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878" r:id="rId2"/>
    <p:sldId id="879" r:id="rId3"/>
    <p:sldId id="1067" r:id="rId4"/>
    <p:sldId id="1296" r:id="rId5"/>
    <p:sldId id="1294" r:id="rId6"/>
    <p:sldId id="965" r:id="rId7"/>
    <p:sldId id="990" r:id="rId8"/>
    <p:sldId id="1292" r:id="rId9"/>
    <p:sldId id="972" r:id="rId10"/>
    <p:sldId id="1261" r:id="rId11"/>
    <p:sldId id="1265" r:id="rId12"/>
    <p:sldId id="1084" r:id="rId13"/>
    <p:sldId id="1060" r:id="rId14"/>
    <p:sldId id="958" r:id="rId15"/>
    <p:sldId id="1293" r:id="rId16"/>
    <p:sldId id="1295" r:id="rId17"/>
    <p:sldId id="1027" r:id="rId18"/>
    <p:sldId id="1061" r:id="rId19"/>
  </p:sldIdLst>
  <p:sldSz cx="9906000" cy="6858000" type="A4"/>
  <p:notesSz cx="6865938" cy="999807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8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lfgang Thie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6600"/>
    <a:srgbClr val="0000FF"/>
    <a:srgbClr val="A6A6A6"/>
    <a:srgbClr val="008000"/>
    <a:srgbClr val="3333FF"/>
    <a:srgbClr val="FF9900"/>
    <a:srgbClr val="FF66FF"/>
    <a:srgbClr val="BFBFBF"/>
    <a:srgbClr val="CC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4" autoAdjust="0"/>
    <p:restoredTop sz="94660" autoAdjust="0"/>
  </p:normalViewPr>
  <p:slideViewPr>
    <p:cSldViewPr snapToGrid="0">
      <p:cViewPr varScale="1">
        <p:scale>
          <a:sx n="111" d="100"/>
          <a:sy n="111" d="100"/>
        </p:scale>
        <p:origin x="1764" y="11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3546" y="-1404"/>
      </p:cViewPr>
      <p:guideLst>
        <p:guide orient="horz" pos="3148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501" name="Rectangle 5">
            <a:extLst>
              <a:ext uri="{FF2B5EF4-FFF2-40B4-BE49-F238E27FC236}">
                <a16:creationId xmlns:a16="http://schemas.microsoft.com/office/drawing/2014/main" id="{A7C46796-AE6A-46F3-A5BF-1F01171DA47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946275" y="9721850"/>
            <a:ext cx="29733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  <a:spAutoFit/>
          </a:bodyPr>
          <a:lstStyle>
            <a:lvl1pPr algn="ctr">
              <a:buFontTx/>
              <a:buNone/>
              <a:defRPr sz="1200"/>
            </a:lvl1pPr>
          </a:lstStyle>
          <a:p>
            <a:pPr>
              <a:defRPr/>
            </a:pPr>
            <a:fld id="{756BF379-7855-4659-BBCC-EFA696053E2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C43C84ED-B8EF-4DF7-A2DF-3474AC57053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0250" y="749300"/>
            <a:ext cx="5413375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4869" name="Rectangle 5">
            <a:extLst>
              <a:ext uri="{FF2B5EF4-FFF2-40B4-BE49-F238E27FC236}">
                <a16:creationId xmlns:a16="http://schemas.microsoft.com/office/drawing/2014/main" id="{E7E31A47-72D7-49CB-BD22-BD666A78F1A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60425" y="4748213"/>
            <a:ext cx="5159375" cy="45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64872" name="Rectangle 8">
            <a:extLst>
              <a:ext uri="{FF2B5EF4-FFF2-40B4-BE49-F238E27FC236}">
                <a16:creationId xmlns:a16="http://schemas.microsoft.com/office/drawing/2014/main" id="{4781C312-BF01-4699-9695-A5F6FF06B5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920875" y="9529763"/>
            <a:ext cx="30241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/>
            </a:lvl1pPr>
          </a:lstStyle>
          <a:p>
            <a:pPr>
              <a:defRPr/>
            </a:pPr>
            <a:fld id="{A41CB4C0-2579-4E3E-81C4-43D022665DC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138113" indent="-136525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263525" indent="-123825" algn="l" rtl="0" eaLnBrk="0" fontAlgn="base" hangingPunct="0">
      <a:spcBef>
        <a:spcPct val="30000"/>
      </a:spcBef>
      <a:spcAft>
        <a:spcPct val="0"/>
      </a:spcAft>
      <a:buChar char="-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A0CEA5C0-39D4-456D-A2B3-F5CC178B0C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E59E85-3E4F-4610-BEEF-254664E8CB24}" type="slidenum">
              <a:rPr lang="de-DE" altLang="de-DE" smtClean="0"/>
              <a:pPr>
                <a:spcBef>
                  <a:spcPct val="0"/>
                </a:spcBef>
              </a:pPr>
              <a:t>1</a:t>
            </a:fld>
            <a:endParaRPr lang="de-DE" altLang="de-DE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B9F6733-1F74-4206-83A0-AFB2AC7DA4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Notizenplatzhalter 2">
            <a:extLst>
              <a:ext uri="{FF2B5EF4-FFF2-40B4-BE49-F238E27FC236}">
                <a16:creationId xmlns:a16="http://schemas.microsoft.com/office/drawing/2014/main" id="{73BAEFAD-3093-40D6-A8BA-BA666C7647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10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239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792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lienbildplatzhalter 1">
            <a:extLst>
              <a:ext uri="{FF2B5EF4-FFF2-40B4-BE49-F238E27FC236}">
                <a16:creationId xmlns:a16="http://schemas.microsoft.com/office/drawing/2014/main" id="{C9228036-2FC4-464A-8725-AF125720C1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Notizenplatzhalter 2">
            <a:extLst>
              <a:ext uri="{FF2B5EF4-FFF2-40B4-BE49-F238E27FC236}">
                <a16:creationId xmlns:a16="http://schemas.microsoft.com/office/drawing/2014/main" id="{18C443DF-AD38-4EFE-AB44-DC12F7F2AE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73732" name="Foliennummernplatzhalter 3">
            <a:extLst>
              <a:ext uri="{FF2B5EF4-FFF2-40B4-BE49-F238E27FC236}">
                <a16:creationId xmlns:a16="http://schemas.microsoft.com/office/drawing/2014/main" id="{8FA7C601-A024-4A2D-9840-EFEC6AFBA2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3804" indent="-293771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5084" indent="-2350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5117" indent="-2350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5150" indent="-2350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5183" indent="-2350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5217" indent="-2350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250" indent="-2350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5283" indent="-2350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71C8F7-3C8F-491B-8D93-3E2E64DE77CA}" type="slidenum">
              <a:rPr lang="de-DE" altLang="de-DE" smtClean="0"/>
              <a:pPr>
                <a:spcBef>
                  <a:spcPct val="0"/>
                </a:spcBef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9351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763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5866" indent="-294564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8257" indent="-235652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9559" indent="-2356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0861" indent="-2356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2163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3466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4768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6070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14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0777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lienbildplatzhalter 1">
            <a:extLst>
              <a:ext uri="{FF2B5EF4-FFF2-40B4-BE49-F238E27FC236}">
                <a16:creationId xmlns:a16="http://schemas.microsoft.com/office/drawing/2014/main" id="{F7C1479A-67D7-4369-8C04-1EA516D426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Notizenplatzhalter 2">
            <a:extLst>
              <a:ext uri="{FF2B5EF4-FFF2-40B4-BE49-F238E27FC236}">
                <a16:creationId xmlns:a16="http://schemas.microsoft.com/office/drawing/2014/main" id="{907013C7-A1D2-4C96-942B-196A13106B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77828" name="Foliennummernplatzhalter 3">
            <a:extLst>
              <a:ext uri="{FF2B5EF4-FFF2-40B4-BE49-F238E27FC236}">
                <a16:creationId xmlns:a16="http://schemas.microsoft.com/office/drawing/2014/main" id="{2057C458-B291-42C0-9F68-3F4C6CCF30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AD3AB0-E2D8-4CFB-95C2-D2ED3D11D116}" type="slidenum">
              <a:rPr lang="de-DE" altLang="de-DE" smtClean="0"/>
              <a:pPr>
                <a:spcBef>
                  <a:spcPct val="0"/>
                </a:spcBef>
              </a:pPr>
              <a:t>15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5866" indent="-294564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8257" indent="-235652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9559" indent="-2356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0861" indent="-2356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2163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3466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4768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6070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16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071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0123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18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888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105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000" b="1" kern="12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Vergangenheit</a:t>
            </a:r>
            <a:endParaRPr lang="de-DE" sz="10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000" kern="12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In der </a:t>
            </a:r>
            <a:r>
              <a:rPr lang="de-DE" sz="1000" u="sng" kern="12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Stromwirtschaft</a:t>
            </a:r>
            <a:r>
              <a:rPr lang="de-DE" sz="1000" kern="12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gab es eine klare Trennung zwischen </a:t>
            </a:r>
            <a:r>
              <a:rPr lang="de-DE" sz="1000" u="sng" kern="12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Stromerzeugung und –verbrauch</a:t>
            </a:r>
            <a:endParaRPr lang="de-DE" sz="10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de-DE" sz="1000" kern="12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- Der Strom wurde in </a:t>
            </a:r>
            <a:r>
              <a:rPr lang="de-DE" sz="1000" u="sng" kern="12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zentralen Kraftwerken </a:t>
            </a:r>
            <a:r>
              <a:rPr lang="de-DE" sz="1000" kern="12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(meist mit fossilen Brennstoffen) </a:t>
            </a:r>
            <a:r>
              <a:rPr lang="de-DE" sz="1000" u="sng" kern="12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erzeugt</a:t>
            </a:r>
            <a:endParaRPr lang="de-DE" sz="10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de-DE" sz="1000" kern="12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- Mit </a:t>
            </a:r>
            <a:r>
              <a:rPr lang="de-DE" sz="1000" u="sng" kern="12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Übertragungs- und Verteilernetzen </a:t>
            </a:r>
            <a:r>
              <a:rPr lang="de-DE" sz="1000" kern="12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wurde der Strom zu den Verbrauchern </a:t>
            </a:r>
            <a:r>
              <a:rPr lang="de-DE" sz="1000" u="sng" kern="12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transportiert</a:t>
            </a:r>
            <a:endParaRPr lang="de-DE" sz="10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de-DE" sz="1000" kern="12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- Die </a:t>
            </a:r>
            <a:r>
              <a:rPr lang="de-DE" sz="1000" u="sng" kern="12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Verbraucher</a:t>
            </a:r>
            <a:r>
              <a:rPr lang="de-DE" sz="1000" kern="12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haben den </a:t>
            </a:r>
            <a:r>
              <a:rPr lang="de-DE" sz="1000" u="sng" kern="12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Strom</a:t>
            </a:r>
            <a:r>
              <a:rPr lang="de-DE" sz="1000" kern="12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in ihren Haushalten </a:t>
            </a:r>
            <a:r>
              <a:rPr lang="de-DE" sz="1000" u="sng" kern="12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konsumiert</a:t>
            </a:r>
            <a:r>
              <a:rPr lang="de-DE" sz="1000" kern="12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de-DE" sz="10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de-DE" sz="1000" kern="12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Die Energie für </a:t>
            </a:r>
            <a:r>
              <a:rPr lang="de-DE" sz="1000" u="sng" kern="12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Wärme und Mobilität wurde meist aus fossilen Brennstoffen</a:t>
            </a:r>
            <a:r>
              <a:rPr lang="de-DE" sz="1000" kern="12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wie Erdgas und Öl gewonnen.</a:t>
            </a:r>
            <a:endParaRPr lang="de-DE" sz="10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0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Zukunft</a:t>
            </a:r>
            <a:endParaRPr lang="de-DE" sz="10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de-DE" sz="1000" kern="12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Durch den </a:t>
            </a:r>
            <a:r>
              <a:rPr lang="de-DE" sz="1000" u="sng" kern="12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Siegeszug der Photovoltaik </a:t>
            </a:r>
            <a:r>
              <a:rPr lang="de-DE" sz="1000" kern="12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in privaten Haushalten können die </a:t>
            </a:r>
            <a:r>
              <a:rPr lang="de-DE" sz="1000" kern="12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Bürger:unnen</a:t>
            </a:r>
            <a:r>
              <a:rPr lang="de-DE" sz="1000" kern="12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zu einem beträchtlichen Teil ihren </a:t>
            </a:r>
            <a:r>
              <a:rPr lang="de-DE" sz="1000" u="sng" kern="12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Energiebedarf selbst decken</a:t>
            </a:r>
            <a:r>
              <a:rPr lang="de-DE" sz="1000" kern="12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!</a:t>
            </a:r>
            <a:endParaRPr lang="de-DE" sz="10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de-DE" sz="1000" kern="12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Die </a:t>
            </a:r>
            <a:r>
              <a:rPr lang="de-DE" sz="1000" u="sng" kern="12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intelligente Kopplung  zwischen Stromerzeugung und –verbrauch </a:t>
            </a:r>
            <a:r>
              <a:rPr lang="de-DE" sz="1000" kern="12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wird zum großen Hebel in der Energiewende. Das Zauberwort ist der „</a:t>
            </a:r>
            <a:r>
              <a:rPr lang="de-DE" sz="1000" b="1" kern="12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ProSumer</a:t>
            </a:r>
            <a:r>
              <a:rPr lang="de-DE" sz="1000" kern="12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“, bei dem alle Komponenten der Strom-</a:t>
            </a:r>
            <a:r>
              <a:rPr lang="de-DE" sz="1000" u="sng" kern="12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Pro</a:t>
            </a:r>
            <a:r>
              <a:rPr lang="de-DE" sz="1000" kern="12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duktion und des Strom-Kon</a:t>
            </a:r>
            <a:r>
              <a:rPr lang="de-DE" sz="1000" u="sng" kern="12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sum</a:t>
            </a:r>
            <a:r>
              <a:rPr lang="de-DE" sz="1000" kern="12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 zusammenarbeiten:</a:t>
            </a:r>
            <a:br>
              <a:rPr lang="de-DE" sz="1000" kern="12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000" kern="12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- Stromerzeugung: PV mit Speicher</a:t>
            </a:r>
            <a:br>
              <a:rPr lang="de-DE" sz="1000" kern="12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000" kern="12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- Stromverbrauch: Wärme, Mobilität und Haushalt.</a:t>
            </a:r>
            <a:endParaRPr lang="de-DE" sz="10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de-DE" sz="1000" kern="12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Der Strom, der nicht von den privaten Erzeugern abgedeckt werden kann, wird von EE-Anlagen wie </a:t>
            </a:r>
            <a:r>
              <a:rPr lang="de-DE" sz="1000" u="sng" kern="12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Windkraft und PV-Freiflächen mit dazugehörigen Speichern</a:t>
            </a:r>
            <a:r>
              <a:rPr lang="de-DE" sz="1000" kern="12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bereitgestellt und über die Stromnetze transportiert und verteilt!</a:t>
            </a:r>
            <a:endParaRPr lang="de-DE" sz="10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de-DE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464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5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517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>
            <a:extLst>
              <a:ext uri="{FF2B5EF4-FFF2-40B4-BE49-F238E27FC236}">
                <a16:creationId xmlns:a16="http://schemas.microsoft.com/office/drawing/2014/main" id="{543C1D25-5025-4041-B2C1-B1E7497145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Foliennummernplatzhalter 3">
            <a:extLst>
              <a:ext uri="{FF2B5EF4-FFF2-40B4-BE49-F238E27FC236}">
                <a16:creationId xmlns:a16="http://schemas.microsoft.com/office/drawing/2014/main" id="{BDF9BE83-5023-4FD3-AB5A-D5097B7657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3D3D96-BC9C-4B05-BA94-7D2DDA9BEA77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2B7AF8FA-2F33-4A94-A27B-E05C640E6F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4811713"/>
            <a:ext cx="5351463" cy="4202112"/>
          </a:xfrm>
        </p:spPr>
        <p:txBody>
          <a:bodyPr/>
          <a:lstStyle/>
          <a:p>
            <a:pPr>
              <a:defRPr/>
            </a:pPr>
            <a:r>
              <a:rPr lang="de-DE" b="1" dirty="0"/>
              <a:t>Die Energiewende hat mehrere Dimensionen:</a:t>
            </a:r>
            <a:endParaRPr lang="de-DE" dirty="0"/>
          </a:p>
          <a:p>
            <a:pPr>
              <a:defRPr/>
            </a:pPr>
            <a:r>
              <a:rPr lang="de-DE" dirty="0"/>
              <a:t>- ökologische</a:t>
            </a:r>
          </a:p>
          <a:p>
            <a:pPr>
              <a:defRPr/>
            </a:pPr>
            <a:r>
              <a:rPr lang="de-DE" dirty="0"/>
              <a:t>- klimatische</a:t>
            </a:r>
          </a:p>
          <a:p>
            <a:pPr>
              <a:defRPr/>
            </a:pPr>
            <a:r>
              <a:rPr lang="de-DE" dirty="0"/>
              <a:t>- wirtschaftliche</a:t>
            </a:r>
          </a:p>
          <a:p>
            <a:pPr marL="171423" indent="-171423">
              <a:buFontTx/>
              <a:buChar char="-"/>
              <a:defRPr/>
            </a:pPr>
            <a:r>
              <a:rPr lang="de-DE" dirty="0"/>
              <a:t>Sicherheitstechnische</a:t>
            </a:r>
          </a:p>
          <a:p>
            <a:pPr marL="171423" indent="-171423">
              <a:buFontTx/>
              <a:buChar char="-"/>
              <a:defRPr/>
            </a:pPr>
            <a:r>
              <a:rPr lang="de-DE" dirty="0"/>
              <a:t>Wir kaufen die fossilen Energieträger aus Staaten, die es mit den Menschenrechten nicht so ernst nehmen. Saudi-Arabien z.B. kauft mit den Öl-Dollars Waffen (auch von uns) um diese dann bei ihren Konflikten einzusetzen. Mit all den Folgen, die wir täglich im Fernsehen beobachten können.</a:t>
            </a:r>
            <a:br>
              <a:rPr lang="de-DE" dirty="0"/>
            </a:br>
            <a:r>
              <a:rPr lang="de-DE" dirty="0"/>
              <a:t>Wollen wir das?</a:t>
            </a:r>
          </a:p>
        </p:txBody>
      </p:sp>
    </p:spTree>
    <p:extLst>
      <p:ext uri="{BB962C8B-B14F-4D97-AF65-F5344CB8AC3E}">
        <p14:creationId xmlns:p14="http://schemas.microsoft.com/office/powerpoint/2010/main" val="2353153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210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>
            <a:extLst>
              <a:ext uri="{FF2B5EF4-FFF2-40B4-BE49-F238E27FC236}">
                <a16:creationId xmlns:a16="http://schemas.microsoft.com/office/drawing/2014/main" id="{543C1D25-5025-4041-B2C1-B1E7497145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Foliennummernplatzhalter 3">
            <a:extLst>
              <a:ext uri="{FF2B5EF4-FFF2-40B4-BE49-F238E27FC236}">
                <a16:creationId xmlns:a16="http://schemas.microsoft.com/office/drawing/2014/main" id="{BDF9BE83-5023-4FD3-AB5A-D5097B7657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3D3D96-BC9C-4B05-BA94-7D2DDA9BEA77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2B7AF8FA-2F33-4A94-A27B-E05C640E6F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4811713"/>
            <a:ext cx="5351463" cy="4202112"/>
          </a:xfrm>
        </p:spPr>
        <p:txBody>
          <a:bodyPr/>
          <a:lstStyle/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4590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808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046603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295400"/>
            <a:ext cx="8940800" cy="47974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29628257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43775" y="274638"/>
            <a:ext cx="2282825" cy="5818187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696075" cy="58181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1145331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295400"/>
            <a:ext cx="8940800" cy="4797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53127278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81451311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4394200" cy="4797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32400" y="1295400"/>
            <a:ext cx="4394200" cy="4797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07810774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74163475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00205686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855409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85230727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09056211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1">
            <a:extLst>
              <a:ext uri="{FF2B5EF4-FFF2-40B4-BE49-F238E27FC236}">
                <a16:creationId xmlns:a16="http://schemas.microsoft.com/office/drawing/2014/main" id="{89BCC4A8-90E5-4CE1-94B9-4AF5D8AA7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63" y="0"/>
            <a:ext cx="9910763" cy="79851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Char char="•"/>
              <a:defRPr/>
            </a:pPr>
            <a:endParaRPr lang="de-DE" altLang="de-DE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CD694638-ED55-4FC5-B057-4363DC0F469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502400"/>
            <a:ext cx="9906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9725" algn="r"/>
              </a:tabLst>
              <a:defRPr/>
            </a:pPr>
            <a:r>
              <a:rPr lang="de-DE" altLang="de-DE" sz="1200" b="1" dirty="0">
                <a:solidFill>
                  <a:srgbClr val="FF9933"/>
                </a:solidFill>
              </a:rPr>
              <a:t>ISE e.V. und KV GER |  </a:t>
            </a:r>
            <a:r>
              <a:rPr lang="de-DE" altLang="de-DE" sz="1200" b="1" dirty="0" err="1">
                <a:solidFill>
                  <a:srgbClr val="FF9933"/>
                </a:solidFill>
              </a:rPr>
              <a:t>ProSumer</a:t>
            </a:r>
            <a:r>
              <a:rPr lang="de-DE" altLang="de-DE" sz="1200" b="1" dirty="0">
                <a:solidFill>
                  <a:srgbClr val="FF9933"/>
                </a:solidFill>
              </a:rPr>
              <a:t> – großer Hebel der Energiewende | am 27.03.2024 in Jockgrim 	                     	             </a:t>
            </a:r>
            <a:r>
              <a:rPr lang="de-DE" altLang="de-DE" sz="1200" b="1" kern="1200" dirty="0">
                <a:solidFill>
                  <a:srgbClr val="FF9933"/>
                </a:solidFill>
                <a:latin typeface="Arial" panose="020B0604020202020204" pitchFamily="34" charset="0"/>
                <a:ea typeface="+mn-ea"/>
                <a:cs typeface="+mn-cs"/>
              </a:rPr>
              <a:t>ISE e.V. </a:t>
            </a:r>
            <a:fld id="{B441096D-49BA-4C7B-A571-124674B25D3F}" type="slidenum">
              <a:rPr lang="de-DE" altLang="de-DE" sz="1200" b="1" kern="1200" smtClean="0">
                <a:solidFill>
                  <a:srgbClr val="FF9933"/>
                </a:solidFill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609725" algn="r"/>
                </a:tabLst>
                <a:defRPr/>
              </a:pPr>
              <a:t>‹Nr.›</a:t>
            </a:fld>
            <a:endParaRPr lang="de-DE" altLang="de-DE" sz="1200" b="1" kern="1200" dirty="0">
              <a:solidFill>
                <a:srgbClr val="FF9933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C2FE425-8638-4B10-0DF4-5E6CAFD280E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" y="0"/>
            <a:ext cx="798067" cy="7985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102" r:id="rId1"/>
    <p:sldLayoutId id="2147490082" r:id="rId2"/>
    <p:sldLayoutId id="2147490083" r:id="rId3"/>
    <p:sldLayoutId id="2147490084" r:id="rId4"/>
    <p:sldLayoutId id="2147490085" r:id="rId5"/>
    <p:sldLayoutId id="2147490086" r:id="rId6"/>
    <p:sldLayoutId id="2147490087" r:id="rId7"/>
    <p:sldLayoutId id="2147490088" r:id="rId8"/>
    <p:sldLayoutId id="2147490089" r:id="rId9"/>
    <p:sldLayoutId id="2147490090" r:id="rId10"/>
    <p:sldLayoutId id="2147490091" r:id="rId11"/>
  </p:sldLayoutIdLst>
  <p:transition>
    <p:randomBar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284163" indent="-284163" algn="l" rtl="0" eaLnBrk="0" fontAlgn="base" hangingPunct="0">
        <a:spcBef>
          <a:spcPct val="100000"/>
        </a:spcBef>
        <a:spcAft>
          <a:spcPct val="0"/>
        </a:spcAft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66763" indent="-292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</a:defRPr>
      </a:lvl2pPr>
      <a:lvl3pPr marL="1138238" indent="-1809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</a:defRPr>
      </a:lvl3pPr>
      <a:lvl4pPr marL="1520825" indent="-1841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9050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3622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8194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2766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7338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5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-suedpfalz-energie.de/meta-studie/" TargetMode="External"/><Relationship Id="rId11" Type="http://schemas.openxmlformats.org/officeDocument/2006/relationships/image" Target="../media/image53.png"/><Relationship Id="rId5" Type="http://schemas.openxmlformats.org/officeDocument/2006/relationships/image" Target="../media/image50.jpeg"/><Relationship Id="rId10" Type="http://schemas.openxmlformats.org/officeDocument/2006/relationships/image" Target="../media/image52.png"/><Relationship Id="rId4" Type="http://schemas.openxmlformats.org/officeDocument/2006/relationships/image" Target="../media/image49.jp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hyperlink" Target="https://de.wikipedia.org/wiki/Raspberry_Pi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tibber.com/de?utm_source=googleadwords_int&amp;utm_medium=cpc&amp;utm_content=12516736730_148758637874_646784593572&amp;utm_id=g_&amp;keyword=tibber&amp;gad=1&amp;gclid=Cj0KCQjw0tKiBhC6ARIsAAOXutl_zLu0g6PdrMvL2uPidFZ-vuCIveirks-InlFt8PtaLS0sNXA5DG8aAt4NEALw_wcB" TargetMode="External"/><Relationship Id="rId12" Type="http://schemas.openxmlformats.org/officeDocument/2006/relationships/hyperlink" Target="https://de.search.yahoo.com/yhs/search?hspart=tro&amp;hsimp=yhs-freshy&amp;action=nt&amp;type=Y219_F163_204671_100523&amp;p=wendewar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g"/><Relationship Id="rId11" Type="http://schemas.openxmlformats.org/officeDocument/2006/relationships/image" Target="../media/image59.png"/><Relationship Id="rId5" Type="http://schemas.openxmlformats.org/officeDocument/2006/relationships/image" Target="../media/image54.png"/><Relationship Id="rId10" Type="http://schemas.openxmlformats.org/officeDocument/2006/relationships/image" Target="../media/image58.jpg"/><Relationship Id="rId4" Type="http://schemas.openxmlformats.org/officeDocument/2006/relationships/image" Target="../media/image23.png"/><Relationship Id="rId9" Type="http://schemas.openxmlformats.org/officeDocument/2006/relationships/image" Target="../media/image57.jpg"/><Relationship Id="rId14" Type="http://schemas.openxmlformats.org/officeDocument/2006/relationships/hyperlink" Target="https://home-assistant-blog.de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g"/><Relationship Id="rId5" Type="http://schemas.openxmlformats.org/officeDocument/2006/relationships/image" Target="../media/image50.jpeg"/><Relationship Id="rId10" Type="http://schemas.openxmlformats.org/officeDocument/2006/relationships/image" Target="../media/image53.png"/><Relationship Id="rId4" Type="http://schemas.openxmlformats.org/officeDocument/2006/relationships/image" Target="../media/image49.jpg"/><Relationship Id="rId9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61.jpg"/><Relationship Id="rId5" Type="http://schemas.openxmlformats.org/officeDocument/2006/relationships/image" Target="../media/image50.jpeg"/><Relationship Id="rId10" Type="http://schemas.openxmlformats.org/officeDocument/2006/relationships/image" Target="../media/image53.png"/><Relationship Id="rId4" Type="http://schemas.openxmlformats.org/officeDocument/2006/relationships/image" Target="../media/image49.jpg"/><Relationship Id="rId9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7" Type="http://schemas.openxmlformats.org/officeDocument/2006/relationships/hyperlink" Target="file:///C:\Users\Wolfgang\Dropbox\PC\Downloads\Waermepumpen_web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uestenrot-stiftung.de/publikationen/waermepumpen-in-bestandsgebaeuden-download/" TargetMode="External"/><Relationship Id="rId5" Type="http://schemas.openxmlformats.org/officeDocument/2006/relationships/hyperlink" Target="https://www.youtube.com/watch?v=jtaSRAfseig" TargetMode="External"/><Relationship Id="rId4" Type="http://schemas.openxmlformats.org/officeDocument/2006/relationships/hyperlink" Target="https://www.waermepumpe.d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jp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olar.htw-berlin.de/publikationen/auslegung-von-solarstromspeichern/" TargetMode="Externa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5.png"/><Relationship Id="rId3" Type="http://schemas.openxmlformats.org/officeDocument/2006/relationships/image" Target="../media/image27.jp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32.png"/><Relationship Id="rId5" Type="http://schemas.openxmlformats.org/officeDocument/2006/relationships/image" Target="../media/image3.png"/><Relationship Id="rId10" Type="http://schemas.openxmlformats.org/officeDocument/2006/relationships/image" Target="../media/image31.svg"/><Relationship Id="rId4" Type="http://schemas.openxmlformats.org/officeDocument/2006/relationships/image" Target="../media/image2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hyperlink" Target="https://www.ardmediathek.de/video/Y3JpZDovL3N3ci5kZS9hZXgvbzIwMTkzOT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5.png"/><Relationship Id="rId4" Type="http://schemas.openxmlformats.org/officeDocument/2006/relationships/image" Target="../media/image3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41.png"/><Relationship Id="rId7" Type="http://schemas.openxmlformats.org/officeDocument/2006/relationships/image" Target="../media/image4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jpg"/><Relationship Id="rId4" Type="http://schemas.openxmlformats.org/officeDocument/2006/relationships/image" Target="../media/image42.jpg"/><Relationship Id="rId9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hteck 2">
            <a:extLst>
              <a:ext uri="{FF2B5EF4-FFF2-40B4-BE49-F238E27FC236}">
                <a16:creationId xmlns:a16="http://schemas.microsoft.com/office/drawing/2014/main" id="{A4A8ABDA-F51F-4845-9A6D-8A9F58A39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9050"/>
            <a:ext cx="9906000" cy="1370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endParaRPr lang="de-DE" altLang="de-DE"/>
          </a:p>
        </p:txBody>
      </p:sp>
      <p:sp>
        <p:nvSpPr>
          <p:cNvPr id="6148" name="Textfeld 3">
            <a:extLst>
              <a:ext uri="{FF2B5EF4-FFF2-40B4-BE49-F238E27FC236}">
                <a16:creationId xmlns:a16="http://schemas.microsoft.com/office/drawing/2014/main" id="{28204734-5258-44F4-8BDC-43D64AE8A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7608" y="23651"/>
            <a:ext cx="8338392" cy="98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kern="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Herzlich willkommen zum Vortrag</a:t>
            </a:r>
            <a:br>
              <a:rPr lang="de-DE" sz="2800" kern="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de-DE" sz="2800" kern="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„</a:t>
            </a:r>
            <a:r>
              <a:rPr lang="de-DE" sz="2800" kern="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ProSumer</a:t>
            </a:r>
            <a:r>
              <a:rPr lang="de-DE" sz="2800" kern="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“ - großer Hebel der Energiewende</a:t>
            </a:r>
            <a:endParaRPr lang="de-DE" sz="2800" kern="1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A7DD05F-9189-42D8-AE52-576BEDC4E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62456"/>
            <a:ext cx="9920288" cy="3952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 sz="1400" dirty="0">
              <a:solidFill>
                <a:schemeClr val="bg1"/>
              </a:solidFill>
            </a:endParaRPr>
          </a:p>
        </p:txBody>
      </p:sp>
      <p:sp>
        <p:nvSpPr>
          <p:cNvPr id="9" name="Rectangle 75">
            <a:extLst>
              <a:ext uri="{FF2B5EF4-FFF2-40B4-BE49-F238E27FC236}">
                <a16:creationId xmlns:a16="http://schemas.microsoft.com/office/drawing/2014/main" id="{3B87523B-9B83-4B16-B0D8-E3A1EA5C4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21599"/>
            <a:ext cx="9906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altLang="de-DE" sz="1200" b="1" dirty="0">
                <a:solidFill>
                  <a:srgbClr val="FF9933"/>
                </a:solidFill>
              </a:rPr>
              <a:t>ISE e.V. und KV GER |  </a:t>
            </a:r>
            <a:r>
              <a:rPr lang="de-DE" altLang="de-DE" sz="1200" b="1" dirty="0" err="1">
                <a:solidFill>
                  <a:srgbClr val="FF9933"/>
                </a:solidFill>
              </a:rPr>
              <a:t>ProSumer</a:t>
            </a:r>
            <a:r>
              <a:rPr lang="de-DE" altLang="de-DE" sz="1200" b="1" dirty="0">
                <a:solidFill>
                  <a:srgbClr val="FF9933"/>
                </a:solidFill>
              </a:rPr>
              <a:t> – großer Hebel der Energiewende | am 27.03.2024 in Jockgrim 	                     		ISE e.V. </a:t>
            </a: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BA588D29-16D1-44FA-8AF1-30D43A755A3F}"/>
              </a:ext>
            </a:extLst>
          </p:cNvPr>
          <p:cNvSpPr/>
          <p:nvPr/>
        </p:nvSpPr>
        <p:spPr bwMode="auto">
          <a:xfrm>
            <a:off x="0" y="1343025"/>
            <a:ext cx="9906000" cy="51181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A64A813-A254-43B0-90B3-23BD7295DC0A}"/>
              </a:ext>
            </a:extLst>
          </p:cNvPr>
          <p:cNvSpPr/>
          <p:nvPr/>
        </p:nvSpPr>
        <p:spPr bwMode="auto">
          <a:xfrm>
            <a:off x="-1" y="1340832"/>
            <a:ext cx="9904103" cy="51181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E1355B0C-41E4-C2DA-AD8C-6FCA96504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" y="-21165"/>
            <a:ext cx="1361236" cy="1361997"/>
          </a:xfrm>
          <a:prstGeom prst="rect">
            <a:avLst/>
          </a:prstGeom>
        </p:spPr>
      </p:pic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ADC77903-441A-F688-1ABD-5BFF5ACE70FB}"/>
              </a:ext>
            </a:extLst>
          </p:cNvPr>
          <p:cNvGrpSpPr/>
          <p:nvPr/>
        </p:nvGrpSpPr>
        <p:grpSpPr>
          <a:xfrm>
            <a:off x="2661600" y="1923318"/>
            <a:ext cx="4597088" cy="3953127"/>
            <a:chOff x="2188723" y="1557085"/>
            <a:chExt cx="5554494" cy="4776419"/>
          </a:xfrm>
        </p:grpSpPr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B7D7556D-0DA4-98B7-78D4-603D3D1E2474}"/>
                </a:ext>
              </a:extLst>
            </p:cNvPr>
            <p:cNvGrpSpPr/>
            <p:nvPr/>
          </p:nvGrpSpPr>
          <p:grpSpPr>
            <a:xfrm>
              <a:off x="2188723" y="1557085"/>
              <a:ext cx="5554494" cy="4776419"/>
              <a:chOff x="3355786" y="2432596"/>
              <a:chExt cx="2495286" cy="1992807"/>
            </a:xfrm>
          </p:grpSpPr>
          <p:grpSp>
            <p:nvGrpSpPr>
              <p:cNvPr id="46" name="Gruppieren 45">
                <a:extLst>
                  <a:ext uri="{FF2B5EF4-FFF2-40B4-BE49-F238E27FC236}">
                    <a16:creationId xmlns:a16="http://schemas.microsoft.com/office/drawing/2014/main" id="{6B240476-DEDE-032A-69F6-4A8F8215BEF4}"/>
                  </a:ext>
                </a:extLst>
              </p:cNvPr>
              <p:cNvGrpSpPr/>
              <p:nvPr/>
            </p:nvGrpSpPr>
            <p:grpSpPr>
              <a:xfrm>
                <a:off x="3355786" y="2432596"/>
                <a:ext cx="2495286" cy="1954150"/>
                <a:chOff x="2379234" y="2470777"/>
                <a:chExt cx="4832140" cy="3347910"/>
              </a:xfrm>
            </p:grpSpPr>
            <p:sp>
              <p:nvSpPr>
                <p:cNvPr id="60" name="Freihandform: Form 59">
                  <a:extLst>
                    <a:ext uri="{FF2B5EF4-FFF2-40B4-BE49-F238E27FC236}">
                      <a16:creationId xmlns:a16="http://schemas.microsoft.com/office/drawing/2014/main" id="{18B45C78-76A0-D078-674A-D205D228C159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2379234" y="2470777"/>
                  <a:ext cx="4832140" cy="3347910"/>
                </a:xfrm>
                <a:custGeom>
                  <a:avLst/>
                  <a:gdLst>
                    <a:gd name="connsiteX0" fmla="*/ 497198 w 3607783"/>
                    <a:gd name="connsiteY0" fmla="*/ 32132 h 3347910"/>
                    <a:gd name="connsiteX1" fmla="*/ 242962 w 3607783"/>
                    <a:gd name="connsiteY1" fmla="*/ 742414 h 3347910"/>
                    <a:gd name="connsiteX2" fmla="*/ 0 w 3607783"/>
                    <a:gd name="connsiteY2" fmla="*/ 1446496 h 3347910"/>
                    <a:gd name="connsiteX3" fmla="*/ 10147 w 3607783"/>
                    <a:gd name="connsiteY3" fmla="*/ 1468481 h 3347910"/>
                    <a:gd name="connsiteX4" fmla="*/ 197301 w 3607783"/>
                    <a:gd name="connsiteY4" fmla="*/ 1403653 h 3347910"/>
                    <a:gd name="connsiteX5" fmla="*/ 202938 w 3607783"/>
                    <a:gd name="connsiteY5" fmla="*/ 1478064 h 3347910"/>
                    <a:gd name="connsiteX6" fmla="*/ 214212 w 3607783"/>
                    <a:gd name="connsiteY6" fmla="*/ 2043471 h 3347910"/>
                    <a:gd name="connsiteX7" fmla="*/ 225486 w 3607783"/>
                    <a:gd name="connsiteY7" fmla="*/ 2580129 h 3347910"/>
                    <a:gd name="connsiteX8" fmla="*/ 225486 w 3607783"/>
                    <a:gd name="connsiteY8" fmla="*/ 2626354 h 3347910"/>
                    <a:gd name="connsiteX9" fmla="*/ 421660 w 3607783"/>
                    <a:gd name="connsiteY9" fmla="*/ 2780812 h 3347910"/>
                    <a:gd name="connsiteX10" fmla="*/ 879961 w 3607783"/>
                    <a:gd name="connsiteY10" fmla="*/ 3141590 h 3347910"/>
                    <a:gd name="connsiteX11" fmla="*/ 1142653 w 3607783"/>
                    <a:gd name="connsiteY11" fmla="*/ 3347910 h 3347910"/>
                    <a:gd name="connsiteX12" fmla="*/ 2246973 w 3607783"/>
                    <a:gd name="connsiteY12" fmla="*/ 3325362 h 3347910"/>
                    <a:gd name="connsiteX13" fmla="*/ 3351856 w 3607783"/>
                    <a:gd name="connsiteY13" fmla="*/ 3301686 h 3347910"/>
                    <a:gd name="connsiteX14" fmla="*/ 3359748 w 3607783"/>
                    <a:gd name="connsiteY14" fmla="*/ 2686108 h 3347910"/>
                    <a:gd name="connsiteX15" fmla="*/ 3368768 w 3607783"/>
                    <a:gd name="connsiteY15" fmla="*/ 2047417 h 3347910"/>
                    <a:gd name="connsiteX16" fmla="*/ 3371586 w 3607783"/>
                    <a:gd name="connsiteY16" fmla="*/ 2023741 h 3347910"/>
                    <a:gd name="connsiteX17" fmla="*/ 3421193 w 3607783"/>
                    <a:gd name="connsiteY17" fmla="*/ 2023741 h 3347910"/>
                    <a:gd name="connsiteX18" fmla="*/ 3539010 w 3607783"/>
                    <a:gd name="connsiteY18" fmla="*/ 2019795 h 3347910"/>
                    <a:gd name="connsiteX19" fmla="*/ 3607783 w 3607783"/>
                    <a:gd name="connsiteY19" fmla="*/ 2016413 h 3347910"/>
                    <a:gd name="connsiteX20" fmla="*/ 3607783 w 3607783"/>
                    <a:gd name="connsiteY20" fmla="*/ 1997810 h 3347910"/>
                    <a:gd name="connsiteX21" fmla="*/ 3484329 w 3607783"/>
                    <a:gd name="connsiteY21" fmla="*/ 1712570 h 3347910"/>
                    <a:gd name="connsiteX22" fmla="*/ 2955564 w 3607783"/>
                    <a:gd name="connsiteY22" fmla="*/ 569353 h 3347910"/>
                    <a:gd name="connsiteX23" fmla="*/ 2761082 w 3607783"/>
                    <a:gd name="connsiteY23" fmla="*/ 148257 h 3347910"/>
                    <a:gd name="connsiteX24" fmla="*/ 2727259 w 3607783"/>
                    <a:gd name="connsiteY24" fmla="*/ 73847 h 3347910"/>
                    <a:gd name="connsiteX25" fmla="*/ 2692308 w 3607783"/>
                    <a:gd name="connsiteY25" fmla="*/ 71028 h 3347910"/>
                    <a:gd name="connsiteX26" fmla="*/ 2367608 w 3607783"/>
                    <a:gd name="connsiteY26" fmla="*/ 59190 h 3347910"/>
                    <a:gd name="connsiteX27" fmla="*/ 1296547 w 3607783"/>
                    <a:gd name="connsiteY27" fmla="*/ 25367 h 3347910"/>
                    <a:gd name="connsiteX28" fmla="*/ 511854 w 3607783"/>
                    <a:gd name="connsiteY28" fmla="*/ 0 h 3347910"/>
                    <a:gd name="connsiteX29" fmla="*/ 497198 w 3607783"/>
                    <a:gd name="connsiteY29" fmla="*/ 32132 h 3347910"/>
                    <a:gd name="connsiteX30" fmla="*/ 1519215 w 3607783"/>
                    <a:gd name="connsiteY30" fmla="*/ 99214 h 3347910"/>
                    <a:gd name="connsiteX31" fmla="*/ 2581820 w 3607783"/>
                    <a:gd name="connsiteY31" fmla="*/ 133601 h 3347910"/>
                    <a:gd name="connsiteX32" fmla="*/ 2681034 w 3607783"/>
                    <a:gd name="connsiteY32" fmla="*/ 136983 h 3347910"/>
                    <a:gd name="connsiteX33" fmla="*/ 2709783 w 3607783"/>
                    <a:gd name="connsiteY33" fmla="*/ 199556 h 3347910"/>
                    <a:gd name="connsiteX34" fmla="*/ 3062670 w 3607783"/>
                    <a:gd name="connsiteY34" fmla="*/ 961136 h 3347910"/>
                    <a:gd name="connsiteX35" fmla="*/ 3454452 w 3607783"/>
                    <a:gd name="connsiteY35" fmla="*/ 1806710 h 3347910"/>
                    <a:gd name="connsiteX36" fmla="*/ 3522098 w 3607783"/>
                    <a:gd name="connsiteY36" fmla="*/ 1953277 h 3347910"/>
                    <a:gd name="connsiteX37" fmla="*/ 3414429 w 3607783"/>
                    <a:gd name="connsiteY37" fmla="*/ 1957786 h 3347910"/>
                    <a:gd name="connsiteX38" fmla="*/ 3305631 w 3607783"/>
                    <a:gd name="connsiteY38" fmla="*/ 1963423 h 3347910"/>
                    <a:gd name="connsiteX39" fmla="*/ 3295485 w 3607783"/>
                    <a:gd name="connsiteY39" fmla="*/ 2598168 h 3347910"/>
                    <a:gd name="connsiteX40" fmla="*/ 3283646 w 3607783"/>
                    <a:gd name="connsiteY40" fmla="*/ 3234603 h 3347910"/>
                    <a:gd name="connsiteX41" fmla="*/ 1211990 w 3607783"/>
                    <a:gd name="connsiteY41" fmla="*/ 3280264 h 3347910"/>
                    <a:gd name="connsiteX42" fmla="*/ 1164074 w 3607783"/>
                    <a:gd name="connsiteY42" fmla="*/ 3280828 h 3347910"/>
                    <a:gd name="connsiteX43" fmla="*/ 730012 w 3607783"/>
                    <a:gd name="connsiteY43" fmla="*/ 2939216 h 3347910"/>
                    <a:gd name="connsiteX44" fmla="*/ 295951 w 3607783"/>
                    <a:gd name="connsiteY44" fmla="*/ 2597041 h 3347910"/>
                    <a:gd name="connsiteX45" fmla="*/ 292005 w 3607783"/>
                    <a:gd name="connsiteY45" fmla="*/ 2523194 h 3347910"/>
                    <a:gd name="connsiteX46" fmla="*/ 276221 w 3607783"/>
                    <a:gd name="connsiteY46" fmla="*/ 1879993 h 3347910"/>
                    <a:gd name="connsiteX47" fmla="*/ 264383 w 3607783"/>
                    <a:gd name="connsiteY47" fmla="*/ 1310640 h 3347910"/>
                    <a:gd name="connsiteX48" fmla="*/ 379945 w 3607783"/>
                    <a:gd name="connsiteY48" fmla="*/ 963955 h 3347910"/>
                    <a:gd name="connsiteX49" fmla="*/ 555260 w 3607783"/>
                    <a:gd name="connsiteY49" fmla="*/ 443645 h 3347910"/>
                    <a:gd name="connsiteX50" fmla="*/ 615578 w 3607783"/>
                    <a:gd name="connsiteY50" fmla="*/ 270020 h 3347910"/>
                    <a:gd name="connsiteX51" fmla="*/ 584010 w 3607783"/>
                    <a:gd name="connsiteY51" fmla="*/ 178134 h 3347910"/>
                    <a:gd name="connsiteX52" fmla="*/ 554133 w 3607783"/>
                    <a:gd name="connsiteY52" fmla="*/ 67646 h 3347910"/>
                    <a:gd name="connsiteX53" fmla="*/ 1519215 w 3607783"/>
                    <a:gd name="connsiteY53" fmla="*/ 99214 h 33479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3607783" h="3347910">
                      <a:moveTo>
                        <a:pt x="497198" y="32132"/>
                      </a:moveTo>
                      <a:cubicBezTo>
                        <a:pt x="490997" y="50171"/>
                        <a:pt x="376562" y="369798"/>
                        <a:pt x="242962" y="742414"/>
                      </a:cubicBezTo>
                      <a:cubicBezTo>
                        <a:pt x="55244" y="1265543"/>
                        <a:pt x="0" y="1426202"/>
                        <a:pt x="0" y="1446496"/>
                      </a:cubicBezTo>
                      <a:cubicBezTo>
                        <a:pt x="0" y="1469044"/>
                        <a:pt x="1127" y="1471863"/>
                        <a:pt x="10147" y="1468481"/>
                      </a:cubicBezTo>
                      <a:cubicBezTo>
                        <a:pt x="47352" y="1453824"/>
                        <a:pt x="192227" y="1403653"/>
                        <a:pt x="197301" y="1403653"/>
                      </a:cubicBezTo>
                      <a:cubicBezTo>
                        <a:pt x="200683" y="1403653"/>
                        <a:pt x="202938" y="1430712"/>
                        <a:pt x="202938" y="1478064"/>
                      </a:cubicBezTo>
                      <a:cubicBezTo>
                        <a:pt x="202938" y="1519215"/>
                        <a:pt x="208011" y="1773451"/>
                        <a:pt x="214212" y="2043471"/>
                      </a:cubicBezTo>
                      <a:cubicBezTo>
                        <a:pt x="220413" y="2312928"/>
                        <a:pt x="225486" y="2554762"/>
                        <a:pt x="225486" y="2580129"/>
                      </a:cubicBezTo>
                      <a:lnTo>
                        <a:pt x="225486" y="2626354"/>
                      </a:lnTo>
                      <a:lnTo>
                        <a:pt x="421660" y="2780812"/>
                      </a:lnTo>
                      <a:cubicBezTo>
                        <a:pt x="529329" y="2865369"/>
                        <a:pt x="735650" y="3027720"/>
                        <a:pt x="879961" y="3141590"/>
                      </a:cubicBezTo>
                      <a:lnTo>
                        <a:pt x="1142653" y="3347910"/>
                      </a:lnTo>
                      <a:lnTo>
                        <a:pt x="2246973" y="3325362"/>
                      </a:lnTo>
                      <a:cubicBezTo>
                        <a:pt x="2854095" y="3312960"/>
                        <a:pt x="3351856" y="3302249"/>
                        <a:pt x="3351856" y="3301686"/>
                      </a:cubicBezTo>
                      <a:cubicBezTo>
                        <a:pt x="3352420" y="3301122"/>
                        <a:pt x="3355802" y="3024337"/>
                        <a:pt x="3359748" y="2686108"/>
                      </a:cubicBezTo>
                      <a:cubicBezTo>
                        <a:pt x="3363130" y="2347878"/>
                        <a:pt x="3367076" y="2060946"/>
                        <a:pt x="3368768" y="2047417"/>
                      </a:cubicBezTo>
                      <a:lnTo>
                        <a:pt x="3371586" y="2023741"/>
                      </a:lnTo>
                      <a:lnTo>
                        <a:pt x="3421193" y="2023741"/>
                      </a:lnTo>
                      <a:cubicBezTo>
                        <a:pt x="3448252" y="2023741"/>
                        <a:pt x="3501805" y="2022050"/>
                        <a:pt x="3539010" y="2019795"/>
                      </a:cubicBezTo>
                      <a:lnTo>
                        <a:pt x="3607783" y="2016413"/>
                      </a:lnTo>
                      <a:lnTo>
                        <a:pt x="3607783" y="1997810"/>
                      </a:lnTo>
                      <a:cubicBezTo>
                        <a:pt x="3607783" y="1985972"/>
                        <a:pt x="3565505" y="1887886"/>
                        <a:pt x="3484329" y="1712570"/>
                      </a:cubicBezTo>
                      <a:cubicBezTo>
                        <a:pt x="3347910" y="1417183"/>
                        <a:pt x="3196834" y="1090791"/>
                        <a:pt x="2955564" y="569353"/>
                      </a:cubicBezTo>
                      <a:cubicBezTo>
                        <a:pt x="2867060" y="378817"/>
                        <a:pt x="2779684" y="189409"/>
                        <a:pt x="2761082" y="148257"/>
                      </a:cubicBezTo>
                      <a:lnTo>
                        <a:pt x="2727259" y="73847"/>
                      </a:lnTo>
                      <a:lnTo>
                        <a:pt x="2692308" y="71028"/>
                      </a:lnTo>
                      <a:cubicBezTo>
                        <a:pt x="2673706" y="69337"/>
                        <a:pt x="2527139" y="64264"/>
                        <a:pt x="2367608" y="59190"/>
                      </a:cubicBezTo>
                      <a:cubicBezTo>
                        <a:pt x="2208076" y="54117"/>
                        <a:pt x="1726099" y="38896"/>
                        <a:pt x="1296547" y="25367"/>
                      </a:cubicBezTo>
                      <a:cubicBezTo>
                        <a:pt x="866995" y="11274"/>
                        <a:pt x="514109" y="0"/>
                        <a:pt x="511854" y="0"/>
                      </a:cubicBezTo>
                      <a:cubicBezTo>
                        <a:pt x="510163" y="0"/>
                        <a:pt x="503399" y="14657"/>
                        <a:pt x="497198" y="32132"/>
                      </a:cubicBezTo>
                      <a:close/>
                      <a:moveTo>
                        <a:pt x="1519215" y="99214"/>
                      </a:moveTo>
                      <a:cubicBezTo>
                        <a:pt x="2049672" y="116126"/>
                        <a:pt x="2527703" y="131910"/>
                        <a:pt x="2581820" y="133601"/>
                      </a:cubicBezTo>
                      <a:lnTo>
                        <a:pt x="2681034" y="136983"/>
                      </a:lnTo>
                      <a:lnTo>
                        <a:pt x="2709783" y="199556"/>
                      </a:lnTo>
                      <a:cubicBezTo>
                        <a:pt x="2725568" y="233942"/>
                        <a:pt x="2883972" y="576682"/>
                        <a:pt x="3062670" y="961136"/>
                      </a:cubicBezTo>
                      <a:cubicBezTo>
                        <a:pt x="3240804" y="1345591"/>
                        <a:pt x="3417247" y="1726099"/>
                        <a:pt x="3454452" y="1806710"/>
                      </a:cubicBezTo>
                      <a:lnTo>
                        <a:pt x="3522098" y="1953277"/>
                      </a:lnTo>
                      <a:lnTo>
                        <a:pt x="3414429" y="1957786"/>
                      </a:lnTo>
                      <a:cubicBezTo>
                        <a:pt x="3355238" y="1960041"/>
                        <a:pt x="3306195" y="1962860"/>
                        <a:pt x="3305631" y="1963423"/>
                      </a:cubicBezTo>
                      <a:cubicBezTo>
                        <a:pt x="3304504" y="1963987"/>
                        <a:pt x="3299994" y="2249791"/>
                        <a:pt x="3295485" y="2598168"/>
                      </a:cubicBezTo>
                      <a:cubicBezTo>
                        <a:pt x="3290975" y="2945981"/>
                        <a:pt x="3285901" y="3232349"/>
                        <a:pt x="3283646" y="3234603"/>
                      </a:cubicBezTo>
                      <a:cubicBezTo>
                        <a:pt x="3280828" y="3237986"/>
                        <a:pt x="1391815" y="3279137"/>
                        <a:pt x="1211990" y="3280264"/>
                      </a:cubicBezTo>
                      <a:lnTo>
                        <a:pt x="1164074" y="3280828"/>
                      </a:lnTo>
                      <a:lnTo>
                        <a:pt x="730012" y="2939216"/>
                      </a:lnTo>
                      <a:lnTo>
                        <a:pt x="295951" y="2597041"/>
                      </a:lnTo>
                      <a:lnTo>
                        <a:pt x="292005" y="2523194"/>
                      </a:lnTo>
                      <a:cubicBezTo>
                        <a:pt x="289750" y="2482606"/>
                        <a:pt x="282422" y="2192856"/>
                        <a:pt x="276221" y="1879993"/>
                      </a:cubicBezTo>
                      <a:lnTo>
                        <a:pt x="264383" y="1310640"/>
                      </a:lnTo>
                      <a:lnTo>
                        <a:pt x="379945" y="963955"/>
                      </a:lnTo>
                      <a:cubicBezTo>
                        <a:pt x="443081" y="773419"/>
                        <a:pt x="522001" y="538913"/>
                        <a:pt x="555260" y="443645"/>
                      </a:cubicBezTo>
                      <a:lnTo>
                        <a:pt x="615578" y="270020"/>
                      </a:lnTo>
                      <a:lnTo>
                        <a:pt x="584010" y="178134"/>
                      </a:lnTo>
                      <a:cubicBezTo>
                        <a:pt x="556952" y="99214"/>
                        <a:pt x="547932" y="67646"/>
                        <a:pt x="554133" y="67646"/>
                      </a:cubicBezTo>
                      <a:cubicBezTo>
                        <a:pt x="554697" y="67646"/>
                        <a:pt x="989322" y="81739"/>
                        <a:pt x="1519215" y="99214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190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61" name="Freihandform: Form 60">
                  <a:extLst>
                    <a:ext uri="{FF2B5EF4-FFF2-40B4-BE49-F238E27FC236}">
                      <a16:creationId xmlns:a16="http://schemas.microsoft.com/office/drawing/2014/main" id="{A9461E9D-DA02-F3E0-03F4-07E2DEDED889}"/>
                    </a:ext>
                  </a:extLst>
                </p:cNvPr>
                <p:cNvSpPr/>
                <p:nvPr/>
              </p:nvSpPr>
              <p:spPr>
                <a:xfrm rot="10800000" flipV="1">
                  <a:off x="3694133" y="5551094"/>
                  <a:ext cx="7323" cy="19320"/>
                </a:xfrm>
                <a:custGeom>
                  <a:avLst/>
                  <a:gdLst>
                    <a:gd name="connsiteX0" fmla="*/ 1435 w 7323"/>
                    <a:gd name="connsiteY0" fmla="*/ 8217 h 19320"/>
                    <a:gd name="connsiteX1" fmla="*/ 1999 w 7323"/>
                    <a:gd name="connsiteY1" fmla="*/ 18928 h 19320"/>
                    <a:gd name="connsiteX2" fmla="*/ 7073 w 7323"/>
                    <a:gd name="connsiteY2" fmla="*/ 10472 h 19320"/>
                    <a:gd name="connsiteX3" fmla="*/ 1435 w 7323"/>
                    <a:gd name="connsiteY3" fmla="*/ 8217 h 19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23" h="19320">
                      <a:moveTo>
                        <a:pt x="1435" y="8217"/>
                      </a:moveTo>
                      <a:cubicBezTo>
                        <a:pt x="-819" y="12727"/>
                        <a:pt x="-256" y="17237"/>
                        <a:pt x="1999" y="18928"/>
                      </a:cubicBezTo>
                      <a:cubicBezTo>
                        <a:pt x="4254" y="20619"/>
                        <a:pt x="7073" y="16673"/>
                        <a:pt x="7073" y="10472"/>
                      </a:cubicBezTo>
                      <a:cubicBezTo>
                        <a:pt x="8200" y="-2494"/>
                        <a:pt x="5381" y="-3621"/>
                        <a:pt x="1435" y="821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62" name="Freihandform: Form 61">
                  <a:extLst>
                    <a:ext uri="{FF2B5EF4-FFF2-40B4-BE49-F238E27FC236}">
                      <a16:creationId xmlns:a16="http://schemas.microsoft.com/office/drawing/2014/main" id="{C14232CF-C468-6045-F2B2-992B04328C73}"/>
                    </a:ext>
                  </a:extLst>
                </p:cNvPr>
                <p:cNvSpPr/>
                <p:nvPr/>
              </p:nvSpPr>
              <p:spPr>
                <a:xfrm rot="10800000" flipV="1">
                  <a:off x="5053292" y="4798362"/>
                  <a:ext cx="16876" cy="22548"/>
                </a:xfrm>
                <a:custGeom>
                  <a:avLst/>
                  <a:gdLst>
                    <a:gd name="connsiteX0" fmla="*/ 5954 w 16876"/>
                    <a:gd name="connsiteY0" fmla="*/ 11274 h 22548"/>
                    <a:gd name="connsiteX1" fmla="*/ 4263 w 16876"/>
                    <a:gd name="connsiteY1" fmla="*/ 22549 h 22548"/>
                    <a:gd name="connsiteX2" fmla="*/ 14974 w 16876"/>
                    <a:gd name="connsiteY2" fmla="*/ 11274 h 22548"/>
                    <a:gd name="connsiteX3" fmla="*/ 16665 w 16876"/>
                    <a:gd name="connsiteY3" fmla="*/ 0 h 22548"/>
                    <a:gd name="connsiteX4" fmla="*/ 5954 w 16876"/>
                    <a:gd name="connsiteY4" fmla="*/ 11274 h 22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876" h="22548">
                      <a:moveTo>
                        <a:pt x="5954" y="11274"/>
                      </a:moveTo>
                      <a:cubicBezTo>
                        <a:pt x="-1374" y="19730"/>
                        <a:pt x="-1938" y="22549"/>
                        <a:pt x="4263" y="22549"/>
                      </a:cubicBezTo>
                      <a:cubicBezTo>
                        <a:pt x="8209" y="22549"/>
                        <a:pt x="13283" y="17475"/>
                        <a:pt x="14974" y="11274"/>
                      </a:cubicBezTo>
                      <a:cubicBezTo>
                        <a:pt x="16665" y="5073"/>
                        <a:pt x="17229" y="0"/>
                        <a:pt x="16665" y="0"/>
                      </a:cubicBezTo>
                      <a:cubicBezTo>
                        <a:pt x="16101" y="0"/>
                        <a:pt x="11591" y="5073"/>
                        <a:pt x="5954" y="1127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63" name="Freihandform: Form 62">
                  <a:extLst>
                    <a:ext uri="{FF2B5EF4-FFF2-40B4-BE49-F238E27FC236}">
                      <a16:creationId xmlns:a16="http://schemas.microsoft.com/office/drawing/2014/main" id="{0E182295-7B51-D16E-6BA0-7691E430857E}"/>
                    </a:ext>
                  </a:extLst>
                </p:cNvPr>
                <p:cNvSpPr/>
                <p:nvPr/>
              </p:nvSpPr>
              <p:spPr>
                <a:xfrm rot="10800000" flipV="1">
                  <a:off x="4314114" y="3767607"/>
                  <a:ext cx="34984" cy="3100"/>
                </a:xfrm>
                <a:custGeom>
                  <a:avLst/>
                  <a:gdLst>
                    <a:gd name="connsiteX0" fmla="*/ 4187 w 34984"/>
                    <a:gd name="connsiteY0" fmla="*/ 2255 h 3100"/>
                    <a:gd name="connsiteX1" fmla="*/ 32372 w 34984"/>
                    <a:gd name="connsiteY1" fmla="*/ 2255 h 3100"/>
                    <a:gd name="connsiteX2" fmla="*/ 16588 w 34984"/>
                    <a:gd name="connsiteY2" fmla="*/ 0 h 3100"/>
                    <a:gd name="connsiteX3" fmla="*/ 4187 w 34984"/>
                    <a:gd name="connsiteY3" fmla="*/ 2255 h 3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984" h="3100">
                      <a:moveTo>
                        <a:pt x="4187" y="2255"/>
                      </a:moveTo>
                      <a:cubicBezTo>
                        <a:pt x="12642" y="3382"/>
                        <a:pt x="25044" y="3382"/>
                        <a:pt x="32372" y="2255"/>
                      </a:cubicBezTo>
                      <a:cubicBezTo>
                        <a:pt x="39137" y="1127"/>
                        <a:pt x="32372" y="0"/>
                        <a:pt x="16588" y="0"/>
                      </a:cubicBezTo>
                      <a:cubicBezTo>
                        <a:pt x="1368" y="0"/>
                        <a:pt x="-4833" y="1127"/>
                        <a:pt x="4187" y="225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cxnSp>
              <p:nvCxnSpPr>
                <p:cNvPr id="6144" name="Gerader Verbinder 6143">
                  <a:extLst>
                    <a:ext uri="{FF2B5EF4-FFF2-40B4-BE49-F238E27FC236}">
                      <a16:creationId xmlns:a16="http://schemas.microsoft.com/office/drawing/2014/main" id="{D0964674-1DA7-DE77-B240-C066D43AEBA8}"/>
                    </a:ext>
                  </a:extLst>
                </p:cNvPr>
                <p:cNvCxnSpPr>
                  <a:stCxn id="60" idx="42"/>
                </p:cNvCxnSpPr>
                <p:nvPr/>
              </p:nvCxnSpPr>
              <p:spPr bwMode="auto">
                <a:xfrm flipH="1" flipV="1">
                  <a:off x="3934292" y="4248912"/>
                  <a:ext cx="4063" cy="1502693"/>
                </a:xfrm>
                <a:prstGeom prst="lin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6145" name="Rechteck 23562">
                  <a:extLst>
                    <a:ext uri="{FF2B5EF4-FFF2-40B4-BE49-F238E27FC236}">
                      <a16:creationId xmlns:a16="http://schemas.microsoft.com/office/drawing/2014/main" id="{C6E796C5-3A37-521B-539D-3A523EC1D049}"/>
                    </a:ext>
                  </a:extLst>
                </p:cNvPr>
                <p:cNvSpPr/>
                <p:nvPr/>
              </p:nvSpPr>
              <p:spPr bwMode="auto">
                <a:xfrm>
                  <a:off x="3934292" y="4188058"/>
                  <a:ext cx="2877352" cy="1565894"/>
                </a:xfrm>
                <a:custGeom>
                  <a:avLst/>
                  <a:gdLst>
                    <a:gd name="connsiteX0" fmla="*/ 0 w 2852968"/>
                    <a:gd name="connsiteY0" fmla="*/ 0 h 1529318"/>
                    <a:gd name="connsiteX1" fmla="*/ 2852968 w 2852968"/>
                    <a:gd name="connsiteY1" fmla="*/ 0 h 1529318"/>
                    <a:gd name="connsiteX2" fmla="*/ 2852968 w 2852968"/>
                    <a:gd name="connsiteY2" fmla="*/ 1529318 h 1529318"/>
                    <a:gd name="connsiteX3" fmla="*/ 0 w 2852968"/>
                    <a:gd name="connsiteY3" fmla="*/ 1529318 h 1529318"/>
                    <a:gd name="connsiteX4" fmla="*/ 0 w 2852968"/>
                    <a:gd name="connsiteY4" fmla="*/ 0 h 1529318"/>
                    <a:gd name="connsiteX0" fmla="*/ 0 w 2877352"/>
                    <a:gd name="connsiteY0" fmla="*/ 0 h 1529318"/>
                    <a:gd name="connsiteX1" fmla="*/ 2877352 w 2877352"/>
                    <a:gd name="connsiteY1" fmla="*/ 0 h 1529318"/>
                    <a:gd name="connsiteX2" fmla="*/ 2852968 w 2877352"/>
                    <a:gd name="connsiteY2" fmla="*/ 1529318 h 1529318"/>
                    <a:gd name="connsiteX3" fmla="*/ 0 w 2877352"/>
                    <a:gd name="connsiteY3" fmla="*/ 1529318 h 1529318"/>
                    <a:gd name="connsiteX4" fmla="*/ 0 w 2877352"/>
                    <a:gd name="connsiteY4" fmla="*/ 0 h 1529318"/>
                    <a:gd name="connsiteX0" fmla="*/ 0 w 2877352"/>
                    <a:gd name="connsiteY0" fmla="*/ 0 h 1565894"/>
                    <a:gd name="connsiteX1" fmla="*/ 2877352 w 2877352"/>
                    <a:gd name="connsiteY1" fmla="*/ 0 h 1565894"/>
                    <a:gd name="connsiteX2" fmla="*/ 2852968 w 2877352"/>
                    <a:gd name="connsiteY2" fmla="*/ 1529318 h 1565894"/>
                    <a:gd name="connsiteX3" fmla="*/ 12192 w 2877352"/>
                    <a:gd name="connsiteY3" fmla="*/ 1565894 h 1565894"/>
                    <a:gd name="connsiteX4" fmla="*/ 0 w 2877352"/>
                    <a:gd name="connsiteY4" fmla="*/ 0 h 1565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77352" h="1565894">
                      <a:moveTo>
                        <a:pt x="0" y="0"/>
                      </a:moveTo>
                      <a:lnTo>
                        <a:pt x="2877352" y="0"/>
                      </a:lnTo>
                      <a:lnTo>
                        <a:pt x="2852968" y="1529318"/>
                      </a:lnTo>
                      <a:lnTo>
                        <a:pt x="12192" y="15658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146" name="Freihandform: Form 6145">
                  <a:extLst>
                    <a:ext uri="{FF2B5EF4-FFF2-40B4-BE49-F238E27FC236}">
                      <a16:creationId xmlns:a16="http://schemas.microsoft.com/office/drawing/2014/main" id="{F3DE846F-745C-EDA2-6C1E-B7215F7158BC}"/>
                    </a:ext>
                  </a:extLst>
                </p:cNvPr>
                <p:cNvSpPr/>
                <p:nvPr/>
              </p:nvSpPr>
              <p:spPr bwMode="auto">
                <a:xfrm>
                  <a:off x="3122234" y="2541761"/>
                  <a:ext cx="3956992" cy="1882754"/>
                </a:xfrm>
                <a:custGeom>
                  <a:avLst/>
                  <a:gdLst>
                    <a:gd name="connsiteX0" fmla="*/ 0 w 3972232"/>
                    <a:gd name="connsiteY0" fmla="*/ 9833 h 1897626"/>
                    <a:gd name="connsiteX1" fmla="*/ 2871019 w 3972232"/>
                    <a:gd name="connsiteY1" fmla="*/ 39329 h 1897626"/>
                    <a:gd name="connsiteX2" fmla="*/ 3972232 w 3972232"/>
                    <a:gd name="connsiteY2" fmla="*/ 1858297 h 1897626"/>
                    <a:gd name="connsiteX3" fmla="*/ 894735 w 3972232"/>
                    <a:gd name="connsiteY3" fmla="*/ 1897626 h 1897626"/>
                    <a:gd name="connsiteX4" fmla="*/ 49161 w 3972232"/>
                    <a:gd name="connsiteY4" fmla="*/ 0 h 1897626"/>
                    <a:gd name="connsiteX5" fmla="*/ 78658 w 3972232"/>
                    <a:gd name="connsiteY5" fmla="*/ 68826 h 1897626"/>
                    <a:gd name="connsiteX0" fmla="*/ 0 w 3972232"/>
                    <a:gd name="connsiteY0" fmla="*/ 9833 h 1897626"/>
                    <a:gd name="connsiteX1" fmla="*/ 2874829 w 3972232"/>
                    <a:gd name="connsiteY1" fmla="*/ 54569 h 1897626"/>
                    <a:gd name="connsiteX2" fmla="*/ 3972232 w 3972232"/>
                    <a:gd name="connsiteY2" fmla="*/ 1858297 h 1897626"/>
                    <a:gd name="connsiteX3" fmla="*/ 894735 w 3972232"/>
                    <a:gd name="connsiteY3" fmla="*/ 1897626 h 1897626"/>
                    <a:gd name="connsiteX4" fmla="*/ 49161 w 3972232"/>
                    <a:gd name="connsiteY4" fmla="*/ 0 h 1897626"/>
                    <a:gd name="connsiteX5" fmla="*/ 78658 w 3972232"/>
                    <a:gd name="connsiteY5" fmla="*/ 68826 h 1897626"/>
                    <a:gd name="connsiteX0" fmla="*/ 0 w 3972232"/>
                    <a:gd name="connsiteY0" fmla="*/ 17453 h 1905246"/>
                    <a:gd name="connsiteX1" fmla="*/ 2874829 w 3972232"/>
                    <a:gd name="connsiteY1" fmla="*/ 62189 h 1905246"/>
                    <a:gd name="connsiteX2" fmla="*/ 3972232 w 3972232"/>
                    <a:gd name="connsiteY2" fmla="*/ 1865917 h 1905246"/>
                    <a:gd name="connsiteX3" fmla="*/ 894735 w 3972232"/>
                    <a:gd name="connsiteY3" fmla="*/ 1905246 h 1905246"/>
                    <a:gd name="connsiteX4" fmla="*/ 178701 w 3972232"/>
                    <a:gd name="connsiteY4" fmla="*/ 0 h 1905246"/>
                    <a:gd name="connsiteX5" fmla="*/ 78658 w 3972232"/>
                    <a:gd name="connsiteY5" fmla="*/ 76446 h 1905246"/>
                    <a:gd name="connsiteX0" fmla="*/ 0 w 3972232"/>
                    <a:gd name="connsiteY0" fmla="*/ 17453 h 1905246"/>
                    <a:gd name="connsiteX1" fmla="*/ 2874829 w 3972232"/>
                    <a:gd name="connsiteY1" fmla="*/ 62189 h 1905246"/>
                    <a:gd name="connsiteX2" fmla="*/ 3972232 w 3972232"/>
                    <a:gd name="connsiteY2" fmla="*/ 1865917 h 1905246"/>
                    <a:gd name="connsiteX3" fmla="*/ 894735 w 3972232"/>
                    <a:gd name="connsiteY3" fmla="*/ 1905246 h 1905246"/>
                    <a:gd name="connsiteX4" fmla="*/ 178701 w 3972232"/>
                    <a:gd name="connsiteY4" fmla="*/ 0 h 1905246"/>
                    <a:gd name="connsiteX5" fmla="*/ 78658 w 3972232"/>
                    <a:gd name="connsiteY5" fmla="*/ 76446 h 1905246"/>
                    <a:gd name="connsiteX0" fmla="*/ 0 w 3972232"/>
                    <a:gd name="connsiteY0" fmla="*/ 0 h 1887793"/>
                    <a:gd name="connsiteX1" fmla="*/ 2874829 w 3972232"/>
                    <a:gd name="connsiteY1" fmla="*/ 44736 h 1887793"/>
                    <a:gd name="connsiteX2" fmla="*/ 3972232 w 3972232"/>
                    <a:gd name="connsiteY2" fmla="*/ 1848464 h 1887793"/>
                    <a:gd name="connsiteX3" fmla="*/ 894735 w 3972232"/>
                    <a:gd name="connsiteY3" fmla="*/ 1887793 h 1887793"/>
                    <a:gd name="connsiteX4" fmla="*/ 78658 w 3972232"/>
                    <a:gd name="connsiteY4" fmla="*/ 58993 h 1887793"/>
                    <a:gd name="connsiteX0" fmla="*/ 0 w 3972232"/>
                    <a:gd name="connsiteY0" fmla="*/ 24827 h 1912620"/>
                    <a:gd name="connsiteX1" fmla="*/ 2874829 w 3972232"/>
                    <a:gd name="connsiteY1" fmla="*/ 69563 h 1912620"/>
                    <a:gd name="connsiteX2" fmla="*/ 3972232 w 3972232"/>
                    <a:gd name="connsiteY2" fmla="*/ 1873291 h 1912620"/>
                    <a:gd name="connsiteX3" fmla="*/ 894735 w 3972232"/>
                    <a:gd name="connsiteY3" fmla="*/ 1912620 h 1912620"/>
                    <a:gd name="connsiteX4" fmla="*/ 21508 w 3972232"/>
                    <a:gd name="connsiteY4" fmla="*/ 0 h 1912620"/>
                    <a:gd name="connsiteX0" fmla="*/ 0 w 3956992"/>
                    <a:gd name="connsiteY0" fmla="*/ 0 h 1922083"/>
                    <a:gd name="connsiteX1" fmla="*/ 2859589 w 3956992"/>
                    <a:gd name="connsiteY1" fmla="*/ 79026 h 1922083"/>
                    <a:gd name="connsiteX2" fmla="*/ 3956992 w 3956992"/>
                    <a:gd name="connsiteY2" fmla="*/ 1882754 h 1922083"/>
                    <a:gd name="connsiteX3" fmla="*/ 879495 w 3956992"/>
                    <a:gd name="connsiteY3" fmla="*/ 1922083 h 1922083"/>
                    <a:gd name="connsiteX4" fmla="*/ 6268 w 3956992"/>
                    <a:gd name="connsiteY4" fmla="*/ 9463 h 1922083"/>
                    <a:gd name="connsiteX0" fmla="*/ 0 w 3956992"/>
                    <a:gd name="connsiteY0" fmla="*/ 0 h 1882754"/>
                    <a:gd name="connsiteX1" fmla="*/ 2859589 w 3956992"/>
                    <a:gd name="connsiteY1" fmla="*/ 79026 h 1882754"/>
                    <a:gd name="connsiteX2" fmla="*/ 3956992 w 3956992"/>
                    <a:gd name="connsiteY2" fmla="*/ 1882754 h 1882754"/>
                    <a:gd name="connsiteX3" fmla="*/ 879495 w 3956992"/>
                    <a:gd name="connsiteY3" fmla="*/ 1867219 h 1882754"/>
                    <a:gd name="connsiteX4" fmla="*/ 6268 w 3956992"/>
                    <a:gd name="connsiteY4" fmla="*/ 9463 h 1882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56992" h="1882754">
                      <a:moveTo>
                        <a:pt x="0" y="0"/>
                      </a:moveTo>
                      <a:lnTo>
                        <a:pt x="2859589" y="79026"/>
                      </a:lnTo>
                      <a:lnTo>
                        <a:pt x="3956992" y="1882754"/>
                      </a:lnTo>
                      <a:lnTo>
                        <a:pt x="879495" y="1867219"/>
                      </a:lnTo>
                      <a:lnTo>
                        <a:pt x="6268" y="9463"/>
                      </a:lnTo>
                    </a:path>
                  </a:pathLst>
                </a:custGeom>
                <a:solidFill>
                  <a:srgbClr val="FFCC99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pic>
            <p:nvPicPr>
              <p:cNvPr id="47" name="Grafik 46" descr="Ein Bild, das Zeichnung enthält.&#10;&#10;Automatisch generierte Beschreibung">
                <a:extLst>
                  <a:ext uri="{FF2B5EF4-FFF2-40B4-BE49-F238E27FC236}">
                    <a16:creationId xmlns:a16="http://schemas.microsoft.com/office/drawing/2014/main" id="{9FD2C456-9275-3D6F-004F-39B127F4B7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009870" y="3599515"/>
                <a:ext cx="387700" cy="387700"/>
              </a:xfrm>
              <a:prstGeom prst="rect">
                <a:avLst/>
              </a:prstGeom>
            </p:spPr>
          </p:pic>
          <p:cxnSp>
            <p:nvCxnSpPr>
              <p:cNvPr id="48" name="Gerader Verbinder 47">
                <a:extLst>
                  <a:ext uri="{FF2B5EF4-FFF2-40B4-BE49-F238E27FC236}">
                    <a16:creationId xmlns:a16="http://schemas.microsoft.com/office/drawing/2014/main" id="{3F2D690E-7E9B-F47D-C676-9D2E247BA734}"/>
                  </a:ext>
                </a:extLst>
              </p:cNvPr>
              <p:cNvCxnSpPr/>
              <p:nvPr/>
            </p:nvCxnSpPr>
            <p:spPr bwMode="auto">
              <a:xfrm>
                <a:off x="4754460" y="3793365"/>
                <a:ext cx="0" cy="500201"/>
              </a:xfrm>
              <a:prstGeom prst="lin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Gerader Verbinder 48">
                <a:extLst>
                  <a:ext uri="{FF2B5EF4-FFF2-40B4-BE49-F238E27FC236}">
                    <a16:creationId xmlns:a16="http://schemas.microsoft.com/office/drawing/2014/main" id="{3ED03670-DF3E-BE19-07DB-E676F24B23C3}"/>
                  </a:ext>
                </a:extLst>
              </p:cNvPr>
              <p:cNvCxnSpPr/>
              <p:nvPr/>
            </p:nvCxnSpPr>
            <p:spPr bwMode="auto">
              <a:xfrm>
                <a:off x="4756365" y="4294504"/>
                <a:ext cx="312944" cy="0"/>
              </a:xfrm>
              <a:prstGeom prst="lin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Gerader Verbinder 49">
                <a:extLst>
                  <a:ext uri="{FF2B5EF4-FFF2-40B4-BE49-F238E27FC236}">
                    <a16:creationId xmlns:a16="http://schemas.microsoft.com/office/drawing/2014/main" id="{6F2EFA24-FF11-0E65-4962-25E4B167E64A}"/>
                  </a:ext>
                </a:extLst>
              </p:cNvPr>
              <p:cNvCxnSpPr/>
              <p:nvPr/>
            </p:nvCxnSpPr>
            <p:spPr bwMode="auto">
              <a:xfrm>
                <a:off x="4639164" y="3919040"/>
                <a:ext cx="121000" cy="0"/>
              </a:xfrm>
              <a:prstGeom prst="lin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51" name="Grafik 50">
                <a:extLst>
                  <a:ext uri="{FF2B5EF4-FFF2-40B4-BE49-F238E27FC236}">
                    <a16:creationId xmlns:a16="http://schemas.microsoft.com/office/drawing/2014/main" id="{6E7037F7-C936-5F5D-32CC-E0F9DEA7FA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965418" y="3909035"/>
                <a:ext cx="516368" cy="516368"/>
              </a:xfrm>
              <a:prstGeom prst="rect">
                <a:avLst/>
              </a:prstGeom>
            </p:spPr>
          </p:pic>
          <p:cxnSp>
            <p:nvCxnSpPr>
              <p:cNvPr id="52" name="Gerader Verbinder 51">
                <a:extLst>
                  <a:ext uri="{FF2B5EF4-FFF2-40B4-BE49-F238E27FC236}">
                    <a16:creationId xmlns:a16="http://schemas.microsoft.com/office/drawing/2014/main" id="{48D9AEAD-BC2D-67EF-2076-ECB02820DB06}"/>
                  </a:ext>
                </a:extLst>
              </p:cNvPr>
              <p:cNvCxnSpPr>
                <a:endCxn id="47" idx="3"/>
              </p:cNvCxnSpPr>
              <p:nvPr/>
            </p:nvCxnSpPr>
            <p:spPr bwMode="auto">
              <a:xfrm flipV="1">
                <a:off x="4756365" y="3793365"/>
                <a:ext cx="253505" cy="5853"/>
              </a:xfrm>
              <a:prstGeom prst="lin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53" name="Gruppieren 52">
                <a:extLst>
                  <a:ext uri="{FF2B5EF4-FFF2-40B4-BE49-F238E27FC236}">
                    <a16:creationId xmlns:a16="http://schemas.microsoft.com/office/drawing/2014/main" id="{019C5428-8506-67C0-60EF-42723721F6C1}"/>
                  </a:ext>
                </a:extLst>
              </p:cNvPr>
              <p:cNvGrpSpPr/>
              <p:nvPr/>
            </p:nvGrpSpPr>
            <p:grpSpPr>
              <a:xfrm>
                <a:off x="4034790" y="2629858"/>
                <a:ext cx="1442800" cy="801645"/>
                <a:chOff x="8364915" y="3815016"/>
                <a:chExt cx="897300" cy="528571"/>
              </a:xfrm>
            </p:grpSpPr>
            <p:sp>
              <p:nvSpPr>
                <p:cNvPr id="56" name="Freihandform: Form 55">
                  <a:extLst>
                    <a:ext uri="{FF2B5EF4-FFF2-40B4-BE49-F238E27FC236}">
                      <a16:creationId xmlns:a16="http://schemas.microsoft.com/office/drawing/2014/main" id="{F0A69054-F5E3-21CA-511C-E517A7B00D0E}"/>
                    </a:ext>
                  </a:extLst>
                </p:cNvPr>
                <p:cNvSpPr/>
                <p:nvPr/>
              </p:nvSpPr>
              <p:spPr bwMode="auto">
                <a:xfrm>
                  <a:off x="8364915" y="3815016"/>
                  <a:ext cx="350547" cy="225980"/>
                </a:xfrm>
                <a:custGeom>
                  <a:avLst/>
                  <a:gdLst>
                    <a:gd name="connsiteX0" fmla="*/ 0 w 3972232"/>
                    <a:gd name="connsiteY0" fmla="*/ 9833 h 1897626"/>
                    <a:gd name="connsiteX1" fmla="*/ 2871019 w 3972232"/>
                    <a:gd name="connsiteY1" fmla="*/ 39329 h 1897626"/>
                    <a:gd name="connsiteX2" fmla="*/ 3972232 w 3972232"/>
                    <a:gd name="connsiteY2" fmla="*/ 1858297 h 1897626"/>
                    <a:gd name="connsiteX3" fmla="*/ 894735 w 3972232"/>
                    <a:gd name="connsiteY3" fmla="*/ 1897626 h 1897626"/>
                    <a:gd name="connsiteX4" fmla="*/ 49161 w 3972232"/>
                    <a:gd name="connsiteY4" fmla="*/ 0 h 1897626"/>
                    <a:gd name="connsiteX5" fmla="*/ 78658 w 3972232"/>
                    <a:gd name="connsiteY5" fmla="*/ 68826 h 1897626"/>
                    <a:gd name="connsiteX0" fmla="*/ 0 w 3972232"/>
                    <a:gd name="connsiteY0" fmla="*/ 9833 h 1897626"/>
                    <a:gd name="connsiteX1" fmla="*/ 2874829 w 3972232"/>
                    <a:gd name="connsiteY1" fmla="*/ 54569 h 1897626"/>
                    <a:gd name="connsiteX2" fmla="*/ 3972232 w 3972232"/>
                    <a:gd name="connsiteY2" fmla="*/ 1858297 h 1897626"/>
                    <a:gd name="connsiteX3" fmla="*/ 894735 w 3972232"/>
                    <a:gd name="connsiteY3" fmla="*/ 1897626 h 1897626"/>
                    <a:gd name="connsiteX4" fmla="*/ 49161 w 3972232"/>
                    <a:gd name="connsiteY4" fmla="*/ 0 h 1897626"/>
                    <a:gd name="connsiteX5" fmla="*/ 78658 w 3972232"/>
                    <a:gd name="connsiteY5" fmla="*/ 68826 h 1897626"/>
                    <a:gd name="connsiteX0" fmla="*/ 0 w 3972232"/>
                    <a:gd name="connsiteY0" fmla="*/ 17453 h 1905246"/>
                    <a:gd name="connsiteX1" fmla="*/ 2874829 w 3972232"/>
                    <a:gd name="connsiteY1" fmla="*/ 62189 h 1905246"/>
                    <a:gd name="connsiteX2" fmla="*/ 3972232 w 3972232"/>
                    <a:gd name="connsiteY2" fmla="*/ 1865917 h 1905246"/>
                    <a:gd name="connsiteX3" fmla="*/ 894735 w 3972232"/>
                    <a:gd name="connsiteY3" fmla="*/ 1905246 h 1905246"/>
                    <a:gd name="connsiteX4" fmla="*/ 178701 w 3972232"/>
                    <a:gd name="connsiteY4" fmla="*/ 0 h 1905246"/>
                    <a:gd name="connsiteX5" fmla="*/ 78658 w 3972232"/>
                    <a:gd name="connsiteY5" fmla="*/ 76446 h 1905246"/>
                    <a:gd name="connsiteX0" fmla="*/ 0 w 3972232"/>
                    <a:gd name="connsiteY0" fmla="*/ 17453 h 1905246"/>
                    <a:gd name="connsiteX1" fmla="*/ 2874829 w 3972232"/>
                    <a:gd name="connsiteY1" fmla="*/ 62189 h 1905246"/>
                    <a:gd name="connsiteX2" fmla="*/ 3972232 w 3972232"/>
                    <a:gd name="connsiteY2" fmla="*/ 1865917 h 1905246"/>
                    <a:gd name="connsiteX3" fmla="*/ 894735 w 3972232"/>
                    <a:gd name="connsiteY3" fmla="*/ 1905246 h 1905246"/>
                    <a:gd name="connsiteX4" fmla="*/ 178701 w 3972232"/>
                    <a:gd name="connsiteY4" fmla="*/ 0 h 1905246"/>
                    <a:gd name="connsiteX5" fmla="*/ 78658 w 3972232"/>
                    <a:gd name="connsiteY5" fmla="*/ 76446 h 1905246"/>
                    <a:gd name="connsiteX0" fmla="*/ 0 w 3972232"/>
                    <a:gd name="connsiteY0" fmla="*/ 0 h 1887793"/>
                    <a:gd name="connsiteX1" fmla="*/ 2874829 w 3972232"/>
                    <a:gd name="connsiteY1" fmla="*/ 44736 h 1887793"/>
                    <a:gd name="connsiteX2" fmla="*/ 3972232 w 3972232"/>
                    <a:gd name="connsiteY2" fmla="*/ 1848464 h 1887793"/>
                    <a:gd name="connsiteX3" fmla="*/ 894735 w 3972232"/>
                    <a:gd name="connsiteY3" fmla="*/ 1887793 h 1887793"/>
                    <a:gd name="connsiteX4" fmla="*/ 78658 w 3972232"/>
                    <a:gd name="connsiteY4" fmla="*/ 58993 h 1887793"/>
                    <a:gd name="connsiteX0" fmla="*/ 0 w 3972232"/>
                    <a:gd name="connsiteY0" fmla="*/ 24827 h 1912620"/>
                    <a:gd name="connsiteX1" fmla="*/ 2874829 w 3972232"/>
                    <a:gd name="connsiteY1" fmla="*/ 69563 h 1912620"/>
                    <a:gd name="connsiteX2" fmla="*/ 3972232 w 3972232"/>
                    <a:gd name="connsiteY2" fmla="*/ 1873291 h 1912620"/>
                    <a:gd name="connsiteX3" fmla="*/ 894735 w 3972232"/>
                    <a:gd name="connsiteY3" fmla="*/ 1912620 h 1912620"/>
                    <a:gd name="connsiteX4" fmla="*/ 21508 w 3972232"/>
                    <a:gd name="connsiteY4" fmla="*/ 0 h 1912620"/>
                    <a:gd name="connsiteX0" fmla="*/ 0 w 3956992"/>
                    <a:gd name="connsiteY0" fmla="*/ 0 h 1922083"/>
                    <a:gd name="connsiteX1" fmla="*/ 2859589 w 3956992"/>
                    <a:gd name="connsiteY1" fmla="*/ 79026 h 1922083"/>
                    <a:gd name="connsiteX2" fmla="*/ 3956992 w 3956992"/>
                    <a:gd name="connsiteY2" fmla="*/ 1882754 h 1922083"/>
                    <a:gd name="connsiteX3" fmla="*/ 879495 w 3956992"/>
                    <a:gd name="connsiteY3" fmla="*/ 1922083 h 1922083"/>
                    <a:gd name="connsiteX4" fmla="*/ 6268 w 3956992"/>
                    <a:gd name="connsiteY4" fmla="*/ 9463 h 1922083"/>
                    <a:gd name="connsiteX0" fmla="*/ 0 w 3956992"/>
                    <a:gd name="connsiteY0" fmla="*/ 0 h 1882754"/>
                    <a:gd name="connsiteX1" fmla="*/ 2859589 w 3956992"/>
                    <a:gd name="connsiteY1" fmla="*/ 79026 h 1882754"/>
                    <a:gd name="connsiteX2" fmla="*/ 3956992 w 3956992"/>
                    <a:gd name="connsiteY2" fmla="*/ 1882754 h 1882754"/>
                    <a:gd name="connsiteX3" fmla="*/ 879495 w 3956992"/>
                    <a:gd name="connsiteY3" fmla="*/ 1867219 h 1882754"/>
                    <a:gd name="connsiteX4" fmla="*/ 6268 w 3956992"/>
                    <a:gd name="connsiteY4" fmla="*/ 9463 h 1882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56992" h="1882754">
                      <a:moveTo>
                        <a:pt x="0" y="0"/>
                      </a:moveTo>
                      <a:lnTo>
                        <a:pt x="2859589" y="79026"/>
                      </a:lnTo>
                      <a:lnTo>
                        <a:pt x="3956992" y="1882754"/>
                      </a:lnTo>
                      <a:lnTo>
                        <a:pt x="879495" y="1867219"/>
                      </a:lnTo>
                      <a:lnTo>
                        <a:pt x="6268" y="9463"/>
                      </a:ln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7" name="Freihandform: Form 56">
                  <a:extLst>
                    <a:ext uri="{FF2B5EF4-FFF2-40B4-BE49-F238E27FC236}">
                      <a16:creationId xmlns:a16="http://schemas.microsoft.com/office/drawing/2014/main" id="{CE2B2B8D-D7A9-040D-84FB-67F29E487DD9}"/>
                    </a:ext>
                  </a:extLst>
                </p:cNvPr>
                <p:cNvSpPr/>
                <p:nvPr/>
              </p:nvSpPr>
              <p:spPr bwMode="auto">
                <a:xfrm>
                  <a:off x="8764049" y="3815016"/>
                  <a:ext cx="350547" cy="225980"/>
                </a:xfrm>
                <a:custGeom>
                  <a:avLst/>
                  <a:gdLst>
                    <a:gd name="connsiteX0" fmla="*/ 0 w 3972232"/>
                    <a:gd name="connsiteY0" fmla="*/ 9833 h 1897626"/>
                    <a:gd name="connsiteX1" fmla="*/ 2871019 w 3972232"/>
                    <a:gd name="connsiteY1" fmla="*/ 39329 h 1897626"/>
                    <a:gd name="connsiteX2" fmla="*/ 3972232 w 3972232"/>
                    <a:gd name="connsiteY2" fmla="*/ 1858297 h 1897626"/>
                    <a:gd name="connsiteX3" fmla="*/ 894735 w 3972232"/>
                    <a:gd name="connsiteY3" fmla="*/ 1897626 h 1897626"/>
                    <a:gd name="connsiteX4" fmla="*/ 49161 w 3972232"/>
                    <a:gd name="connsiteY4" fmla="*/ 0 h 1897626"/>
                    <a:gd name="connsiteX5" fmla="*/ 78658 w 3972232"/>
                    <a:gd name="connsiteY5" fmla="*/ 68826 h 1897626"/>
                    <a:gd name="connsiteX0" fmla="*/ 0 w 3972232"/>
                    <a:gd name="connsiteY0" fmla="*/ 9833 h 1897626"/>
                    <a:gd name="connsiteX1" fmla="*/ 2874829 w 3972232"/>
                    <a:gd name="connsiteY1" fmla="*/ 54569 h 1897626"/>
                    <a:gd name="connsiteX2" fmla="*/ 3972232 w 3972232"/>
                    <a:gd name="connsiteY2" fmla="*/ 1858297 h 1897626"/>
                    <a:gd name="connsiteX3" fmla="*/ 894735 w 3972232"/>
                    <a:gd name="connsiteY3" fmla="*/ 1897626 h 1897626"/>
                    <a:gd name="connsiteX4" fmla="*/ 49161 w 3972232"/>
                    <a:gd name="connsiteY4" fmla="*/ 0 h 1897626"/>
                    <a:gd name="connsiteX5" fmla="*/ 78658 w 3972232"/>
                    <a:gd name="connsiteY5" fmla="*/ 68826 h 1897626"/>
                    <a:gd name="connsiteX0" fmla="*/ 0 w 3972232"/>
                    <a:gd name="connsiteY0" fmla="*/ 17453 h 1905246"/>
                    <a:gd name="connsiteX1" fmla="*/ 2874829 w 3972232"/>
                    <a:gd name="connsiteY1" fmla="*/ 62189 h 1905246"/>
                    <a:gd name="connsiteX2" fmla="*/ 3972232 w 3972232"/>
                    <a:gd name="connsiteY2" fmla="*/ 1865917 h 1905246"/>
                    <a:gd name="connsiteX3" fmla="*/ 894735 w 3972232"/>
                    <a:gd name="connsiteY3" fmla="*/ 1905246 h 1905246"/>
                    <a:gd name="connsiteX4" fmla="*/ 178701 w 3972232"/>
                    <a:gd name="connsiteY4" fmla="*/ 0 h 1905246"/>
                    <a:gd name="connsiteX5" fmla="*/ 78658 w 3972232"/>
                    <a:gd name="connsiteY5" fmla="*/ 76446 h 1905246"/>
                    <a:gd name="connsiteX0" fmla="*/ 0 w 3972232"/>
                    <a:gd name="connsiteY0" fmla="*/ 17453 h 1905246"/>
                    <a:gd name="connsiteX1" fmla="*/ 2874829 w 3972232"/>
                    <a:gd name="connsiteY1" fmla="*/ 62189 h 1905246"/>
                    <a:gd name="connsiteX2" fmla="*/ 3972232 w 3972232"/>
                    <a:gd name="connsiteY2" fmla="*/ 1865917 h 1905246"/>
                    <a:gd name="connsiteX3" fmla="*/ 894735 w 3972232"/>
                    <a:gd name="connsiteY3" fmla="*/ 1905246 h 1905246"/>
                    <a:gd name="connsiteX4" fmla="*/ 178701 w 3972232"/>
                    <a:gd name="connsiteY4" fmla="*/ 0 h 1905246"/>
                    <a:gd name="connsiteX5" fmla="*/ 78658 w 3972232"/>
                    <a:gd name="connsiteY5" fmla="*/ 76446 h 1905246"/>
                    <a:gd name="connsiteX0" fmla="*/ 0 w 3972232"/>
                    <a:gd name="connsiteY0" fmla="*/ 0 h 1887793"/>
                    <a:gd name="connsiteX1" fmla="*/ 2874829 w 3972232"/>
                    <a:gd name="connsiteY1" fmla="*/ 44736 h 1887793"/>
                    <a:gd name="connsiteX2" fmla="*/ 3972232 w 3972232"/>
                    <a:gd name="connsiteY2" fmla="*/ 1848464 h 1887793"/>
                    <a:gd name="connsiteX3" fmla="*/ 894735 w 3972232"/>
                    <a:gd name="connsiteY3" fmla="*/ 1887793 h 1887793"/>
                    <a:gd name="connsiteX4" fmla="*/ 78658 w 3972232"/>
                    <a:gd name="connsiteY4" fmla="*/ 58993 h 1887793"/>
                    <a:gd name="connsiteX0" fmla="*/ 0 w 3972232"/>
                    <a:gd name="connsiteY0" fmla="*/ 24827 h 1912620"/>
                    <a:gd name="connsiteX1" fmla="*/ 2874829 w 3972232"/>
                    <a:gd name="connsiteY1" fmla="*/ 69563 h 1912620"/>
                    <a:gd name="connsiteX2" fmla="*/ 3972232 w 3972232"/>
                    <a:gd name="connsiteY2" fmla="*/ 1873291 h 1912620"/>
                    <a:gd name="connsiteX3" fmla="*/ 894735 w 3972232"/>
                    <a:gd name="connsiteY3" fmla="*/ 1912620 h 1912620"/>
                    <a:gd name="connsiteX4" fmla="*/ 21508 w 3972232"/>
                    <a:gd name="connsiteY4" fmla="*/ 0 h 1912620"/>
                    <a:gd name="connsiteX0" fmla="*/ 0 w 3956992"/>
                    <a:gd name="connsiteY0" fmla="*/ 0 h 1922083"/>
                    <a:gd name="connsiteX1" fmla="*/ 2859589 w 3956992"/>
                    <a:gd name="connsiteY1" fmla="*/ 79026 h 1922083"/>
                    <a:gd name="connsiteX2" fmla="*/ 3956992 w 3956992"/>
                    <a:gd name="connsiteY2" fmla="*/ 1882754 h 1922083"/>
                    <a:gd name="connsiteX3" fmla="*/ 879495 w 3956992"/>
                    <a:gd name="connsiteY3" fmla="*/ 1922083 h 1922083"/>
                    <a:gd name="connsiteX4" fmla="*/ 6268 w 3956992"/>
                    <a:gd name="connsiteY4" fmla="*/ 9463 h 1922083"/>
                    <a:gd name="connsiteX0" fmla="*/ 0 w 3956992"/>
                    <a:gd name="connsiteY0" fmla="*/ 0 h 1882754"/>
                    <a:gd name="connsiteX1" fmla="*/ 2859589 w 3956992"/>
                    <a:gd name="connsiteY1" fmla="*/ 79026 h 1882754"/>
                    <a:gd name="connsiteX2" fmla="*/ 3956992 w 3956992"/>
                    <a:gd name="connsiteY2" fmla="*/ 1882754 h 1882754"/>
                    <a:gd name="connsiteX3" fmla="*/ 879495 w 3956992"/>
                    <a:gd name="connsiteY3" fmla="*/ 1867219 h 1882754"/>
                    <a:gd name="connsiteX4" fmla="*/ 6268 w 3956992"/>
                    <a:gd name="connsiteY4" fmla="*/ 9463 h 1882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56992" h="1882754">
                      <a:moveTo>
                        <a:pt x="0" y="0"/>
                      </a:moveTo>
                      <a:lnTo>
                        <a:pt x="2859589" y="79026"/>
                      </a:lnTo>
                      <a:lnTo>
                        <a:pt x="3956992" y="1882754"/>
                      </a:lnTo>
                      <a:lnTo>
                        <a:pt x="879495" y="1867219"/>
                      </a:lnTo>
                      <a:lnTo>
                        <a:pt x="6268" y="9463"/>
                      </a:ln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8" name="Freihandform: Form 57">
                  <a:extLst>
                    <a:ext uri="{FF2B5EF4-FFF2-40B4-BE49-F238E27FC236}">
                      <a16:creationId xmlns:a16="http://schemas.microsoft.com/office/drawing/2014/main" id="{AF7E833A-2441-F454-F0C1-517D752ABA4D}"/>
                    </a:ext>
                  </a:extLst>
                </p:cNvPr>
                <p:cNvSpPr/>
                <p:nvPr/>
              </p:nvSpPr>
              <p:spPr bwMode="auto">
                <a:xfrm>
                  <a:off x="8512535" y="4117607"/>
                  <a:ext cx="350547" cy="225980"/>
                </a:xfrm>
                <a:custGeom>
                  <a:avLst/>
                  <a:gdLst>
                    <a:gd name="connsiteX0" fmla="*/ 0 w 3972232"/>
                    <a:gd name="connsiteY0" fmla="*/ 9833 h 1897626"/>
                    <a:gd name="connsiteX1" fmla="*/ 2871019 w 3972232"/>
                    <a:gd name="connsiteY1" fmla="*/ 39329 h 1897626"/>
                    <a:gd name="connsiteX2" fmla="*/ 3972232 w 3972232"/>
                    <a:gd name="connsiteY2" fmla="*/ 1858297 h 1897626"/>
                    <a:gd name="connsiteX3" fmla="*/ 894735 w 3972232"/>
                    <a:gd name="connsiteY3" fmla="*/ 1897626 h 1897626"/>
                    <a:gd name="connsiteX4" fmla="*/ 49161 w 3972232"/>
                    <a:gd name="connsiteY4" fmla="*/ 0 h 1897626"/>
                    <a:gd name="connsiteX5" fmla="*/ 78658 w 3972232"/>
                    <a:gd name="connsiteY5" fmla="*/ 68826 h 1897626"/>
                    <a:gd name="connsiteX0" fmla="*/ 0 w 3972232"/>
                    <a:gd name="connsiteY0" fmla="*/ 9833 h 1897626"/>
                    <a:gd name="connsiteX1" fmla="*/ 2874829 w 3972232"/>
                    <a:gd name="connsiteY1" fmla="*/ 54569 h 1897626"/>
                    <a:gd name="connsiteX2" fmla="*/ 3972232 w 3972232"/>
                    <a:gd name="connsiteY2" fmla="*/ 1858297 h 1897626"/>
                    <a:gd name="connsiteX3" fmla="*/ 894735 w 3972232"/>
                    <a:gd name="connsiteY3" fmla="*/ 1897626 h 1897626"/>
                    <a:gd name="connsiteX4" fmla="*/ 49161 w 3972232"/>
                    <a:gd name="connsiteY4" fmla="*/ 0 h 1897626"/>
                    <a:gd name="connsiteX5" fmla="*/ 78658 w 3972232"/>
                    <a:gd name="connsiteY5" fmla="*/ 68826 h 1897626"/>
                    <a:gd name="connsiteX0" fmla="*/ 0 w 3972232"/>
                    <a:gd name="connsiteY0" fmla="*/ 17453 h 1905246"/>
                    <a:gd name="connsiteX1" fmla="*/ 2874829 w 3972232"/>
                    <a:gd name="connsiteY1" fmla="*/ 62189 h 1905246"/>
                    <a:gd name="connsiteX2" fmla="*/ 3972232 w 3972232"/>
                    <a:gd name="connsiteY2" fmla="*/ 1865917 h 1905246"/>
                    <a:gd name="connsiteX3" fmla="*/ 894735 w 3972232"/>
                    <a:gd name="connsiteY3" fmla="*/ 1905246 h 1905246"/>
                    <a:gd name="connsiteX4" fmla="*/ 178701 w 3972232"/>
                    <a:gd name="connsiteY4" fmla="*/ 0 h 1905246"/>
                    <a:gd name="connsiteX5" fmla="*/ 78658 w 3972232"/>
                    <a:gd name="connsiteY5" fmla="*/ 76446 h 1905246"/>
                    <a:gd name="connsiteX0" fmla="*/ 0 w 3972232"/>
                    <a:gd name="connsiteY0" fmla="*/ 17453 h 1905246"/>
                    <a:gd name="connsiteX1" fmla="*/ 2874829 w 3972232"/>
                    <a:gd name="connsiteY1" fmla="*/ 62189 h 1905246"/>
                    <a:gd name="connsiteX2" fmla="*/ 3972232 w 3972232"/>
                    <a:gd name="connsiteY2" fmla="*/ 1865917 h 1905246"/>
                    <a:gd name="connsiteX3" fmla="*/ 894735 w 3972232"/>
                    <a:gd name="connsiteY3" fmla="*/ 1905246 h 1905246"/>
                    <a:gd name="connsiteX4" fmla="*/ 178701 w 3972232"/>
                    <a:gd name="connsiteY4" fmla="*/ 0 h 1905246"/>
                    <a:gd name="connsiteX5" fmla="*/ 78658 w 3972232"/>
                    <a:gd name="connsiteY5" fmla="*/ 76446 h 1905246"/>
                    <a:gd name="connsiteX0" fmla="*/ 0 w 3972232"/>
                    <a:gd name="connsiteY0" fmla="*/ 0 h 1887793"/>
                    <a:gd name="connsiteX1" fmla="*/ 2874829 w 3972232"/>
                    <a:gd name="connsiteY1" fmla="*/ 44736 h 1887793"/>
                    <a:gd name="connsiteX2" fmla="*/ 3972232 w 3972232"/>
                    <a:gd name="connsiteY2" fmla="*/ 1848464 h 1887793"/>
                    <a:gd name="connsiteX3" fmla="*/ 894735 w 3972232"/>
                    <a:gd name="connsiteY3" fmla="*/ 1887793 h 1887793"/>
                    <a:gd name="connsiteX4" fmla="*/ 78658 w 3972232"/>
                    <a:gd name="connsiteY4" fmla="*/ 58993 h 1887793"/>
                    <a:gd name="connsiteX0" fmla="*/ 0 w 3972232"/>
                    <a:gd name="connsiteY0" fmla="*/ 24827 h 1912620"/>
                    <a:gd name="connsiteX1" fmla="*/ 2874829 w 3972232"/>
                    <a:gd name="connsiteY1" fmla="*/ 69563 h 1912620"/>
                    <a:gd name="connsiteX2" fmla="*/ 3972232 w 3972232"/>
                    <a:gd name="connsiteY2" fmla="*/ 1873291 h 1912620"/>
                    <a:gd name="connsiteX3" fmla="*/ 894735 w 3972232"/>
                    <a:gd name="connsiteY3" fmla="*/ 1912620 h 1912620"/>
                    <a:gd name="connsiteX4" fmla="*/ 21508 w 3972232"/>
                    <a:gd name="connsiteY4" fmla="*/ 0 h 1912620"/>
                    <a:gd name="connsiteX0" fmla="*/ 0 w 3956992"/>
                    <a:gd name="connsiteY0" fmla="*/ 0 h 1922083"/>
                    <a:gd name="connsiteX1" fmla="*/ 2859589 w 3956992"/>
                    <a:gd name="connsiteY1" fmla="*/ 79026 h 1922083"/>
                    <a:gd name="connsiteX2" fmla="*/ 3956992 w 3956992"/>
                    <a:gd name="connsiteY2" fmla="*/ 1882754 h 1922083"/>
                    <a:gd name="connsiteX3" fmla="*/ 879495 w 3956992"/>
                    <a:gd name="connsiteY3" fmla="*/ 1922083 h 1922083"/>
                    <a:gd name="connsiteX4" fmla="*/ 6268 w 3956992"/>
                    <a:gd name="connsiteY4" fmla="*/ 9463 h 1922083"/>
                    <a:gd name="connsiteX0" fmla="*/ 0 w 3956992"/>
                    <a:gd name="connsiteY0" fmla="*/ 0 h 1882754"/>
                    <a:gd name="connsiteX1" fmla="*/ 2859589 w 3956992"/>
                    <a:gd name="connsiteY1" fmla="*/ 79026 h 1882754"/>
                    <a:gd name="connsiteX2" fmla="*/ 3956992 w 3956992"/>
                    <a:gd name="connsiteY2" fmla="*/ 1882754 h 1882754"/>
                    <a:gd name="connsiteX3" fmla="*/ 879495 w 3956992"/>
                    <a:gd name="connsiteY3" fmla="*/ 1867219 h 1882754"/>
                    <a:gd name="connsiteX4" fmla="*/ 6268 w 3956992"/>
                    <a:gd name="connsiteY4" fmla="*/ 9463 h 1882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56992" h="1882754">
                      <a:moveTo>
                        <a:pt x="0" y="0"/>
                      </a:moveTo>
                      <a:lnTo>
                        <a:pt x="2859589" y="79026"/>
                      </a:lnTo>
                      <a:lnTo>
                        <a:pt x="3956992" y="1882754"/>
                      </a:lnTo>
                      <a:lnTo>
                        <a:pt x="879495" y="1867219"/>
                      </a:lnTo>
                      <a:lnTo>
                        <a:pt x="6268" y="9463"/>
                      </a:ln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9" name="Freihandform: Form 58">
                  <a:extLst>
                    <a:ext uri="{FF2B5EF4-FFF2-40B4-BE49-F238E27FC236}">
                      <a16:creationId xmlns:a16="http://schemas.microsoft.com/office/drawing/2014/main" id="{CCA1097F-35B2-804D-CF93-F83363407BDF}"/>
                    </a:ext>
                  </a:extLst>
                </p:cNvPr>
                <p:cNvSpPr/>
                <p:nvPr/>
              </p:nvSpPr>
              <p:spPr bwMode="auto">
                <a:xfrm>
                  <a:off x="8911668" y="4117607"/>
                  <a:ext cx="350547" cy="225980"/>
                </a:xfrm>
                <a:custGeom>
                  <a:avLst/>
                  <a:gdLst>
                    <a:gd name="connsiteX0" fmla="*/ 0 w 3972232"/>
                    <a:gd name="connsiteY0" fmla="*/ 9833 h 1897626"/>
                    <a:gd name="connsiteX1" fmla="*/ 2871019 w 3972232"/>
                    <a:gd name="connsiteY1" fmla="*/ 39329 h 1897626"/>
                    <a:gd name="connsiteX2" fmla="*/ 3972232 w 3972232"/>
                    <a:gd name="connsiteY2" fmla="*/ 1858297 h 1897626"/>
                    <a:gd name="connsiteX3" fmla="*/ 894735 w 3972232"/>
                    <a:gd name="connsiteY3" fmla="*/ 1897626 h 1897626"/>
                    <a:gd name="connsiteX4" fmla="*/ 49161 w 3972232"/>
                    <a:gd name="connsiteY4" fmla="*/ 0 h 1897626"/>
                    <a:gd name="connsiteX5" fmla="*/ 78658 w 3972232"/>
                    <a:gd name="connsiteY5" fmla="*/ 68826 h 1897626"/>
                    <a:gd name="connsiteX0" fmla="*/ 0 w 3972232"/>
                    <a:gd name="connsiteY0" fmla="*/ 9833 h 1897626"/>
                    <a:gd name="connsiteX1" fmla="*/ 2874829 w 3972232"/>
                    <a:gd name="connsiteY1" fmla="*/ 54569 h 1897626"/>
                    <a:gd name="connsiteX2" fmla="*/ 3972232 w 3972232"/>
                    <a:gd name="connsiteY2" fmla="*/ 1858297 h 1897626"/>
                    <a:gd name="connsiteX3" fmla="*/ 894735 w 3972232"/>
                    <a:gd name="connsiteY3" fmla="*/ 1897626 h 1897626"/>
                    <a:gd name="connsiteX4" fmla="*/ 49161 w 3972232"/>
                    <a:gd name="connsiteY4" fmla="*/ 0 h 1897626"/>
                    <a:gd name="connsiteX5" fmla="*/ 78658 w 3972232"/>
                    <a:gd name="connsiteY5" fmla="*/ 68826 h 1897626"/>
                    <a:gd name="connsiteX0" fmla="*/ 0 w 3972232"/>
                    <a:gd name="connsiteY0" fmla="*/ 17453 h 1905246"/>
                    <a:gd name="connsiteX1" fmla="*/ 2874829 w 3972232"/>
                    <a:gd name="connsiteY1" fmla="*/ 62189 h 1905246"/>
                    <a:gd name="connsiteX2" fmla="*/ 3972232 w 3972232"/>
                    <a:gd name="connsiteY2" fmla="*/ 1865917 h 1905246"/>
                    <a:gd name="connsiteX3" fmla="*/ 894735 w 3972232"/>
                    <a:gd name="connsiteY3" fmla="*/ 1905246 h 1905246"/>
                    <a:gd name="connsiteX4" fmla="*/ 178701 w 3972232"/>
                    <a:gd name="connsiteY4" fmla="*/ 0 h 1905246"/>
                    <a:gd name="connsiteX5" fmla="*/ 78658 w 3972232"/>
                    <a:gd name="connsiteY5" fmla="*/ 76446 h 1905246"/>
                    <a:gd name="connsiteX0" fmla="*/ 0 w 3972232"/>
                    <a:gd name="connsiteY0" fmla="*/ 17453 h 1905246"/>
                    <a:gd name="connsiteX1" fmla="*/ 2874829 w 3972232"/>
                    <a:gd name="connsiteY1" fmla="*/ 62189 h 1905246"/>
                    <a:gd name="connsiteX2" fmla="*/ 3972232 w 3972232"/>
                    <a:gd name="connsiteY2" fmla="*/ 1865917 h 1905246"/>
                    <a:gd name="connsiteX3" fmla="*/ 894735 w 3972232"/>
                    <a:gd name="connsiteY3" fmla="*/ 1905246 h 1905246"/>
                    <a:gd name="connsiteX4" fmla="*/ 178701 w 3972232"/>
                    <a:gd name="connsiteY4" fmla="*/ 0 h 1905246"/>
                    <a:gd name="connsiteX5" fmla="*/ 78658 w 3972232"/>
                    <a:gd name="connsiteY5" fmla="*/ 76446 h 1905246"/>
                    <a:gd name="connsiteX0" fmla="*/ 0 w 3972232"/>
                    <a:gd name="connsiteY0" fmla="*/ 0 h 1887793"/>
                    <a:gd name="connsiteX1" fmla="*/ 2874829 w 3972232"/>
                    <a:gd name="connsiteY1" fmla="*/ 44736 h 1887793"/>
                    <a:gd name="connsiteX2" fmla="*/ 3972232 w 3972232"/>
                    <a:gd name="connsiteY2" fmla="*/ 1848464 h 1887793"/>
                    <a:gd name="connsiteX3" fmla="*/ 894735 w 3972232"/>
                    <a:gd name="connsiteY3" fmla="*/ 1887793 h 1887793"/>
                    <a:gd name="connsiteX4" fmla="*/ 78658 w 3972232"/>
                    <a:gd name="connsiteY4" fmla="*/ 58993 h 1887793"/>
                    <a:gd name="connsiteX0" fmla="*/ 0 w 3972232"/>
                    <a:gd name="connsiteY0" fmla="*/ 24827 h 1912620"/>
                    <a:gd name="connsiteX1" fmla="*/ 2874829 w 3972232"/>
                    <a:gd name="connsiteY1" fmla="*/ 69563 h 1912620"/>
                    <a:gd name="connsiteX2" fmla="*/ 3972232 w 3972232"/>
                    <a:gd name="connsiteY2" fmla="*/ 1873291 h 1912620"/>
                    <a:gd name="connsiteX3" fmla="*/ 894735 w 3972232"/>
                    <a:gd name="connsiteY3" fmla="*/ 1912620 h 1912620"/>
                    <a:gd name="connsiteX4" fmla="*/ 21508 w 3972232"/>
                    <a:gd name="connsiteY4" fmla="*/ 0 h 1912620"/>
                    <a:gd name="connsiteX0" fmla="*/ 0 w 3956992"/>
                    <a:gd name="connsiteY0" fmla="*/ 0 h 1922083"/>
                    <a:gd name="connsiteX1" fmla="*/ 2859589 w 3956992"/>
                    <a:gd name="connsiteY1" fmla="*/ 79026 h 1922083"/>
                    <a:gd name="connsiteX2" fmla="*/ 3956992 w 3956992"/>
                    <a:gd name="connsiteY2" fmla="*/ 1882754 h 1922083"/>
                    <a:gd name="connsiteX3" fmla="*/ 879495 w 3956992"/>
                    <a:gd name="connsiteY3" fmla="*/ 1922083 h 1922083"/>
                    <a:gd name="connsiteX4" fmla="*/ 6268 w 3956992"/>
                    <a:gd name="connsiteY4" fmla="*/ 9463 h 1922083"/>
                    <a:gd name="connsiteX0" fmla="*/ 0 w 3956992"/>
                    <a:gd name="connsiteY0" fmla="*/ 0 h 1882754"/>
                    <a:gd name="connsiteX1" fmla="*/ 2859589 w 3956992"/>
                    <a:gd name="connsiteY1" fmla="*/ 79026 h 1882754"/>
                    <a:gd name="connsiteX2" fmla="*/ 3956992 w 3956992"/>
                    <a:gd name="connsiteY2" fmla="*/ 1882754 h 1882754"/>
                    <a:gd name="connsiteX3" fmla="*/ 879495 w 3956992"/>
                    <a:gd name="connsiteY3" fmla="*/ 1867219 h 1882754"/>
                    <a:gd name="connsiteX4" fmla="*/ 6268 w 3956992"/>
                    <a:gd name="connsiteY4" fmla="*/ 9463 h 1882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56992" h="1882754">
                      <a:moveTo>
                        <a:pt x="0" y="0"/>
                      </a:moveTo>
                      <a:lnTo>
                        <a:pt x="2859589" y="79026"/>
                      </a:lnTo>
                      <a:lnTo>
                        <a:pt x="3956992" y="1882754"/>
                      </a:lnTo>
                      <a:lnTo>
                        <a:pt x="879495" y="1867219"/>
                      </a:lnTo>
                      <a:lnTo>
                        <a:pt x="6268" y="9463"/>
                      </a:ln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F2D37272-B60C-5837-8062-A574C34AEF87}"/>
                  </a:ext>
                </a:extLst>
              </p:cNvPr>
              <p:cNvSpPr/>
              <p:nvPr/>
            </p:nvSpPr>
            <p:spPr bwMode="auto">
              <a:xfrm>
                <a:off x="3563349" y="2629858"/>
                <a:ext cx="570157" cy="1663708"/>
              </a:xfrm>
              <a:custGeom>
                <a:avLst/>
                <a:gdLst>
                  <a:gd name="connsiteX0" fmla="*/ 0 w 381000"/>
                  <a:gd name="connsiteY0" fmla="*/ 369094 h 1066800"/>
                  <a:gd name="connsiteX1" fmla="*/ 150019 w 381000"/>
                  <a:gd name="connsiteY1" fmla="*/ 0 h 1066800"/>
                  <a:gd name="connsiteX2" fmla="*/ 381000 w 381000"/>
                  <a:gd name="connsiteY2" fmla="*/ 550069 h 1066800"/>
                  <a:gd name="connsiteX3" fmla="*/ 381000 w 381000"/>
                  <a:gd name="connsiteY3" fmla="*/ 1066800 h 1066800"/>
                  <a:gd name="connsiteX4" fmla="*/ 16669 w 381000"/>
                  <a:gd name="connsiteY4" fmla="*/ 833437 h 1066800"/>
                  <a:gd name="connsiteX5" fmla="*/ 0 w 381000"/>
                  <a:gd name="connsiteY5" fmla="*/ 369094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0" h="1066800">
                    <a:moveTo>
                      <a:pt x="0" y="369094"/>
                    </a:moveTo>
                    <a:lnTo>
                      <a:pt x="150019" y="0"/>
                    </a:lnTo>
                    <a:lnTo>
                      <a:pt x="381000" y="550069"/>
                    </a:lnTo>
                    <a:lnTo>
                      <a:pt x="381000" y="1066800"/>
                    </a:lnTo>
                    <a:lnTo>
                      <a:pt x="16669" y="833437"/>
                    </a:lnTo>
                    <a:lnTo>
                      <a:pt x="0" y="369094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F5ECBCA5-77C6-E8E6-C00A-2C9F0A3C3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9866" y="4623155"/>
              <a:ext cx="998091" cy="998091"/>
            </a:xfrm>
            <a:prstGeom prst="rect">
              <a:avLst/>
            </a:prstGeom>
          </p:spPr>
        </p:pic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8C13C189-2C27-35A5-4E90-A0146C6F44A9}"/>
              </a:ext>
            </a:extLst>
          </p:cNvPr>
          <p:cNvSpPr txBox="1"/>
          <p:nvPr/>
        </p:nvSpPr>
        <p:spPr>
          <a:xfrm>
            <a:off x="8050177" y="5364286"/>
            <a:ext cx="1715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u="sng" dirty="0"/>
              <a:t>Referent</a:t>
            </a:r>
            <a:r>
              <a:rPr lang="de-DE" sz="1800" dirty="0"/>
              <a:t>:</a:t>
            </a:r>
          </a:p>
          <a:p>
            <a:r>
              <a:rPr lang="de-DE" sz="1800" dirty="0"/>
              <a:t>Wolfgang Thiel</a:t>
            </a:r>
          </a:p>
        </p:txBody>
      </p:sp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908A944D-CA6C-4B5D-A57F-A802C76C6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6702" y="19034"/>
            <a:ext cx="859737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20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  <a:sym typeface="Wingdings" panose="05000000000000000000" pitchFamily="2" charset="2"/>
              </a:rPr>
              <a:t>Mobilitätwende (2) </a:t>
            </a:r>
            <a:endParaRPr lang="de-DE" altLang="de-DE" sz="2000" dirty="0">
              <a:solidFill>
                <a:schemeClr val="bg1"/>
              </a:solidFill>
            </a:endParaRPr>
          </a:p>
          <a:p>
            <a:r>
              <a:rPr lang="de-DE" altLang="de-DE" sz="2000" dirty="0">
                <a:solidFill>
                  <a:schemeClr val="bg1"/>
                </a:solidFill>
              </a:rPr>
              <a:t>Wirkungsgrad-Vergleich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642B2C1-2073-A115-0B0D-C36179B190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300" b="12123"/>
          <a:stretch/>
        </p:blipFill>
        <p:spPr>
          <a:xfrm>
            <a:off x="0" y="871222"/>
            <a:ext cx="1357162" cy="4896614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C80F5BC7-5B00-B6EE-EE51-7F5360B911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4" b="62259"/>
          <a:stretch/>
        </p:blipFill>
        <p:spPr>
          <a:xfrm>
            <a:off x="1376415" y="871222"/>
            <a:ext cx="8529588" cy="210298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C3D1B2A-AF9C-E79E-3523-5B3A6703BE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4" t="38151" b="37147"/>
          <a:stretch/>
        </p:blipFill>
        <p:spPr>
          <a:xfrm>
            <a:off x="1376415" y="2974206"/>
            <a:ext cx="8529588" cy="137641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C1E2E41-F5C1-7E09-D933-EFC348F4D2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4" t="64685" b="12123"/>
          <a:stretch/>
        </p:blipFill>
        <p:spPr>
          <a:xfrm>
            <a:off x="1376415" y="4346262"/>
            <a:ext cx="8529588" cy="129227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AE7142F-C6EE-B816-E581-0C375A4F1FD1}"/>
              </a:ext>
            </a:extLst>
          </p:cNvPr>
          <p:cNvSpPr txBox="1"/>
          <p:nvPr/>
        </p:nvSpPr>
        <p:spPr>
          <a:xfrm>
            <a:off x="5275633" y="5438099"/>
            <a:ext cx="4630367" cy="473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200" u="sng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Quelle</a:t>
            </a:r>
            <a:r>
              <a:rPr lang="de-DE" sz="12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de-DE" sz="12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ADAC,</a:t>
            </a:r>
            <a:r>
              <a:rPr lang="de-DE" sz="12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15.05.2023</a:t>
            </a:r>
            <a:r>
              <a:rPr lang="de-DE" sz="12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de-DE" sz="12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200" dirty="0">
                <a:latin typeface="+mn-lt"/>
              </a:rPr>
              <a:t>Synthetische Kraftstoffe: Sind E-</a:t>
            </a:r>
            <a:r>
              <a:rPr lang="de-DE" sz="1200" dirty="0" err="1">
                <a:latin typeface="+mn-lt"/>
              </a:rPr>
              <a:t>Fuels</a:t>
            </a:r>
            <a:r>
              <a:rPr lang="de-DE" sz="1200" dirty="0">
                <a:latin typeface="+mn-lt"/>
              </a:rPr>
              <a:t> die Zukunft der Mobilität?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61F329C-B333-1B8D-1CD2-92CD17CDE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48005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Die Zahlen sprechen für sich!</a:t>
            </a:r>
          </a:p>
        </p:txBody>
      </p:sp>
    </p:spTree>
    <p:extLst>
      <p:ext uri="{BB962C8B-B14F-4D97-AF65-F5344CB8AC3E}">
        <p14:creationId xmlns:p14="http://schemas.microsoft.com/office/powerpoint/2010/main" val="2722659622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3B7583B8-6D91-4F96-A611-6643F3F275EF}"/>
              </a:ext>
            </a:extLst>
          </p:cNvPr>
          <p:cNvGrpSpPr/>
          <p:nvPr/>
        </p:nvGrpSpPr>
        <p:grpSpPr>
          <a:xfrm>
            <a:off x="2708143" y="1108621"/>
            <a:ext cx="4055208" cy="3175782"/>
            <a:chOff x="2379234" y="2470777"/>
            <a:chExt cx="4832140" cy="3347910"/>
          </a:xfrm>
        </p:grpSpPr>
        <p:sp>
          <p:nvSpPr>
            <p:cNvPr id="30" name="Rechteck 23562">
              <a:extLst>
                <a:ext uri="{FF2B5EF4-FFF2-40B4-BE49-F238E27FC236}">
                  <a16:creationId xmlns:a16="http://schemas.microsoft.com/office/drawing/2014/main" id="{5064674D-2E6E-49BC-B4A6-DFC8528BF03B}"/>
                </a:ext>
              </a:extLst>
            </p:cNvPr>
            <p:cNvSpPr/>
            <p:nvPr/>
          </p:nvSpPr>
          <p:spPr bwMode="auto">
            <a:xfrm>
              <a:off x="3934292" y="4188058"/>
              <a:ext cx="2877352" cy="1565894"/>
            </a:xfrm>
            <a:custGeom>
              <a:avLst/>
              <a:gdLst>
                <a:gd name="connsiteX0" fmla="*/ 0 w 2852968"/>
                <a:gd name="connsiteY0" fmla="*/ 0 h 1529318"/>
                <a:gd name="connsiteX1" fmla="*/ 2852968 w 2852968"/>
                <a:gd name="connsiteY1" fmla="*/ 0 h 1529318"/>
                <a:gd name="connsiteX2" fmla="*/ 2852968 w 2852968"/>
                <a:gd name="connsiteY2" fmla="*/ 1529318 h 1529318"/>
                <a:gd name="connsiteX3" fmla="*/ 0 w 2852968"/>
                <a:gd name="connsiteY3" fmla="*/ 1529318 h 1529318"/>
                <a:gd name="connsiteX4" fmla="*/ 0 w 2852968"/>
                <a:gd name="connsiteY4" fmla="*/ 0 h 1529318"/>
                <a:gd name="connsiteX0" fmla="*/ 0 w 2877352"/>
                <a:gd name="connsiteY0" fmla="*/ 0 h 1529318"/>
                <a:gd name="connsiteX1" fmla="*/ 2877352 w 2877352"/>
                <a:gd name="connsiteY1" fmla="*/ 0 h 1529318"/>
                <a:gd name="connsiteX2" fmla="*/ 2852968 w 2877352"/>
                <a:gd name="connsiteY2" fmla="*/ 1529318 h 1529318"/>
                <a:gd name="connsiteX3" fmla="*/ 0 w 2877352"/>
                <a:gd name="connsiteY3" fmla="*/ 1529318 h 1529318"/>
                <a:gd name="connsiteX4" fmla="*/ 0 w 2877352"/>
                <a:gd name="connsiteY4" fmla="*/ 0 h 1529318"/>
                <a:gd name="connsiteX0" fmla="*/ 0 w 2877352"/>
                <a:gd name="connsiteY0" fmla="*/ 0 h 1565894"/>
                <a:gd name="connsiteX1" fmla="*/ 2877352 w 2877352"/>
                <a:gd name="connsiteY1" fmla="*/ 0 h 1565894"/>
                <a:gd name="connsiteX2" fmla="*/ 2852968 w 2877352"/>
                <a:gd name="connsiteY2" fmla="*/ 1529318 h 1565894"/>
                <a:gd name="connsiteX3" fmla="*/ 12192 w 2877352"/>
                <a:gd name="connsiteY3" fmla="*/ 1565894 h 1565894"/>
                <a:gd name="connsiteX4" fmla="*/ 0 w 2877352"/>
                <a:gd name="connsiteY4" fmla="*/ 0 h 156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352" h="1565894">
                  <a:moveTo>
                    <a:pt x="0" y="0"/>
                  </a:moveTo>
                  <a:lnTo>
                    <a:pt x="2877352" y="0"/>
                  </a:lnTo>
                  <a:lnTo>
                    <a:pt x="2852968" y="1529318"/>
                  </a:lnTo>
                  <a:lnTo>
                    <a:pt x="12192" y="15658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F64888F2-EA3B-4C3C-8BFC-E4A8F8F015D3}"/>
                </a:ext>
              </a:extLst>
            </p:cNvPr>
            <p:cNvSpPr/>
            <p:nvPr/>
          </p:nvSpPr>
          <p:spPr>
            <a:xfrm rot="10800000" flipH="1" flipV="1">
              <a:off x="2379234" y="2470777"/>
              <a:ext cx="4832140" cy="3347910"/>
            </a:xfrm>
            <a:custGeom>
              <a:avLst/>
              <a:gdLst>
                <a:gd name="connsiteX0" fmla="*/ 497198 w 3607783"/>
                <a:gd name="connsiteY0" fmla="*/ 32132 h 3347910"/>
                <a:gd name="connsiteX1" fmla="*/ 242962 w 3607783"/>
                <a:gd name="connsiteY1" fmla="*/ 742414 h 3347910"/>
                <a:gd name="connsiteX2" fmla="*/ 0 w 3607783"/>
                <a:gd name="connsiteY2" fmla="*/ 1446496 h 3347910"/>
                <a:gd name="connsiteX3" fmla="*/ 10147 w 3607783"/>
                <a:gd name="connsiteY3" fmla="*/ 1468481 h 3347910"/>
                <a:gd name="connsiteX4" fmla="*/ 197301 w 3607783"/>
                <a:gd name="connsiteY4" fmla="*/ 1403653 h 3347910"/>
                <a:gd name="connsiteX5" fmla="*/ 202938 w 3607783"/>
                <a:gd name="connsiteY5" fmla="*/ 1478064 h 3347910"/>
                <a:gd name="connsiteX6" fmla="*/ 214212 w 3607783"/>
                <a:gd name="connsiteY6" fmla="*/ 2043471 h 3347910"/>
                <a:gd name="connsiteX7" fmla="*/ 225486 w 3607783"/>
                <a:gd name="connsiteY7" fmla="*/ 2580129 h 3347910"/>
                <a:gd name="connsiteX8" fmla="*/ 225486 w 3607783"/>
                <a:gd name="connsiteY8" fmla="*/ 2626354 h 3347910"/>
                <a:gd name="connsiteX9" fmla="*/ 421660 w 3607783"/>
                <a:gd name="connsiteY9" fmla="*/ 2780812 h 3347910"/>
                <a:gd name="connsiteX10" fmla="*/ 879961 w 3607783"/>
                <a:gd name="connsiteY10" fmla="*/ 3141590 h 3347910"/>
                <a:gd name="connsiteX11" fmla="*/ 1142653 w 3607783"/>
                <a:gd name="connsiteY11" fmla="*/ 3347910 h 3347910"/>
                <a:gd name="connsiteX12" fmla="*/ 2246973 w 3607783"/>
                <a:gd name="connsiteY12" fmla="*/ 3325362 h 3347910"/>
                <a:gd name="connsiteX13" fmla="*/ 3351856 w 3607783"/>
                <a:gd name="connsiteY13" fmla="*/ 3301686 h 3347910"/>
                <a:gd name="connsiteX14" fmla="*/ 3359748 w 3607783"/>
                <a:gd name="connsiteY14" fmla="*/ 2686108 h 3347910"/>
                <a:gd name="connsiteX15" fmla="*/ 3368768 w 3607783"/>
                <a:gd name="connsiteY15" fmla="*/ 2047417 h 3347910"/>
                <a:gd name="connsiteX16" fmla="*/ 3371586 w 3607783"/>
                <a:gd name="connsiteY16" fmla="*/ 2023741 h 3347910"/>
                <a:gd name="connsiteX17" fmla="*/ 3421193 w 3607783"/>
                <a:gd name="connsiteY17" fmla="*/ 2023741 h 3347910"/>
                <a:gd name="connsiteX18" fmla="*/ 3539010 w 3607783"/>
                <a:gd name="connsiteY18" fmla="*/ 2019795 h 3347910"/>
                <a:gd name="connsiteX19" fmla="*/ 3607783 w 3607783"/>
                <a:gd name="connsiteY19" fmla="*/ 2016413 h 3347910"/>
                <a:gd name="connsiteX20" fmla="*/ 3607783 w 3607783"/>
                <a:gd name="connsiteY20" fmla="*/ 1997810 h 3347910"/>
                <a:gd name="connsiteX21" fmla="*/ 3484329 w 3607783"/>
                <a:gd name="connsiteY21" fmla="*/ 1712570 h 3347910"/>
                <a:gd name="connsiteX22" fmla="*/ 2955564 w 3607783"/>
                <a:gd name="connsiteY22" fmla="*/ 569353 h 3347910"/>
                <a:gd name="connsiteX23" fmla="*/ 2761082 w 3607783"/>
                <a:gd name="connsiteY23" fmla="*/ 148257 h 3347910"/>
                <a:gd name="connsiteX24" fmla="*/ 2727259 w 3607783"/>
                <a:gd name="connsiteY24" fmla="*/ 73847 h 3347910"/>
                <a:gd name="connsiteX25" fmla="*/ 2692308 w 3607783"/>
                <a:gd name="connsiteY25" fmla="*/ 71028 h 3347910"/>
                <a:gd name="connsiteX26" fmla="*/ 2367608 w 3607783"/>
                <a:gd name="connsiteY26" fmla="*/ 59190 h 3347910"/>
                <a:gd name="connsiteX27" fmla="*/ 1296547 w 3607783"/>
                <a:gd name="connsiteY27" fmla="*/ 25367 h 3347910"/>
                <a:gd name="connsiteX28" fmla="*/ 511854 w 3607783"/>
                <a:gd name="connsiteY28" fmla="*/ 0 h 3347910"/>
                <a:gd name="connsiteX29" fmla="*/ 497198 w 3607783"/>
                <a:gd name="connsiteY29" fmla="*/ 32132 h 3347910"/>
                <a:gd name="connsiteX30" fmla="*/ 1519215 w 3607783"/>
                <a:gd name="connsiteY30" fmla="*/ 99214 h 3347910"/>
                <a:gd name="connsiteX31" fmla="*/ 2581820 w 3607783"/>
                <a:gd name="connsiteY31" fmla="*/ 133601 h 3347910"/>
                <a:gd name="connsiteX32" fmla="*/ 2681034 w 3607783"/>
                <a:gd name="connsiteY32" fmla="*/ 136983 h 3347910"/>
                <a:gd name="connsiteX33" fmla="*/ 2709783 w 3607783"/>
                <a:gd name="connsiteY33" fmla="*/ 199556 h 3347910"/>
                <a:gd name="connsiteX34" fmla="*/ 3062670 w 3607783"/>
                <a:gd name="connsiteY34" fmla="*/ 961136 h 3347910"/>
                <a:gd name="connsiteX35" fmla="*/ 3454452 w 3607783"/>
                <a:gd name="connsiteY35" fmla="*/ 1806710 h 3347910"/>
                <a:gd name="connsiteX36" fmla="*/ 3522098 w 3607783"/>
                <a:gd name="connsiteY36" fmla="*/ 1953277 h 3347910"/>
                <a:gd name="connsiteX37" fmla="*/ 3414429 w 3607783"/>
                <a:gd name="connsiteY37" fmla="*/ 1957786 h 3347910"/>
                <a:gd name="connsiteX38" fmla="*/ 3305631 w 3607783"/>
                <a:gd name="connsiteY38" fmla="*/ 1963423 h 3347910"/>
                <a:gd name="connsiteX39" fmla="*/ 3295485 w 3607783"/>
                <a:gd name="connsiteY39" fmla="*/ 2598168 h 3347910"/>
                <a:gd name="connsiteX40" fmla="*/ 3283646 w 3607783"/>
                <a:gd name="connsiteY40" fmla="*/ 3234603 h 3347910"/>
                <a:gd name="connsiteX41" fmla="*/ 1211990 w 3607783"/>
                <a:gd name="connsiteY41" fmla="*/ 3280264 h 3347910"/>
                <a:gd name="connsiteX42" fmla="*/ 1164074 w 3607783"/>
                <a:gd name="connsiteY42" fmla="*/ 3280828 h 3347910"/>
                <a:gd name="connsiteX43" fmla="*/ 730012 w 3607783"/>
                <a:gd name="connsiteY43" fmla="*/ 2939216 h 3347910"/>
                <a:gd name="connsiteX44" fmla="*/ 295951 w 3607783"/>
                <a:gd name="connsiteY44" fmla="*/ 2597041 h 3347910"/>
                <a:gd name="connsiteX45" fmla="*/ 292005 w 3607783"/>
                <a:gd name="connsiteY45" fmla="*/ 2523194 h 3347910"/>
                <a:gd name="connsiteX46" fmla="*/ 276221 w 3607783"/>
                <a:gd name="connsiteY46" fmla="*/ 1879993 h 3347910"/>
                <a:gd name="connsiteX47" fmla="*/ 264383 w 3607783"/>
                <a:gd name="connsiteY47" fmla="*/ 1310640 h 3347910"/>
                <a:gd name="connsiteX48" fmla="*/ 379945 w 3607783"/>
                <a:gd name="connsiteY48" fmla="*/ 963955 h 3347910"/>
                <a:gd name="connsiteX49" fmla="*/ 555260 w 3607783"/>
                <a:gd name="connsiteY49" fmla="*/ 443645 h 3347910"/>
                <a:gd name="connsiteX50" fmla="*/ 615578 w 3607783"/>
                <a:gd name="connsiteY50" fmla="*/ 270020 h 3347910"/>
                <a:gd name="connsiteX51" fmla="*/ 584010 w 3607783"/>
                <a:gd name="connsiteY51" fmla="*/ 178134 h 3347910"/>
                <a:gd name="connsiteX52" fmla="*/ 554133 w 3607783"/>
                <a:gd name="connsiteY52" fmla="*/ 67646 h 3347910"/>
                <a:gd name="connsiteX53" fmla="*/ 1519215 w 3607783"/>
                <a:gd name="connsiteY53" fmla="*/ 99214 h 3347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607783" h="3347910">
                  <a:moveTo>
                    <a:pt x="497198" y="32132"/>
                  </a:moveTo>
                  <a:cubicBezTo>
                    <a:pt x="490997" y="50171"/>
                    <a:pt x="376562" y="369798"/>
                    <a:pt x="242962" y="742414"/>
                  </a:cubicBezTo>
                  <a:cubicBezTo>
                    <a:pt x="55244" y="1265543"/>
                    <a:pt x="0" y="1426202"/>
                    <a:pt x="0" y="1446496"/>
                  </a:cubicBezTo>
                  <a:cubicBezTo>
                    <a:pt x="0" y="1469044"/>
                    <a:pt x="1127" y="1471863"/>
                    <a:pt x="10147" y="1468481"/>
                  </a:cubicBezTo>
                  <a:cubicBezTo>
                    <a:pt x="47352" y="1453824"/>
                    <a:pt x="192227" y="1403653"/>
                    <a:pt x="197301" y="1403653"/>
                  </a:cubicBezTo>
                  <a:cubicBezTo>
                    <a:pt x="200683" y="1403653"/>
                    <a:pt x="202938" y="1430712"/>
                    <a:pt x="202938" y="1478064"/>
                  </a:cubicBezTo>
                  <a:cubicBezTo>
                    <a:pt x="202938" y="1519215"/>
                    <a:pt x="208011" y="1773451"/>
                    <a:pt x="214212" y="2043471"/>
                  </a:cubicBezTo>
                  <a:cubicBezTo>
                    <a:pt x="220413" y="2312928"/>
                    <a:pt x="225486" y="2554762"/>
                    <a:pt x="225486" y="2580129"/>
                  </a:cubicBezTo>
                  <a:lnTo>
                    <a:pt x="225486" y="2626354"/>
                  </a:lnTo>
                  <a:lnTo>
                    <a:pt x="421660" y="2780812"/>
                  </a:lnTo>
                  <a:cubicBezTo>
                    <a:pt x="529329" y="2865369"/>
                    <a:pt x="735650" y="3027720"/>
                    <a:pt x="879961" y="3141590"/>
                  </a:cubicBezTo>
                  <a:lnTo>
                    <a:pt x="1142653" y="3347910"/>
                  </a:lnTo>
                  <a:lnTo>
                    <a:pt x="2246973" y="3325362"/>
                  </a:lnTo>
                  <a:cubicBezTo>
                    <a:pt x="2854095" y="3312960"/>
                    <a:pt x="3351856" y="3302249"/>
                    <a:pt x="3351856" y="3301686"/>
                  </a:cubicBezTo>
                  <a:cubicBezTo>
                    <a:pt x="3352420" y="3301122"/>
                    <a:pt x="3355802" y="3024337"/>
                    <a:pt x="3359748" y="2686108"/>
                  </a:cubicBezTo>
                  <a:cubicBezTo>
                    <a:pt x="3363130" y="2347878"/>
                    <a:pt x="3367076" y="2060946"/>
                    <a:pt x="3368768" y="2047417"/>
                  </a:cubicBezTo>
                  <a:lnTo>
                    <a:pt x="3371586" y="2023741"/>
                  </a:lnTo>
                  <a:lnTo>
                    <a:pt x="3421193" y="2023741"/>
                  </a:lnTo>
                  <a:cubicBezTo>
                    <a:pt x="3448252" y="2023741"/>
                    <a:pt x="3501805" y="2022050"/>
                    <a:pt x="3539010" y="2019795"/>
                  </a:cubicBezTo>
                  <a:lnTo>
                    <a:pt x="3607783" y="2016413"/>
                  </a:lnTo>
                  <a:lnTo>
                    <a:pt x="3607783" y="1997810"/>
                  </a:lnTo>
                  <a:cubicBezTo>
                    <a:pt x="3607783" y="1985972"/>
                    <a:pt x="3565505" y="1887886"/>
                    <a:pt x="3484329" y="1712570"/>
                  </a:cubicBezTo>
                  <a:cubicBezTo>
                    <a:pt x="3347910" y="1417183"/>
                    <a:pt x="3196834" y="1090791"/>
                    <a:pt x="2955564" y="569353"/>
                  </a:cubicBezTo>
                  <a:cubicBezTo>
                    <a:pt x="2867060" y="378817"/>
                    <a:pt x="2779684" y="189409"/>
                    <a:pt x="2761082" y="148257"/>
                  </a:cubicBezTo>
                  <a:lnTo>
                    <a:pt x="2727259" y="73847"/>
                  </a:lnTo>
                  <a:lnTo>
                    <a:pt x="2692308" y="71028"/>
                  </a:lnTo>
                  <a:cubicBezTo>
                    <a:pt x="2673706" y="69337"/>
                    <a:pt x="2527139" y="64264"/>
                    <a:pt x="2367608" y="59190"/>
                  </a:cubicBezTo>
                  <a:cubicBezTo>
                    <a:pt x="2208076" y="54117"/>
                    <a:pt x="1726099" y="38896"/>
                    <a:pt x="1296547" y="25367"/>
                  </a:cubicBezTo>
                  <a:cubicBezTo>
                    <a:pt x="866995" y="11274"/>
                    <a:pt x="514109" y="0"/>
                    <a:pt x="511854" y="0"/>
                  </a:cubicBezTo>
                  <a:cubicBezTo>
                    <a:pt x="510163" y="0"/>
                    <a:pt x="503399" y="14657"/>
                    <a:pt x="497198" y="32132"/>
                  </a:cubicBezTo>
                  <a:close/>
                  <a:moveTo>
                    <a:pt x="1519215" y="99214"/>
                  </a:moveTo>
                  <a:cubicBezTo>
                    <a:pt x="2049672" y="116126"/>
                    <a:pt x="2527703" y="131910"/>
                    <a:pt x="2581820" y="133601"/>
                  </a:cubicBezTo>
                  <a:lnTo>
                    <a:pt x="2681034" y="136983"/>
                  </a:lnTo>
                  <a:lnTo>
                    <a:pt x="2709783" y="199556"/>
                  </a:lnTo>
                  <a:cubicBezTo>
                    <a:pt x="2725568" y="233942"/>
                    <a:pt x="2883972" y="576682"/>
                    <a:pt x="3062670" y="961136"/>
                  </a:cubicBezTo>
                  <a:cubicBezTo>
                    <a:pt x="3240804" y="1345591"/>
                    <a:pt x="3417247" y="1726099"/>
                    <a:pt x="3454452" y="1806710"/>
                  </a:cubicBezTo>
                  <a:lnTo>
                    <a:pt x="3522098" y="1953277"/>
                  </a:lnTo>
                  <a:lnTo>
                    <a:pt x="3414429" y="1957786"/>
                  </a:lnTo>
                  <a:cubicBezTo>
                    <a:pt x="3355238" y="1960041"/>
                    <a:pt x="3306195" y="1962860"/>
                    <a:pt x="3305631" y="1963423"/>
                  </a:cubicBezTo>
                  <a:cubicBezTo>
                    <a:pt x="3304504" y="1963987"/>
                    <a:pt x="3299994" y="2249791"/>
                    <a:pt x="3295485" y="2598168"/>
                  </a:cubicBezTo>
                  <a:cubicBezTo>
                    <a:pt x="3290975" y="2945981"/>
                    <a:pt x="3285901" y="3232349"/>
                    <a:pt x="3283646" y="3234603"/>
                  </a:cubicBezTo>
                  <a:cubicBezTo>
                    <a:pt x="3280828" y="3237986"/>
                    <a:pt x="1391815" y="3279137"/>
                    <a:pt x="1211990" y="3280264"/>
                  </a:cubicBezTo>
                  <a:lnTo>
                    <a:pt x="1164074" y="3280828"/>
                  </a:lnTo>
                  <a:lnTo>
                    <a:pt x="730012" y="2939216"/>
                  </a:lnTo>
                  <a:lnTo>
                    <a:pt x="295951" y="2597041"/>
                  </a:lnTo>
                  <a:lnTo>
                    <a:pt x="292005" y="2523194"/>
                  </a:lnTo>
                  <a:cubicBezTo>
                    <a:pt x="289750" y="2482606"/>
                    <a:pt x="282422" y="2192856"/>
                    <a:pt x="276221" y="1879993"/>
                  </a:cubicBezTo>
                  <a:lnTo>
                    <a:pt x="264383" y="1310640"/>
                  </a:lnTo>
                  <a:lnTo>
                    <a:pt x="379945" y="963955"/>
                  </a:lnTo>
                  <a:cubicBezTo>
                    <a:pt x="443081" y="773419"/>
                    <a:pt x="522001" y="538913"/>
                    <a:pt x="555260" y="443645"/>
                  </a:cubicBezTo>
                  <a:lnTo>
                    <a:pt x="615578" y="270020"/>
                  </a:lnTo>
                  <a:lnTo>
                    <a:pt x="584010" y="178134"/>
                  </a:lnTo>
                  <a:cubicBezTo>
                    <a:pt x="556952" y="99214"/>
                    <a:pt x="547932" y="67646"/>
                    <a:pt x="554133" y="67646"/>
                  </a:cubicBezTo>
                  <a:cubicBezTo>
                    <a:pt x="554697" y="67646"/>
                    <a:pt x="989322" y="81739"/>
                    <a:pt x="1519215" y="99214"/>
                  </a:cubicBezTo>
                  <a:close/>
                </a:path>
              </a:pathLst>
            </a:custGeom>
            <a:solidFill>
              <a:srgbClr val="FFC000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62274F68-4B89-4807-9591-2C0833F4EF78}"/>
                </a:ext>
              </a:extLst>
            </p:cNvPr>
            <p:cNvSpPr/>
            <p:nvPr/>
          </p:nvSpPr>
          <p:spPr>
            <a:xfrm rot="10800000" flipV="1">
              <a:off x="3694133" y="5551094"/>
              <a:ext cx="7323" cy="19320"/>
            </a:xfrm>
            <a:custGeom>
              <a:avLst/>
              <a:gdLst>
                <a:gd name="connsiteX0" fmla="*/ 1435 w 7323"/>
                <a:gd name="connsiteY0" fmla="*/ 8217 h 19320"/>
                <a:gd name="connsiteX1" fmla="*/ 1999 w 7323"/>
                <a:gd name="connsiteY1" fmla="*/ 18928 h 19320"/>
                <a:gd name="connsiteX2" fmla="*/ 7073 w 7323"/>
                <a:gd name="connsiteY2" fmla="*/ 10472 h 19320"/>
                <a:gd name="connsiteX3" fmla="*/ 1435 w 7323"/>
                <a:gd name="connsiteY3" fmla="*/ 8217 h 1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23" h="19320">
                  <a:moveTo>
                    <a:pt x="1435" y="8217"/>
                  </a:moveTo>
                  <a:cubicBezTo>
                    <a:pt x="-819" y="12727"/>
                    <a:pt x="-256" y="17237"/>
                    <a:pt x="1999" y="18928"/>
                  </a:cubicBezTo>
                  <a:cubicBezTo>
                    <a:pt x="4254" y="20619"/>
                    <a:pt x="7073" y="16673"/>
                    <a:pt x="7073" y="10472"/>
                  </a:cubicBezTo>
                  <a:cubicBezTo>
                    <a:pt x="8200" y="-2494"/>
                    <a:pt x="5381" y="-3621"/>
                    <a:pt x="1435" y="8217"/>
                  </a:cubicBezTo>
                  <a:close/>
                </a:path>
              </a:pathLst>
            </a:custGeom>
            <a:solidFill>
              <a:srgbClr val="000000"/>
            </a:solidFill>
            <a:ln w="5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E435D46E-45B3-4BCF-9463-2DBDB107C0C8}"/>
                </a:ext>
              </a:extLst>
            </p:cNvPr>
            <p:cNvSpPr/>
            <p:nvPr/>
          </p:nvSpPr>
          <p:spPr>
            <a:xfrm rot="10800000" flipV="1">
              <a:off x="5053292" y="4798362"/>
              <a:ext cx="16876" cy="22548"/>
            </a:xfrm>
            <a:custGeom>
              <a:avLst/>
              <a:gdLst>
                <a:gd name="connsiteX0" fmla="*/ 5954 w 16876"/>
                <a:gd name="connsiteY0" fmla="*/ 11274 h 22548"/>
                <a:gd name="connsiteX1" fmla="*/ 4263 w 16876"/>
                <a:gd name="connsiteY1" fmla="*/ 22549 h 22548"/>
                <a:gd name="connsiteX2" fmla="*/ 14974 w 16876"/>
                <a:gd name="connsiteY2" fmla="*/ 11274 h 22548"/>
                <a:gd name="connsiteX3" fmla="*/ 16665 w 16876"/>
                <a:gd name="connsiteY3" fmla="*/ 0 h 22548"/>
                <a:gd name="connsiteX4" fmla="*/ 5954 w 16876"/>
                <a:gd name="connsiteY4" fmla="*/ 11274 h 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76" h="22548">
                  <a:moveTo>
                    <a:pt x="5954" y="11274"/>
                  </a:moveTo>
                  <a:cubicBezTo>
                    <a:pt x="-1374" y="19730"/>
                    <a:pt x="-1938" y="22549"/>
                    <a:pt x="4263" y="22549"/>
                  </a:cubicBezTo>
                  <a:cubicBezTo>
                    <a:pt x="8209" y="22549"/>
                    <a:pt x="13283" y="17475"/>
                    <a:pt x="14974" y="11274"/>
                  </a:cubicBezTo>
                  <a:cubicBezTo>
                    <a:pt x="16665" y="5073"/>
                    <a:pt x="17229" y="0"/>
                    <a:pt x="16665" y="0"/>
                  </a:cubicBezTo>
                  <a:cubicBezTo>
                    <a:pt x="16101" y="0"/>
                    <a:pt x="11591" y="5073"/>
                    <a:pt x="5954" y="11274"/>
                  </a:cubicBezTo>
                  <a:close/>
                </a:path>
              </a:pathLst>
            </a:custGeom>
            <a:solidFill>
              <a:srgbClr val="000000"/>
            </a:solidFill>
            <a:ln w="5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939745F6-F798-4ACA-9054-A8F9851499A4}"/>
                </a:ext>
              </a:extLst>
            </p:cNvPr>
            <p:cNvSpPr/>
            <p:nvPr/>
          </p:nvSpPr>
          <p:spPr>
            <a:xfrm rot="10800000" flipV="1">
              <a:off x="4314114" y="3767607"/>
              <a:ext cx="34984" cy="3100"/>
            </a:xfrm>
            <a:custGeom>
              <a:avLst/>
              <a:gdLst>
                <a:gd name="connsiteX0" fmla="*/ 4187 w 34984"/>
                <a:gd name="connsiteY0" fmla="*/ 2255 h 3100"/>
                <a:gd name="connsiteX1" fmla="*/ 32372 w 34984"/>
                <a:gd name="connsiteY1" fmla="*/ 2255 h 3100"/>
                <a:gd name="connsiteX2" fmla="*/ 16588 w 34984"/>
                <a:gd name="connsiteY2" fmla="*/ 0 h 3100"/>
                <a:gd name="connsiteX3" fmla="*/ 4187 w 34984"/>
                <a:gd name="connsiteY3" fmla="*/ 2255 h 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84" h="3100">
                  <a:moveTo>
                    <a:pt x="4187" y="2255"/>
                  </a:moveTo>
                  <a:cubicBezTo>
                    <a:pt x="12642" y="3382"/>
                    <a:pt x="25044" y="3382"/>
                    <a:pt x="32372" y="2255"/>
                  </a:cubicBezTo>
                  <a:cubicBezTo>
                    <a:pt x="39137" y="1127"/>
                    <a:pt x="32372" y="0"/>
                    <a:pt x="16588" y="0"/>
                  </a:cubicBezTo>
                  <a:cubicBezTo>
                    <a:pt x="1368" y="0"/>
                    <a:pt x="-4833" y="1127"/>
                    <a:pt x="4187" y="2255"/>
                  </a:cubicBezTo>
                  <a:close/>
                </a:path>
              </a:pathLst>
            </a:custGeom>
            <a:solidFill>
              <a:srgbClr val="000000"/>
            </a:solidFill>
            <a:ln w="5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F021DE71-A20E-4D61-8D9D-8798BE6F8F77}"/>
                </a:ext>
              </a:extLst>
            </p:cNvPr>
            <p:cNvCxnSpPr>
              <a:stCxn id="25" idx="42"/>
            </p:cNvCxnSpPr>
            <p:nvPr/>
          </p:nvCxnSpPr>
          <p:spPr bwMode="auto">
            <a:xfrm flipH="1" flipV="1">
              <a:off x="3934292" y="4248912"/>
              <a:ext cx="4063" cy="1502693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1F2C0BD5-5C69-414A-91FB-7656E72F99E5}"/>
                </a:ext>
              </a:extLst>
            </p:cNvPr>
            <p:cNvSpPr/>
            <p:nvPr/>
          </p:nvSpPr>
          <p:spPr bwMode="auto">
            <a:xfrm>
              <a:off x="3122234" y="2541761"/>
              <a:ext cx="3956992" cy="1882754"/>
            </a:xfrm>
            <a:custGeom>
              <a:avLst/>
              <a:gdLst>
                <a:gd name="connsiteX0" fmla="*/ 0 w 3972232"/>
                <a:gd name="connsiteY0" fmla="*/ 9833 h 1897626"/>
                <a:gd name="connsiteX1" fmla="*/ 2871019 w 3972232"/>
                <a:gd name="connsiteY1" fmla="*/ 39329 h 1897626"/>
                <a:gd name="connsiteX2" fmla="*/ 3972232 w 3972232"/>
                <a:gd name="connsiteY2" fmla="*/ 1858297 h 1897626"/>
                <a:gd name="connsiteX3" fmla="*/ 894735 w 3972232"/>
                <a:gd name="connsiteY3" fmla="*/ 1897626 h 1897626"/>
                <a:gd name="connsiteX4" fmla="*/ 49161 w 3972232"/>
                <a:gd name="connsiteY4" fmla="*/ 0 h 1897626"/>
                <a:gd name="connsiteX5" fmla="*/ 78658 w 3972232"/>
                <a:gd name="connsiteY5" fmla="*/ 68826 h 1897626"/>
                <a:gd name="connsiteX0" fmla="*/ 0 w 3972232"/>
                <a:gd name="connsiteY0" fmla="*/ 9833 h 1897626"/>
                <a:gd name="connsiteX1" fmla="*/ 2874829 w 3972232"/>
                <a:gd name="connsiteY1" fmla="*/ 54569 h 1897626"/>
                <a:gd name="connsiteX2" fmla="*/ 3972232 w 3972232"/>
                <a:gd name="connsiteY2" fmla="*/ 1858297 h 1897626"/>
                <a:gd name="connsiteX3" fmla="*/ 894735 w 3972232"/>
                <a:gd name="connsiteY3" fmla="*/ 1897626 h 1897626"/>
                <a:gd name="connsiteX4" fmla="*/ 49161 w 3972232"/>
                <a:gd name="connsiteY4" fmla="*/ 0 h 1897626"/>
                <a:gd name="connsiteX5" fmla="*/ 78658 w 3972232"/>
                <a:gd name="connsiteY5" fmla="*/ 68826 h 1897626"/>
                <a:gd name="connsiteX0" fmla="*/ 0 w 3972232"/>
                <a:gd name="connsiteY0" fmla="*/ 17453 h 1905246"/>
                <a:gd name="connsiteX1" fmla="*/ 2874829 w 3972232"/>
                <a:gd name="connsiteY1" fmla="*/ 62189 h 1905246"/>
                <a:gd name="connsiteX2" fmla="*/ 3972232 w 3972232"/>
                <a:gd name="connsiteY2" fmla="*/ 1865917 h 1905246"/>
                <a:gd name="connsiteX3" fmla="*/ 894735 w 3972232"/>
                <a:gd name="connsiteY3" fmla="*/ 1905246 h 1905246"/>
                <a:gd name="connsiteX4" fmla="*/ 178701 w 3972232"/>
                <a:gd name="connsiteY4" fmla="*/ 0 h 1905246"/>
                <a:gd name="connsiteX5" fmla="*/ 78658 w 3972232"/>
                <a:gd name="connsiteY5" fmla="*/ 76446 h 1905246"/>
                <a:gd name="connsiteX0" fmla="*/ 0 w 3972232"/>
                <a:gd name="connsiteY0" fmla="*/ 17453 h 1905246"/>
                <a:gd name="connsiteX1" fmla="*/ 2874829 w 3972232"/>
                <a:gd name="connsiteY1" fmla="*/ 62189 h 1905246"/>
                <a:gd name="connsiteX2" fmla="*/ 3972232 w 3972232"/>
                <a:gd name="connsiteY2" fmla="*/ 1865917 h 1905246"/>
                <a:gd name="connsiteX3" fmla="*/ 894735 w 3972232"/>
                <a:gd name="connsiteY3" fmla="*/ 1905246 h 1905246"/>
                <a:gd name="connsiteX4" fmla="*/ 178701 w 3972232"/>
                <a:gd name="connsiteY4" fmla="*/ 0 h 1905246"/>
                <a:gd name="connsiteX5" fmla="*/ 78658 w 3972232"/>
                <a:gd name="connsiteY5" fmla="*/ 76446 h 1905246"/>
                <a:gd name="connsiteX0" fmla="*/ 0 w 3972232"/>
                <a:gd name="connsiteY0" fmla="*/ 0 h 1887793"/>
                <a:gd name="connsiteX1" fmla="*/ 2874829 w 3972232"/>
                <a:gd name="connsiteY1" fmla="*/ 44736 h 1887793"/>
                <a:gd name="connsiteX2" fmla="*/ 3972232 w 3972232"/>
                <a:gd name="connsiteY2" fmla="*/ 1848464 h 1887793"/>
                <a:gd name="connsiteX3" fmla="*/ 894735 w 3972232"/>
                <a:gd name="connsiteY3" fmla="*/ 1887793 h 1887793"/>
                <a:gd name="connsiteX4" fmla="*/ 78658 w 3972232"/>
                <a:gd name="connsiteY4" fmla="*/ 58993 h 1887793"/>
                <a:gd name="connsiteX0" fmla="*/ 0 w 3972232"/>
                <a:gd name="connsiteY0" fmla="*/ 24827 h 1912620"/>
                <a:gd name="connsiteX1" fmla="*/ 2874829 w 3972232"/>
                <a:gd name="connsiteY1" fmla="*/ 69563 h 1912620"/>
                <a:gd name="connsiteX2" fmla="*/ 3972232 w 3972232"/>
                <a:gd name="connsiteY2" fmla="*/ 1873291 h 1912620"/>
                <a:gd name="connsiteX3" fmla="*/ 894735 w 3972232"/>
                <a:gd name="connsiteY3" fmla="*/ 1912620 h 1912620"/>
                <a:gd name="connsiteX4" fmla="*/ 21508 w 3972232"/>
                <a:gd name="connsiteY4" fmla="*/ 0 h 1912620"/>
                <a:gd name="connsiteX0" fmla="*/ 0 w 3956992"/>
                <a:gd name="connsiteY0" fmla="*/ 0 h 1922083"/>
                <a:gd name="connsiteX1" fmla="*/ 2859589 w 3956992"/>
                <a:gd name="connsiteY1" fmla="*/ 79026 h 1922083"/>
                <a:gd name="connsiteX2" fmla="*/ 3956992 w 3956992"/>
                <a:gd name="connsiteY2" fmla="*/ 1882754 h 1922083"/>
                <a:gd name="connsiteX3" fmla="*/ 879495 w 3956992"/>
                <a:gd name="connsiteY3" fmla="*/ 1922083 h 1922083"/>
                <a:gd name="connsiteX4" fmla="*/ 6268 w 3956992"/>
                <a:gd name="connsiteY4" fmla="*/ 9463 h 1922083"/>
                <a:gd name="connsiteX0" fmla="*/ 0 w 3956992"/>
                <a:gd name="connsiteY0" fmla="*/ 0 h 1882754"/>
                <a:gd name="connsiteX1" fmla="*/ 2859589 w 3956992"/>
                <a:gd name="connsiteY1" fmla="*/ 79026 h 1882754"/>
                <a:gd name="connsiteX2" fmla="*/ 3956992 w 3956992"/>
                <a:gd name="connsiteY2" fmla="*/ 1882754 h 1882754"/>
                <a:gd name="connsiteX3" fmla="*/ 879495 w 3956992"/>
                <a:gd name="connsiteY3" fmla="*/ 1867219 h 1882754"/>
                <a:gd name="connsiteX4" fmla="*/ 6268 w 3956992"/>
                <a:gd name="connsiteY4" fmla="*/ 9463 h 188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6992" h="1882754">
                  <a:moveTo>
                    <a:pt x="0" y="0"/>
                  </a:moveTo>
                  <a:lnTo>
                    <a:pt x="2859589" y="79026"/>
                  </a:lnTo>
                  <a:lnTo>
                    <a:pt x="3956992" y="1882754"/>
                  </a:lnTo>
                  <a:lnTo>
                    <a:pt x="879495" y="1867219"/>
                  </a:lnTo>
                  <a:lnTo>
                    <a:pt x="6268" y="9463"/>
                  </a:lnTo>
                </a:path>
              </a:pathLst>
            </a:custGeom>
            <a:solidFill>
              <a:srgbClr val="FFCC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44D4D066-77A7-4AAF-9C02-036A180B4637}"/>
              </a:ext>
            </a:extLst>
          </p:cNvPr>
          <p:cNvSpPr txBox="1"/>
          <p:nvPr/>
        </p:nvSpPr>
        <p:spPr>
          <a:xfrm>
            <a:off x="7206556" y="3532806"/>
            <a:ext cx="26394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dirty="0">
              <a:solidFill>
                <a:srgbClr val="FF0000"/>
              </a:solidFill>
            </a:endParaRPr>
          </a:p>
        </p:txBody>
      </p:sp>
      <p:cxnSp>
        <p:nvCxnSpPr>
          <p:cNvPr id="66" name="Gerader Verbinder 65">
            <a:extLst>
              <a:ext uri="{FF2B5EF4-FFF2-40B4-BE49-F238E27FC236}">
                <a16:creationId xmlns:a16="http://schemas.microsoft.com/office/drawing/2014/main" id="{46B4042A-0837-4262-A1B8-8D5BB62C91F0}"/>
              </a:ext>
            </a:extLst>
          </p:cNvPr>
          <p:cNvCxnSpPr/>
          <p:nvPr/>
        </p:nvCxnSpPr>
        <p:spPr bwMode="auto">
          <a:xfrm>
            <a:off x="6230765" y="4696829"/>
            <a:ext cx="915013" cy="0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8DEB7BC-5B17-4881-A4E2-C8A409218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23199" y="3005036"/>
            <a:ext cx="630070" cy="630070"/>
          </a:xfrm>
          <a:prstGeom prst="rect">
            <a:avLst/>
          </a:prstGeom>
        </p:spPr>
      </p:pic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2B888467-A1DF-46ED-A7D8-42EC4FA2AB7F}"/>
              </a:ext>
            </a:extLst>
          </p:cNvPr>
          <p:cNvCxnSpPr/>
          <p:nvPr/>
        </p:nvCxnSpPr>
        <p:spPr bwMode="auto">
          <a:xfrm>
            <a:off x="4854195" y="3320071"/>
            <a:ext cx="0" cy="812900"/>
          </a:xfrm>
          <a:prstGeom prst="line">
            <a:avLst/>
          </a:prstGeom>
          <a:solidFill>
            <a:srgbClr val="FF0000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1D0B9E75-D77B-45DC-A077-C13619293D5A}"/>
              </a:ext>
            </a:extLst>
          </p:cNvPr>
          <p:cNvCxnSpPr/>
          <p:nvPr/>
        </p:nvCxnSpPr>
        <p:spPr bwMode="auto">
          <a:xfrm>
            <a:off x="4857291" y="4134496"/>
            <a:ext cx="89359" cy="0"/>
          </a:xfrm>
          <a:prstGeom prst="line">
            <a:avLst/>
          </a:prstGeom>
          <a:solidFill>
            <a:srgbClr val="FF0000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62A53B7F-40B6-484A-ADB2-AFF3C59C84E7}"/>
              </a:ext>
            </a:extLst>
          </p:cNvPr>
          <p:cNvCxnSpPr/>
          <p:nvPr/>
        </p:nvCxnSpPr>
        <p:spPr bwMode="auto">
          <a:xfrm>
            <a:off x="4793822" y="3524312"/>
            <a:ext cx="60793" cy="0"/>
          </a:xfrm>
          <a:prstGeom prst="line">
            <a:avLst/>
          </a:prstGeom>
          <a:solidFill>
            <a:srgbClr val="FF0000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2" name="Grafik 13">
            <a:extLst>
              <a:ext uri="{FF2B5EF4-FFF2-40B4-BE49-F238E27FC236}">
                <a16:creationId xmlns:a16="http://schemas.microsoft.com/office/drawing/2014/main" id="{A5FD9CAF-DE25-4D64-9434-9B69A54854C0}"/>
              </a:ext>
            </a:extLst>
          </p:cNvPr>
          <p:cNvGrpSpPr/>
          <p:nvPr/>
        </p:nvGrpSpPr>
        <p:grpSpPr>
          <a:xfrm>
            <a:off x="4923753" y="3713326"/>
            <a:ext cx="477360" cy="428688"/>
            <a:chOff x="4923753" y="3885412"/>
            <a:chExt cx="477360" cy="428688"/>
          </a:xfrm>
          <a:solidFill>
            <a:srgbClr val="000000"/>
          </a:solidFill>
        </p:grpSpPr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5FE4C2E9-1E95-4174-A7E2-7C347C197D09}"/>
                </a:ext>
              </a:extLst>
            </p:cNvPr>
            <p:cNvSpPr/>
            <p:nvPr/>
          </p:nvSpPr>
          <p:spPr>
            <a:xfrm flipV="1">
              <a:off x="4923753" y="3885412"/>
              <a:ext cx="221671" cy="218830"/>
            </a:xfrm>
            <a:custGeom>
              <a:avLst/>
              <a:gdLst>
                <a:gd name="connsiteX0" fmla="*/ -3226 w 221671"/>
                <a:gd name="connsiteY0" fmla="*/ 210741 h 218830"/>
                <a:gd name="connsiteX1" fmla="*/ -4065 w 221671"/>
                <a:gd name="connsiteY1" fmla="*/ 103198 h 218830"/>
                <a:gd name="connsiteX2" fmla="*/ -4065 w 221671"/>
                <a:gd name="connsiteY2" fmla="*/ -4023 h 218830"/>
                <a:gd name="connsiteX3" fmla="*/ -2322 w 221671"/>
                <a:gd name="connsiteY3" fmla="*/ -5830 h 218830"/>
                <a:gd name="connsiteX4" fmla="*/ -63 w 221671"/>
                <a:gd name="connsiteY4" fmla="*/ -7638 h 218830"/>
                <a:gd name="connsiteX5" fmla="*/ 453 w 221671"/>
                <a:gd name="connsiteY5" fmla="*/ 99196 h 218830"/>
                <a:gd name="connsiteX6" fmla="*/ 453 w 221671"/>
                <a:gd name="connsiteY6" fmla="*/ 206029 h 218830"/>
                <a:gd name="connsiteX7" fmla="*/ 12847 w 221671"/>
                <a:gd name="connsiteY7" fmla="*/ 206029 h 218830"/>
                <a:gd name="connsiteX8" fmla="*/ 25241 w 221671"/>
                <a:gd name="connsiteY8" fmla="*/ 206029 h 218830"/>
                <a:gd name="connsiteX9" fmla="*/ 22982 w 221671"/>
                <a:gd name="connsiteY9" fmla="*/ 208482 h 218830"/>
                <a:gd name="connsiteX10" fmla="*/ 20787 w 221671"/>
                <a:gd name="connsiteY10" fmla="*/ 210871 h 218830"/>
                <a:gd name="connsiteX11" fmla="*/ 23369 w 221671"/>
                <a:gd name="connsiteY11" fmla="*/ 208482 h 218830"/>
                <a:gd name="connsiteX12" fmla="*/ 26016 w 221671"/>
                <a:gd name="connsiteY12" fmla="*/ 206029 h 218830"/>
                <a:gd name="connsiteX13" fmla="*/ 119293 w 221671"/>
                <a:gd name="connsiteY13" fmla="*/ 206029 h 218830"/>
                <a:gd name="connsiteX14" fmla="*/ 212571 w 221671"/>
                <a:gd name="connsiteY14" fmla="*/ 206029 h 218830"/>
                <a:gd name="connsiteX15" fmla="*/ 215088 w 221671"/>
                <a:gd name="connsiteY15" fmla="*/ 208611 h 218830"/>
                <a:gd name="connsiteX16" fmla="*/ 217606 w 221671"/>
                <a:gd name="connsiteY16" fmla="*/ 211193 h 218830"/>
                <a:gd name="connsiteX17" fmla="*/ 107609 w 221671"/>
                <a:gd name="connsiteY17" fmla="*/ 211129 h 218830"/>
                <a:gd name="connsiteX18" fmla="*/ -3226 w 221671"/>
                <a:gd name="connsiteY18" fmla="*/ 210741 h 21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671" h="218830">
                  <a:moveTo>
                    <a:pt x="-3226" y="210741"/>
                  </a:moveTo>
                  <a:cubicBezTo>
                    <a:pt x="-3872" y="210483"/>
                    <a:pt x="-4065" y="188406"/>
                    <a:pt x="-4065" y="103198"/>
                  </a:cubicBezTo>
                  <a:lnTo>
                    <a:pt x="-4065" y="-4023"/>
                  </a:lnTo>
                  <a:lnTo>
                    <a:pt x="-2322" y="-5830"/>
                  </a:lnTo>
                  <a:cubicBezTo>
                    <a:pt x="-1354" y="-6798"/>
                    <a:pt x="-386" y="-7638"/>
                    <a:pt x="-63" y="-7638"/>
                  </a:cubicBezTo>
                  <a:cubicBezTo>
                    <a:pt x="195" y="-7638"/>
                    <a:pt x="453" y="40454"/>
                    <a:pt x="453" y="99196"/>
                  </a:cubicBezTo>
                  <a:lnTo>
                    <a:pt x="453" y="206029"/>
                  </a:lnTo>
                  <a:lnTo>
                    <a:pt x="12847" y="206029"/>
                  </a:lnTo>
                  <a:lnTo>
                    <a:pt x="25241" y="206029"/>
                  </a:lnTo>
                  <a:lnTo>
                    <a:pt x="22982" y="208482"/>
                  </a:lnTo>
                  <a:lnTo>
                    <a:pt x="20787" y="210871"/>
                  </a:lnTo>
                  <a:lnTo>
                    <a:pt x="23369" y="208482"/>
                  </a:lnTo>
                  <a:lnTo>
                    <a:pt x="26016" y="206029"/>
                  </a:lnTo>
                  <a:lnTo>
                    <a:pt x="119293" y="206029"/>
                  </a:lnTo>
                  <a:lnTo>
                    <a:pt x="212571" y="206029"/>
                  </a:lnTo>
                  <a:lnTo>
                    <a:pt x="215088" y="208611"/>
                  </a:lnTo>
                  <a:lnTo>
                    <a:pt x="217606" y="211193"/>
                  </a:lnTo>
                  <a:lnTo>
                    <a:pt x="107609" y="211129"/>
                  </a:lnTo>
                  <a:cubicBezTo>
                    <a:pt x="47060" y="211129"/>
                    <a:pt x="-2839" y="210935"/>
                    <a:pt x="-3226" y="210741"/>
                  </a:cubicBez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6680697D-2CCC-4608-907C-C8EE77483A8D}"/>
                </a:ext>
              </a:extLst>
            </p:cNvPr>
            <p:cNvSpPr/>
            <p:nvPr/>
          </p:nvSpPr>
          <p:spPr>
            <a:xfrm flipV="1">
              <a:off x="5141938" y="3885412"/>
              <a:ext cx="42797" cy="5164"/>
            </a:xfrm>
            <a:custGeom>
              <a:avLst/>
              <a:gdLst>
                <a:gd name="connsiteX0" fmla="*/ -3795 w 42797"/>
                <a:gd name="connsiteY0" fmla="*/ -6424 h 5164"/>
                <a:gd name="connsiteX1" fmla="*/ -5860 w 42797"/>
                <a:gd name="connsiteY1" fmla="*/ -9006 h 5164"/>
                <a:gd name="connsiteX2" fmla="*/ 15571 w 42797"/>
                <a:gd name="connsiteY2" fmla="*/ -9458 h 5164"/>
                <a:gd name="connsiteX3" fmla="*/ 36938 w 42797"/>
                <a:gd name="connsiteY3" fmla="*/ -9393 h 5164"/>
                <a:gd name="connsiteX4" fmla="*/ 34485 w 42797"/>
                <a:gd name="connsiteY4" fmla="*/ -6811 h 5164"/>
                <a:gd name="connsiteX5" fmla="*/ 31967 w 42797"/>
                <a:gd name="connsiteY5" fmla="*/ -4294 h 5164"/>
                <a:gd name="connsiteX6" fmla="*/ 15119 w 42797"/>
                <a:gd name="connsiteY6" fmla="*/ -4294 h 5164"/>
                <a:gd name="connsiteX7" fmla="*/ -1729 w 42797"/>
                <a:gd name="connsiteY7" fmla="*/ -4294 h 5164"/>
                <a:gd name="connsiteX8" fmla="*/ -3795 w 42797"/>
                <a:gd name="connsiteY8" fmla="*/ -6424 h 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797" h="5164">
                  <a:moveTo>
                    <a:pt x="-3795" y="-6424"/>
                  </a:moveTo>
                  <a:cubicBezTo>
                    <a:pt x="-4957" y="-7586"/>
                    <a:pt x="-5860" y="-8748"/>
                    <a:pt x="-5860" y="-9006"/>
                  </a:cubicBezTo>
                  <a:cubicBezTo>
                    <a:pt x="-5860" y="-9264"/>
                    <a:pt x="3758" y="-9458"/>
                    <a:pt x="15571" y="-9458"/>
                  </a:cubicBezTo>
                  <a:lnTo>
                    <a:pt x="36938" y="-9393"/>
                  </a:lnTo>
                  <a:lnTo>
                    <a:pt x="34485" y="-6811"/>
                  </a:lnTo>
                  <a:lnTo>
                    <a:pt x="31967" y="-4294"/>
                  </a:lnTo>
                  <a:lnTo>
                    <a:pt x="15119" y="-4294"/>
                  </a:lnTo>
                  <a:lnTo>
                    <a:pt x="-1729" y="-4294"/>
                  </a:lnTo>
                  <a:lnTo>
                    <a:pt x="-3795" y="-6424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74BA4D35-E4D2-44A7-B137-EBF11016BC9E}"/>
                </a:ext>
              </a:extLst>
            </p:cNvPr>
            <p:cNvSpPr/>
            <p:nvPr/>
          </p:nvSpPr>
          <p:spPr>
            <a:xfrm flipV="1">
              <a:off x="5180411" y="3885412"/>
              <a:ext cx="171320" cy="31243"/>
            </a:xfrm>
            <a:custGeom>
              <a:avLst/>
              <a:gdLst>
                <a:gd name="connsiteX0" fmla="*/ -4775 w 171320"/>
                <a:gd name="connsiteY0" fmla="*/ 19425 h 31243"/>
                <a:gd name="connsiteX1" fmla="*/ -2258 w 171320"/>
                <a:gd name="connsiteY1" fmla="*/ 16843 h 31243"/>
                <a:gd name="connsiteX2" fmla="*/ 78626 w 171320"/>
                <a:gd name="connsiteY2" fmla="*/ 16843 h 31243"/>
                <a:gd name="connsiteX3" fmla="*/ 159509 w 171320"/>
                <a:gd name="connsiteY3" fmla="*/ 16843 h 31243"/>
                <a:gd name="connsiteX4" fmla="*/ 159509 w 171320"/>
                <a:gd name="connsiteY4" fmla="*/ 3804 h 31243"/>
                <a:gd name="connsiteX5" fmla="*/ 159509 w 171320"/>
                <a:gd name="connsiteY5" fmla="*/ -9236 h 31243"/>
                <a:gd name="connsiteX6" fmla="*/ 161769 w 171320"/>
                <a:gd name="connsiteY6" fmla="*/ -7041 h 31243"/>
                <a:gd name="connsiteX7" fmla="*/ 164028 w 171320"/>
                <a:gd name="connsiteY7" fmla="*/ -4846 h 31243"/>
                <a:gd name="connsiteX8" fmla="*/ 164028 w 171320"/>
                <a:gd name="connsiteY8" fmla="*/ 7806 h 31243"/>
                <a:gd name="connsiteX9" fmla="*/ 163253 w 171320"/>
                <a:gd name="connsiteY9" fmla="*/ 21233 h 31243"/>
                <a:gd name="connsiteX10" fmla="*/ 77593 w 171320"/>
                <a:gd name="connsiteY10" fmla="*/ 22007 h 31243"/>
                <a:gd name="connsiteX11" fmla="*/ -7293 w 171320"/>
                <a:gd name="connsiteY11" fmla="*/ 22007 h 31243"/>
                <a:gd name="connsiteX12" fmla="*/ -4775 w 171320"/>
                <a:gd name="connsiteY12" fmla="*/ 19425 h 3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1320" h="31243">
                  <a:moveTo>
                    <a:pt x="-4775" y="19425"/>
                  </a:moveTo>
                  <a:lnTo>
                    <a:pt x="-2258" y="16843"/>
                  </a:lnTo>
                  <a:lnTo>
                    <a:pt x="78626" y="16843"/>
                  </a:lnTo>
                  <a:lnTo>
                    <a:pt x="159509" y="16843"/>
                  </a:lnTo>
                  <a:lnTo>
                    <a:pt x="159509" y="3804"/>
                  </a:lnTo>
                  <a:lnTo>
                    <a:pt x="159509" y="-9236"/>
                  </a:lnTo>
                  <a:lnTo>
                    <a:pt x="161769" y="-7041"/>
                  </a:lnTo>
                  <a:lnTo>
                    <a:pt x="164028" y="-4846"/>
                  </a:lnTo>
                  <a:lnTo>
                    <a:pt x="164028" y="7806"/>
                  </a:lnTo>
                  <a:cubicBezTo>
                    <a:pt x="164028" y="16779"/>
                    <a:pt x="163834" y="20652"/>
                    <a:pt x="163253" y="21233"/>
                  </a:cubicBezTo>
                  <a:cubicBezTo>
                    <a:pt x="162672" y="21814"/>
                    <a:pt x="142726" y="22007"/>
                    <a:pt x="77593" y="22007"/>
                  </a:cubicBezTo>
                  <a:lnTo>
                    <a:pt x="-7293" y="22007"/>
                  </a:lnTo>
                  <a:lnTo>
                    <a:pt x="-4775" y="19425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61FDB5B6-8866-4C4C-938B-CCF077BBD360}"/>
                </a:ext>
              </a:extLst>
            </p:cNvPr>
            <p:cNvSpPr/>
            <p:nvPr/>
          </p:nvSpPr>
          <p:spPr>
            <a:xfrm flipV="1">
              <a:off x="4948282" y="3910588"/>
              <a:ext cx="29306" cy="219734"/>
            </a:xfrm>
            <a:custGeom>
              <a:avLst/>
              <a:gdLst>
                <a:gd name="connsiteX0" fmla="*/ -2292 w 29306"/>
                <a:gd name="connsiteY0" fmla="*/ 211759 h 219734"/>
                <a:gd name="connsiteX1" fmla="*/ -3066 w 29306"/>
                <a:gd name="connsiteY1" fmla="*/ 104409 h 219734"/>
                <a:gd name="connsiteX2" fmla="*/ -3066 w 29306"/>
                <a:gd name="connsiteY2" fmla="*/ -2166 h 219734"/>
                <a:gd name="connsiteX3" fmla="*/ -484 w 29306"/>
                <a:gd name="connsiteY3" fmla="*/ -4683 h 219734"/>
                <a:gd name="connsiteX4" fmla="*/ 2098 w 29306"/>
                <a:gd name="connsiteY4" fmla="*/ -7201 h 219734"/>
                <a:gd name="connsiteX5" fmla="*/ 2098 w 29306"/>
                <a:gd name="connsiteY5" fmla="*/ 18233 h 219734"/>
                <a:gd name="connsiteX6" fmla="*/ 2098 w 29306"/>
                <a:gd name="connsiteY6" fmla="*/ 43666 h 219734"/>
                <a:gd name="connsiteX7" fmla="*/ -291 w 29306"/>
                <a:gd name="connsiteY7" fmla="*/ 41407 h 219734"/>
                <a:gd name="connsiteX8" fmla="*/ -2744 w 29306"/>
                <a:gd name="connsiteY8" fmla="*/ 39212 h 219734"/>
                <a:gd name="connsiteX9" fmla="*/ -291 w 29306"/>
                <a:gd name="connsiteY9" fmla="*/ 41794 h 219734"/>
                <a:gd name="connsiteX10" fmla="*/ 2098 w 29306"/>
                <a:gd name="connsiteY10" fmla="*/ 44441 h 219734"/>
                <a:gd name="connsiteX11" fmla="*/ 2098 w 29306"/>
                <a:gd name="connsiteY11" fmla="*/ 126228 h 219734"/>
                <a:gd name="connsiteX12" fmla="*/ 2098 w 29306"/>
                <a:gd name="connsiteY12" fmla="*/ 208015 h 219734"/>
                <a:gd name="connsiteX13" fmla="*/ 14169 w 29306"/>
                <a:gd name="connsiteY13" fmla="*/ 208015 h 219734"/>
                <a:gd name="connsiteX14" fmla="*/ 26240 w 29306"/>
                <a:gd name="connsiteY14" fmla="*/ 208015 h 219734"/>
                <a:gd name="connsiteX15" fmla="*/ 24045 w 29306"/>
                <a:gd name="connsiteY15" fmla="*/ 210274 h 219734"/>
                <a:gd name="connsiteX16" fmla="*/ 21851 w 29306"/>
                <a:gd name="connsiteY16" fmla="*/ 212534 h 219734"/>
                <a:gd name="connsiteX17" fmla="*/ 10167 w 29306"/>
                <a:gd name="connsiteY17" fmla="*/ 212534 h 219734"/>
                <a:gd name="connsiteX18" fmla="*/ -2292 w 29306"/>
                <a:gd name="connsiteY18" fmla="*/ 211759 h 21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306" h="219734">
                  <a:moveTo>
                    <a:pt x="-2292" y="211759"/>
                  </a:moveTo>
                  <a:cubicBezTo>
                    <a:pt x="-2873" y="211178"/>
                    <a:pt x="-3066" y="186455"/>
                    <a:pt x="-3066" y="104409"/>
                  </a:cubicBezTo>
                  <a:lnTo>
                    <a:pt x="-3066" y="-2166"/>
                  </a:lnTo>
                  <a:lnTo>
                    <a:pt x="-484" y="-4683"/>
                  </a:lnTo>
                  <a:lnTo>
                    <a:pt x="2098" y="-7201"/>
                  </a:lnTo>
                  <a:lnTo>
                    <a:pt x="2098" y="18233"/>
                  </a:lnTo>
                  <a:lnTo>
                    <a:pt x="2098" y="43666"/>
                  </a:lnTo>
                  <a:lnTo>
                    <a:pt x="-291" y="41407"/>
                  </a:lnTo>
                  <a:lnTo>
                    <a:pt x="-2744" y="39212"/>
                  </a:lnTo>
                  <a:lnTo>
                    <a:pt x="-291" y="41794"/>
                  </a:lnTo>
                  <a:lnTo>
                    <a:pt x="2098" y="44441"/>
                  </a:lnTo>
                  <a:lnTo>
                    <a:pt x="2098" y="126228"/>
                  </a:lnTo>
                  <a:lnTo>
                    <a:pt x="2098" y="208015"/>
                  </a:lnTo>
                  <a:lnTo>
                    <a:pt x="14169" y="208015"/>
                  </a:lnTo>
                  <a:lnTo>
                    <a:pt x="26240" y="208015"/>
                  </a:lnTo>
                  <a:lnTo>
                    <a:pt x="24045" y="210274"/>
                  </a:lnTo>
                  <a:lnTo>
                    <a:pt x="21851" y="212534"/>
                  </a:lnTo>
                  <a:lnTo>
                    <a:pt x="10167" y="212534"/>
                  </a:lnTo>
                  <a:cubicBezTo>
                    <a:pt x="1969" y="212534"/>
                    <a:pt x="-1775" y="212275"/>
                    <a:pt x="-2292" y="211759"/>
                  </a:cubicBez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B595CB47-53B7-4FAD-ABBB-97D165F42243}"/>
                </a:ext>
              </a:extLst>
            </p:cNvPr>
            <p:cNvSpPr/>
            <p:nvPr/>
          </p:nvSpPr>
          <p:spPr>
            <a:xfrm flipV="1">
              <a:off x="4973845" y="3910588"/>
              <a:ext cx="146403" cy="4518"/>
            </a:xfrm>
            <a:custGeom>
              <a:avLst/>
              <a:gdLst>
                <a:gd name="connsiteX0" fmla="*/ -2044 w 146403"/>
                <a:gd name="connsiteY0" fmla="*/ -6775 h 4518"/>
                <a:gd name="connsiteX1" fmla="*/ 151 w 146403"/>
                <a:gd name="connsiteY1" fmla="*/ -9035 h 4518"/>
                <a:gd name="connsiteX2" fmla="*/ 68963 w 146403"/>
                <a:gd name="connsiteY2" fmla="*/ -9035 h 4518"/>
                <a:gd name="connsiteX3" fmla="*/ 137775 w 146403"/>
                <a:gd name="connsiteY3" fmla="*/ -9035 h 4518"/>
                <a:gd name="connsiteX4" fmla="*/ 139970 w 146403"/>
                <a:gd name="connsiteY4" fmla="*/ -6775 h 4518"/>
                <a:gd name="connsiteX5" fmla="*/ 142165 w 146403"/>
                <a:gd name="connsiteY5" fmla="*/ -4516 h 4518"/>
                <a:gd name="connsiteX6" fmla="*/ 68963 w 146403"/>
                <a:gd name="connsiteY6" fmla="*/ -4516 h 4518"/>
                <a:gd name="connsiteX7" fmla="*/ -4239 w 146403"/>
                <a:gd name="connsiteY7" fmla="*/ -4516 h 4518"/>
                <a:gd name="connsiteX8" fmla="*/ -2044 w 146403"/>
                <a:gd name="connsiteY8" fmla="*/ -6775 h 4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403" h="4518">
                  <a:moveTo>
                    <a:pt x="-2044" y="-6775"/>
                  </a:moveTo>
                  <a:lnTo>
                    <a:pt x="151" y="-9035"/>
                  </a:lnTo>
                  <a:lnTo>
                    <a:pt x="68963" y="-9035"/>
                  </a:lnTo>
                  <a:lnTo>
                    <a:pt x="137775" y="-9035"/>
                  </a:lnTo>
                  <a:lnTo>
                    <a:pt x="139970" y="-6775"/>
                  </a:lnTo>
                  <a:lnTo>
                    <a:pt x="142165" y="-4516"/>
                  </a:lnTo>
                  <a:lnTo>
                    <a:pt x="68963" y="-4516"/>
                  </a:lnTo>
                  <a:lnTo>
                    <a:pt x="-4239" y="-4516"/>
                  </a:lnTo>
                  <a:lnTo>
                    <a:pt x="-2044" y="-6775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2F288D69-A148-4412-935B-A6B167FE0181}"/>
                </a:ext>
              </a:extLst>
            </p:cNvPr>
            <p:cNvSpPr/>
            <p:nvPr/>
          </p:nvSpPr>
          <p:spPr>
            <a:xfrm flipV="1">
              <a:off x="5116504" y="3910588"/>
              <a:ext cx="92825" cy="4518"/>
            </a:xfrm>
            <a:custGeom>
              <a:avLst/>
              <a:gdLst>
                <a:gd name="connsiteX0" fmla="*/ -3660 w 92825"/>
                <a:gd name="connsiteY0" fmla="*/ -6775 h 4518"/>
                <a:gd name="connsiteX1" fmla="*/ -5855 w 92825"/>
                <a:gd name="connsiteY1" fmla="*/ -9035 h 4518"/>
                <a:gd name="connsiteX2" fmla="*/ 40558 w 92825"/>
                <a:gd name="connsiteY2" fmla="*/ -9035 h 4518"/>
                <a:gd name="connsiteX3" fmla="*/ 86971 w 92825"/>
                <a:gd name="connsiteY3" fmla="*/ -9035 h 4518"/>
                <a:gd name="connsiteX4" fmla="*/ 84776 w 92825"/>
                <a:gd name="connsiteY4" fmla="*/ -6775 h 4518"/>
                <a:gd name="connsiteX5" fmla="*/ 82582 w 92825"/>
                <a:gd name="connsiteY5" fmla="*/ -4516 h 4518"/>
                <a:gd name="connsiteX6" fmla="*/ 40558 w 92825"/>
                <a:gd name="connsiteY6" fmla="*/ -4516 h 4518"/>
                <a:gd name="connsiteX7" fmla="*/ -1465 w 92825"/>
                <a:gd name="connsiteY7" fmla="*/ -4516 h 4518"/>
                <a:gd name="connsiteX8" fmla="*/ -3660 w 92825"/>
                <a:gd name="connsiteY8" fmla="*/ -6775 h 4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825" h="4518">
                  <a:moveTo>
                    <a:pt x="-3660" y="-6775"/>
                  </a:moveTo>
                  <a:lnTo>
                    <a:pt x="-5855" y="-9035"/>
                  </a:lnTo>
                  <a:lnTo>
                    <a:pt x="40558" y="-9035"/>
                  </a:lnTo>
                  <a:lnTo>
                    <a:pt x="86971" y="-9035"/>
                  </a:lnTo>
                  <a:lnTo>
                    <a:pt x="84776" y="-6775"/>
                  </a:lnTo>
                  <a:lnTo>
                    <a:pt x="82582" y="-4516"/>
                  </a:lnTo>
                  <a:lnTo>
                    <a:pt x="40558" y="-4516"/>
                  </a:lnTo>
                  <a:lnTo>
                    <a:pt x="-1465" y="-4516"/>
                  </a:lnTo>
                  <a:lnTo>
                    <a:pt x="-3660" y="-6775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D9DAA352-2BBA-4D68-8AC9-A2D4A9EE7049}"/>
                </a:ext>
              </a:extLst>
            </p:cNvPr>
            <p:cNvSpPr/>
            <p:nvPr/>
          </p:nvSpPr>
          <p:spPr>
            <a:xfrm flipV="1">
              <a:off x="4955189" y="3910588"/>
              <a:ext cx="445924" cy="403513"/>
            </a:xfrm>
            <a:custGeom>
              <a:avLst/>
              <a:gdLst>
                <a:gd name="connsiteX0" fmla="*/ 246524 w 445924"/>
                <a:gd name="connsiteY0" fmla="*/ 395619 h 403513"/>
                <a:gd name="connsiteX1" fmla="*/ 248719 w 445924"/>
                <a:gd name="connsiteY1" fmla="*/ 393360 h 403513"/>
                <a:gd name="connsiteX2" fmla="*/ 272668 w 445924"/>
                <a:gd name="connsiteY2" fmla="*/ 393360 h 403513"/>
                <a:gd name="connsiteX3" fmla="*/ 300425 w 445924"/>
                <a:gd name="connsiteY3" fmla="*/ 392650 h 403513"/>
                <a:gd name="connsiteX4" fmla="*/ 322696 w 445924"/>
                <a:gd name="connsiteY4" fmla="*/ 371477 h 403513"/>
                <a:gd name="connsiteX5" fmla="*/ 321986 w 445924"/>
                <a:gd name="connsiteY5" fmla="*/ 354629 h 403513"/>
                <a:gd name="connsiteX6" fmla="*/ 320114 w 445924"/>
                <a:gd name="connsiteY6" fmla="*/ 351466 h 403513"/>
                <a:gd name="connsiteX7" fmla="*/ 310108 w 445924"/>
                <a:gd name="connsiteY7" fmla="*/ 340686 h 403513"/>
                <a:gd name="connsiteX8" fmla="*/ 303653 w 445924"/>
                <a:gd name="connsiteY8" fmla="*/ 337845 h 403513"/>
                <a:gd name="connsiteX9" fmla="*/ 177196 w 445924"/>
                <a:gd name="connsiteY9" fmla="*/ 336554 h 403513"/>
                <a:gd name="connsiteX10" fmla="*/ 49964 w 445924"/>
                <a:gd name="connsiteY10" fmla="*/ 335909 h 403513"/>
                <a:gd name="connsiteX11" fmla="*/ 8005 w 445924"/>
                <a:gd name="connsiteY11" fmla="*/ 274714 h 403513"/>
                <a:gd name="connsiteX12" fmla="*/ 18463 w 445924"/>
                <a:gd name="connsiteY12" fmla="*/ 253218 h 403513"/>
                <a:gd name="connsiteX13" fmla="*/ 44477 w 445924"/>
                <a:gd name="connsiteY13" fmla="*/ 236370 h 403513"/>
                <a:gd name="connsiteX14" fmla="*/ 49319 w 445924"/>
                <a:gd name="connsiteY14" fmla="*/ 234950 h 403513"/>
                <a:gd name="connsiteX15" fmla="*/ 112902 w 445924"/>
                <a:gd name="connsiteY15" fmla="*/ 234692 h 403513"/>
                <a:gd name="connsiteX16" fmla="*/ 176486 w 445924"/>
                <a:gd name="connsiteY16" fmla="*/ 234498 h 403513"/>
                <a:gd name="connsiteX17" fmla="*/ 173904 w 445924"/>
                <a:gd name="connsiteY17" fmla="*/ 237145 h 403513"/>
                <a:gd name="connsiteX18" fmla="*/ 171386 w 445924"/>
                <a:gd name="connsiteY18" fmla="*/ 239727 h 403513"/>
                <a:gd name="connsiteX19" fmla="*/ 112128 w 445924"/>
                <a:gd name="connsiteY19" fmla="*/ 239727 h 403513"/>
                <a:gd name="connsiteX20" fmla="*/ 37699 w 445924"/>
                <a:gd name="connsiteY20" fmla="*/ 244245 h 403513"/>
                <a:gd name="connsiteX21" fmla="*/ 25564 w 445924"/>
                <a:gd name="connsiteY21" fmla="*/ 318544 h 403513"/>
                <a:gd name="connsiteX22" fmla="*/ 47963 w 445924"/>
                <a:gd name="connsiteY22" fmla="*/ 330745 h 403513"/>
                <a:gd name="connsiteX23" fmla="*/ 176421 w 445924"/>
                <a:gd name="connsiteY23" fmla="*/ 331584 h 403513"/>
                <a:gd name="connsiteX24" fmla="*/ 301071 w 445924"/>
                <a:gd name="connsiteY24" fmla="*/ 331713 h 403513"/>
                <a:gd name="connsiteX25" fmla="*/ 305848 w 445924"/>
                <a:gd name="connsiteY25" fmla="*/ 333456 h 403513"/>
                <a:gd name="connsiteX26" fmla="*/ 323599 w 445924"/>
                <a:gd name="connsiteY26" fmla="*/ 347786 h 403513"/>
                <a:gd name="connsiteX27" fmla="*/ 325149 w 445924"/>
                <a:gd name="connsiteY27" fmla="*/ 352370 h 403513"/>
                <a:gd name="connsiteX28" fmla="*/ 325407 w 445924"/>
                <a:gd name="connsiteY28" fmla="*/ 352821 h 403513"/>
                <a:gd name="connsiteX29" fmla="*/ 327924 w 445924"/>
                <a:gd name="connsiteY29" fmla="*/ 365215 h 403513"/>
                <a:gd name="connsiteX30" fmla="*/ 323599 w 445924"/>
                <a:gd name="connsiteY30" fmla="*/ 381805 h 403513"/>
                <a:gd name="connsiteX31" fmla="*/ 314175 w 445924"/>
                <a:gd name="connsiteY31" fmla="*/ 392069 h 403513"/>
                <a:gd name="connsiteX32" fmla="*/ 313658 w 445924"/>
                <a:gd name="connsiteY32" fmla="*/ 392715 h 403513"/>
                <a:gd name="connsiteX33" fmla="*/ 322567 w 445924"/>
                <a:gd name="connsiteY33" fmla="*/ 393360 h 403513"/>
                <a:gd name="connsiteX34" fmla="*/ 331475 w 445924"/>
                <a:gd name="connsiteY34" fmla="*/ 393360 h 403513"/>
                <a:gd name="connsiteX35" fmla="*/ 332830 w 445924"/>
                <a:gd name="connsiteY35" fmla="*/ 391553 h 403513"/>
                <a:gd name="connsiteX36" fmla="*/ 337736 w 445924"/>
                <a:gd name="connsiteY36" fmla="*/ 347205 h 403513"/>
                <a:gd name="connsiteX37" fmla="*/ 323664 w 445924"/>
                <a:gd name="connsiteY37" fmla="*/ 328292 h 403513"/>
                <a:gd name="connsiteX38" fmla="*/ 323212 w 445924"/>
                <a:gd name="connsiteY38" fmla="*/ 327130 h 403513"/>
                <a:gd name="connsiteX39" fmla="*/ 325278 w 445924"/>
                <a:gd name="connsiteY39" fmla="*/ 327904 h 403513"/>
                <a:gd name="connsiteX40" fmla="*/ 321146 w 445924"/>
                <a:gd name="connsiteY40" fmla="*/ 326097 h 403513"/>
                <a:gd name="connsiteX41" fmla="*/ 320243 w 445924"/>
                <a:gd name="connsiteY41" fmla="*/ 325903 h 403513"/>
                <a:gd name="connsiteX42" fmla="*/ 316434 w 445924"/>
                <a:gd name="connsiteY42" fmla="*/ 323644 h 403513"/>
                <a:gd name="connsiteX43" fmla="*/ 313013 w 445924"/>
                <a:gd name="connsiteY43" fmla="*/ 321514 h 403513"/>
                <a:gd name="connsiteX44" fmla="*/ 312496 w 445924"/>
                <a:gd name="connsiteY44" fmla="*/ 321320 h 403513"/>
                <a:gd name="connsiteX45" fmla="*/ 307139 w 445924"/>
                <a:gd name="connsiteY45" fmla="*/ 320223 h 403513"/>
                <a:gd name="connsiteX46" fmla="*/ 302362 w 445924"/>
                <a:gd name="connsiteY46" fmla="*/ 318867 h 403513"/>
                <a:gd name="connsiteX47" fmla="*/ 175840 w 445924"/>
                <a:gd name="connsiteY47" fmla="*/ 318480 h 403513"/>
                <a:gd name="connsiteX48" fmla="*/ 49319 w 445924"/>
                <a:gd name="connsiteY48" fmla="*/ 318157 h 403513"/>
                <a:gd name="connsiteX49" fmla="*/ 45897 w 445924"/>
                <a:gd name="connsiteY49" fmla="*/ 316737 h 403513"/>
                <a:gd name="connsiteX50" fmla="*/ 27952 w 445924"/>
                <a:gd name="connsiteY50" fmla="*/ 300083 h 403513"/>
                <a:gd name="connsiteX51" fmla="*/ 49383 w 445924"/>
                <a:gd name="connsiteY51" fmla="*/ 253670 h 403513"/>
                <a:gd name="connsiteX52" fmla="*/ 105866 w 445924"/>
                <a:gd name="connsiteY52" fmla="*/ 252637 h 403513"/>
                <a:gd name="connsiteX53" fmla="*/ 158347 w 445924"/>
                <a:gd name="connsiteY53" fmla="*/ 252637 h 403513"/>
                <a:gd name="connsiteX54" fmla="*/ 156152 w 445924"/>
                <a:gd name="connsiteY54" fmla="*/ 254896 h 403513"/>
                <a:gd name="connsiteX55" fmla="*/ 154022 w 445924"/>
                <a:gd name="connsiteY55" fmla="*/ 257091 h 403513"/>
                <a:gd name="connsiteX56" fmla="*/ 102961 w 445924"/>
                <a:gd name="connsiteY56" fmla="*/ 257285 h 403513"/>
                <a:gd name="connsiteX57" fmla="*/ 48221 w 445924"/>
                <a:gd name="connsiteY57" fmla="*/ 258899 h 403513"/>
                <a:gd name="connsiteX58" fmla="*/ 32019 w 445924"/>
                <a:gd name="connsiteY58" fmla="*/ 273875 h 403513"/>
                <a:gd name="connsiteX59" fmla="*/ 32600 w 445924"/>
                <a:gd name="connsiteY59" fmla="*/ 298792 h 403513"/>
                <a:gd name="connsiteX60" fmla="*/ 46026 w 445924"/>
                <a:gd name="connsiteY60" fmla="*/ 311508 h 403513"/>
                <a:gd name="connsiteX61" fmla="*/ 50610 w 445924"/>
                <a:gd name="connsiteY61" fmla="*/ 313638 h 403513"/>
                <a:gd name="connsiteX62" fmla="*/ 177454 w 445924"/>
                <a:gd name="connsiteY62" fmla="*/ 313961 h 403513"/>
                <a:gd name="connsiteX63" fmla="*/ 307849 w 445924"/>
                <a:gd name="connsiteY63" fmla="*/ 315381 h 403513"/>
                <a:gd name="connsiteX64" fmla="*/ 320114 w 445924"/>
                <a:gd name="connsiteY64" fmla="*/ 320739 h 403513"/>
                <a:gd name="connsiteX65" fmla="*/ 319339 w 445924"/>
                <a:gd name="connsiteY65" fmla="*/ 320675 h 403513"/>
                <a:gd name="connsiteX66" fmla="*/ 319081 w 445924"/>
                <a:gd name="connsiteY66" fmla="*/ 320997 h 403513"/>
                <a:gd name="connsiteX67" fmla="*/ 320178 w 445924"/>
                <a:gd name="connsiteY67" fmla="*/ 321320 h 403513"/>
                <a:gd name="connsiteX68" fmla="*/ 324890 w 445924"/>
                <a:gd name="connsiteY68" fmla="*/ 324419 h 403513"/>
                <a:gd name="connsiteX69" fmla="*/ 325084 w 445924"/>
                <a:gd name="connsiteY69" fmla="*/ 324741 h 403513"/>
                <a:gd name="connsiteX70" fmla="*/ 329345 w 445924"/>
                <a:gd name="connsiteY70" fmla="*/ 328421 h 403513"/>
                <a:gd name="connsiteX71" fmla="*/ 329474 w 445924"/>
                <a:gd name="connsiteY71" fmla="*/ 328679 h 403513"/>
                <a:gd name="connsiteX72" fmla="*/ 331281 w 445924"/>
                <a:gd name="connsiteY72" fmla="*/ 330616 h 403513"/>
                <a:gd name="connsiteX73" fmla="*/ 331604 w 445924"/>
                <a:gd name="connsiteY73" fmla="*/ 330745 h 403513"/>
                <a:gd name="connsiteX74" fmla="*/ 333669 w 445924"/>
                <a:gd name="connsiteY74" fmla="*/ 331390 h 403513"/>
                <a:gd name="connsiteX75" fmla="*/ 340447 w 445924"/>
                <a:gd name="connsiteY75" fmla="*/ 388196 h 403513"/>
                <a:gd name="connsiteX76" fmla="*/ 338188 w 445924"/>
                <a:gd name="connsiteY76" fmla="*/ 393037 h 403513"/>
                <a:gd name="connsiteX77" fmla="*/ 349485 w 445924"/>
                <a:gd name="connsiteY77" fmla="*/ 393360 h 403513"/>
                <a:gd name="connsiteX78" fmla="*/ 360781 w 445924"/>
                <a:gd name="connsiteY78" fmla="*/ 393360 h 403513"/>
                <a:gd name="connsiteX79" fmla="*/ 360781 w 445924"/>
                <a:gd name="connsiteY79" fmla="*/ 246182 h 403513"/>
                <a:gd name="connsiteX80" fmla="*/ 360781 w 445924"/>
                <a:gd name="connsiteY80" fmla="*/ 99004 h 403513"/>
                <a:gd name="connsiteX81" fmla="*/ 223802 w 445924"/>
                <a:gd name="connsiteY81" fmla="*/ 99004 h 403513"/>
                <a:gd name="connsiteX82" fmla="*/ 50545 w 445924"/>
                <a:gd name="connsiteY82" fmla="*/ 100036 h 403513"/>
                <a:gd name="connsiteX83" fmla="*/ 32019 w 445924"/>
                <a:gd name="connsiteY83" fmla="*/ 115593 h 403513"/>
                <a:gd name="connsiteX84" fmla="*/ 29953 w 445924"/>
                <a:gd name="connsiteY84" fmla="*/ 127406 h 403513"/>
                <a:gd name="connsiteX85" fmla="*/ 32148 w 445924"/>
                <a:gd name="connsiteY85" fmla="*/ 139478 h 403513"/>
                <a:gd name="connsiteX86" fmla="*/ 52159 w 445924"/>
                <a:gd name="connsiteY86" fmla="*/ 155164 h 403513"/>
                <a:gd name="connsiteX87" fmla="*/ 102187 w 445924"/>
                <a:gd name="connsiteY87" fmla="*/ 155809 h 403513"/>
                <a:gd name="connsiteX88" fmla="*/ 148793 w 445924"/>
                <a:gd name="connsiteY88" fmla="*/ 155809 h 403513"/>
                <a:gd name="connsiteX89" fmla="*/ 150988 w 445924"/>
                <a:gd name="connsiteY89" fmla="*/ 158069 h 403513"/>
                <a:gd name="connsiteX90" fmla="*/ 153183 w 445924"/>
                <a:gd name="connsiteY90" fmla="*/ 160392 h 403513"/>
                <a:gd name="connsiteX91" fmla="*/ 101606 w 445924"/>
                <a:gd name="connsiteY91" fmla="*/ 160199 h 403513"/>
                <a:gd name="connsiteX92" fmla="*/ 46349 w 445924"/>
                <a:gd name="connsiteY92" fmla="*/ 158650 h 403513"/>
                <a:gd name="connsiteX93" fmla="*/ 32148 w 445924"/>
                <a:gd name="connsiteY93" fmla="*/ 148515 h 403513"/>
                <a:gd name="connsiteX94" fmla="*/ 29049 w 445924"/>
                <a:gd name="connsiteY94" fmla="*/ 141156 h 403513"/>
                <a:gd name="connsiteX95" fmla="*/ 28856 w 445924"/>
                <a:gd name="connsiteY95" fmla="*/ 140898 h 403513"/>
                <a:gd name="connsiteX96" fmla="*/ 26725 w 445924"/>
                <a:gd name="connsiteY96" fmla="*/ 139413 h 403513"/>
                <a:gd name="connsiteX97" fmla="*/ 24983 w 445924"/>
                <a:gd name="connsiteY97" fmla="*/ 132248 h 403513"/>
                <a:gd name="connsiteX98" fmla="*/ 34730 w 445924"/>
                <a:gd name="connsiteY98" fmla="*/ 103522 h 403513"/>
                <a:gd name="connsiteX99" fmla="*/ 39248 w 445924"/>
                <a:gd name="connsiteY99" fmla="*/ 99004 h 403513"/>
                <a:gd name="connsiteX100" fmla="*/ 30276 w 445924"/>
                <a:gd name="connsiteY100" fmla="*/ 99004 h 403513"/>
                <a:gd name="connsiteX101" fmla="*/ 21239 w 445924"/>
                <a:gd name="connsiteY101" fmla="*/ 99004 h 403513"/>
                <a:gd name="connsiteX102" fmla="*/ 18979 w 445924"/>
                <a:gd name="connsiteY102" fmla="*/ 102425 h 403513"/>
                <a:gd name="connsiteX103" fmla="*/ 11556 w 445924"/>
                <a:gd name="connsiteY103" fmla="*/ 127406 h 403513"/>
                <a:gd name="connsiteX104" fmla="*/ 15752 w 445924"/>
                <a:gd name="connsiteY104" fmla="*/ 146256 h 403513"/>
                <a:gd name="connsiteX105" fmla="*/ 18011 w 445924"/>
                <a:gd name="connsiteY105" fmla="*/ 151549 h 403513"/>
                <a:gd name="connsiteX106" fmla="*/ 16397 w 445924"/>
                <a:gd name="connsiteY106" fmla="*/ 153163 h 403513"/>
                <a:gd name="connsiteX107" fmla="*/ 13880 w 445924"/>
                <a:gd name="connsiteY107" fmla="*/ 153550 h 403513"/>
                <a:gd name="connsiteX108" fmla="*/ 7941 w 445924"/>
                <a:gd name="connsiteY108" fmla="*/ 137735 h 403513"/>
                <a:gd name="connsiteX109" fmla="*/ 7231 w 445924"/>
                <a:gd name="connsiteY109" fmla="*/ 124889 h 403513"/>
                <a:gd name="connsiteX110" fmla="*/ 12072 w 445924"/>
                <a:gd name="connsiteY110" fmla="*/ 104813 h 403513"/>
                <a:gd name="connsiteX111" fmla="*/ 14654 w 445924"/>
                <a:gd name="connsiteY111" fmla="*/ 99585 h 403513"/>
                <a:gd name="connsiteX112" fmla="*/ 13492 w 445924"/>
                <a:gd name="connsiteY112" fmla="*/ 98810 h 403513"/>
                <a:gd name="connsiteX113" fmla="*/ 12201 w 445924"/>
                <a:gd name="connsiteY113" fmla="*/ 94550 h 403513"/>
                <a:gd name="connsiteX114" fmla="*/ 15945 w 445924"/>
                <a:gd name="connsiteY114" fmla="*/ 78993 h 403513"/>
                <a:gd name="connsiteX115" fmla="*/ 30469 w 445924"/>
                <a:gd name="connsiteY115" fmla="*/ 62274 h 403513"/>
                <a:gd name="connsiteX116" fmla="*/ 34859 w 445924"/>
                <a:gd name="connsiteY116" fmla="*/ 55818 h 403513"/>
                <a:gd name="connsiteX117" fmla="*/ 23562 w 445924"/>
                <a:gd name="connsiteY117" fmla="*/ 26383 h 403513"/>
                <a:gd name="connsiteX118" fmla="*/ 16720 w 445924"/>
                <a:gd name="connsiteY118" fmla="*/ 21864 h 403513"/>
                <a:gd name="connsiteX119" fmla="*/ 14525 w 445924"/>
                <a:gd name="connsiteY119" fmla="*/ 19605 h 403513"/>
                <a:gd name="connsiteX120" fmla="*/ 16655 w 445924"/>
                <a:gd name="connsiteY120" fmla="*/ 19605 h 403513"/>
                <a:gd name="connsiteX121" fmla="*/ 35246 w 445924"/>
                <a:gd name="connsiteY121" fmla="*/ 28900 h 403513"/>
                <a:gd name="connsiteX122" fmla="*/ 41443 w 445924"/>
                <a:gd name="connsiteY122" fmla="*/ 50848 h 403513"/>
                <a:gd name="connsiteX123" fmla="*/ 26790 w 445924"/>
                <a:gd name="connsiteY123" fmla="*/ 72537 h 403513"/>
                <a:gd name="connsiteX124" fmla="*/ 17043 w 445924"/>
                <a:gd name="connsiteY124" fmla="*/ 90870 h 403513"/>
                <a:gd name="connsiteX125" fmla="*/ 16591 w 445924"/>
                <a:gd name="connsiteY125" fmla="*/ 94033 h 403513"/>
                <a:gd name="connsiteX126" fmla="*/ 20399 w 445924"/>
                <a:gd name="connsiteY126" fmla="*/ 93646 h 403513"/>
                <a:gd name="connsiteX127" fmla="*/ 38603 w 445924"/>
                <a:gd name="connsiteY127" fmla="*/ 87578 h 403513"/>
                <a:gd name="connsiteX128" fmla="*/ 55064 w 445924"/>
                <a:gd name="connsiteY128" fmla="*/ 71246 h 403513"/>
                <a:gd name="connsiteX129" fmla="*/ 60615 w 445924"/>
                <a:gd name="connsiteY129" fmla="*/ 36711 h 403513"/>
                <a:gd name="connsiteX130" fmla="*/ 28016 w 445924"/>
                <a:gd name="connsiteY130" fmla="*/ 1401 h 403513"/>
                <a:gd name="connsiteX131" fmla="*/ 14138 w 445924"/>
                <a:gd name="connsiteY131" fmla="*/ -83 h 403513"/>
                <a:gd name="connsiteX132" fmla="*/ 1098 w 445924"/>
                <a:gd name="connsiteY132" fmla="*/ 1272 h 403513"/>
                <a:gd name="connsiteX133" fmla="*/ -2581 w 445924"/>
                <a:gd name="connsiteY133" fmla="*/ 2628 h 403513"/>
                <a:gd name="connsiteX134" fmla="*/ -4324 w 445924"/>
                <a:gd name="connsiteY134" fmla="*/ 820 h 403513"/>
                <a:gd name="connsiteX135" fmla="*/ -6067 w 445924"/>
                <a:gd name="connsiteY135" fmla="*/ -1052 h 403513"/>
                <a:gd name="connsiteX136" fmla="*/ -3743 w 445924"/>
                <a:gd name="connsiteY136" fmla="*/ -2020 h 403513"/>
                <a:gd name="connsiteX137" fmla="*/ 91277 w 445924"/>
                <a:gd name="connsiteY137" fmla="*/ -5441 h 403513"/>
                <a:gd name="connsiteX138" fmla="*/ 176486 w 445924"/>
                <a:gd name="connsiteY138" fmla="*/ -5635 h 403513"/>
                <a:gd name="connsiteX139" fmla="*/ 174033 w 445924"/>
                <a:gd name="connsiteY139" fmla="*/ -3117 h 403513"/>
                <a:gd name="connsiteX140" fmla="*/ 170482 w 445924"/>
                <a:gd name="connsiteY140" fmla="*/ -600 h 403513"/>
                <a:gd name="connsiteX141" fmla="*/ 103219 w 445924"/>
                <a:gd name="connsiteY141" fmla="*/ -471 h 403513"/>
                <a:gd name="connsiteX142" fmla="*/ 38926 w 445924"/>
                <a:gd name="connsiteY142" fmla="*/ 562 h 403513"/>
                <a:gd name="connsiteX143" fmla="*/ 60809 w 445924"/>
                <a:gd name="connsiteY143" fmla="*/ 22962 h 403513"/>
                <a:gd name="connsiteX144" fmla="*/ 66296 w 445924"/>
                <a:gd name="connsiteY144" fmla="*/ 48589 h 403513"/>
                <a:gd name="connsiteX145" fmla="*/ 64230 w 445924"/>
                <a:gd name="connsiteY145" fmla="*/ 62532 h 403513"/>
                <a:gd name="connsiteX146" fmla="*/ 61713 w 445924"/>
                <a:gd name="connsiteY146" fmla="*/ 68148 h 403513"/>
                <a:gd name="connsiteX147" fmla="*/ 61454 w 445924"/>
                <a:gd name="connsiteY147" fmla="*/ 68664 h 403513"/>
                <a:gd name="connsiteX148" fmla="*/ 58937 w 445924"/>
                <a:gd name="connsiteY148" fmla="*/ 73828 h 403513"/>
                <a:gd name="connsiteX149" fmla="*/ 59066 w 445924"/>
                <a:gd name="connsiteY149" fmla="*/ 73054 h 403513"/>
                <a:gd name="connsiteX150" fmla="*/ 58808 w 445924"/>
                <a:gd name="connsiteY150" fmla="*/ 72796 h 403513"/>
                <a:gd name="connsiteX151" fmla="*/ 58420 w 445924"/>
                <a:gd name="connsiteY151" fmla="*/ 74022 h 403513"/>
                <a:gd name="connsiteX152" fmla="*/ 48673 w 445924"/>
                <a:gd name="connsiteY152" fmla="*/ 86351 h 403513"/>
                <a:gd name="connsiteX153" fmla="*/ 41121 w 445924"/>
                <a:gd name="connsiteY153" fmla="*/ 91709 h 403513"/>
                <a:gd name="connsiteX154" fmla="*/ 37118 w 445924"/>
                <a:gd name="connsiteY154" fmla="*/ 94162 h 403513"/>
                <a:gd name="connsiteX155" fmla="*/ 64553 w 445924"/>
                <a:gd name="connsiteY155" fmla="*/ 94356 h 403513"/>
                <a:gd name="connsiteX156" fmla="*/ 243620 w 445924"/>
                <a:gd name="connsiteY156" fmla="*/ 94291 h 403513"/>
                <a:gd name="connsiteX157" fmla="*/ 398867 w 445924"/>
                <a:gd name="connsiteY157" fmla="*/ 93065 h 403513"/>
                <a:gd name="connsiteX158" fmla="*/ 412423 w 445924"/>
                <a:gd name="connsiteY158" fmla="*/ 87384 h 403513"/>
                <a:gd name="connsiteX159" fmla="*/ 424042 w 445924"/>
                <a:gd name="connsiteY159" fmla="*/ 77637 h 403513"/>
                <a:gd name="connsiteX160" fmla="*/ 259951 w 445924"/>
                <a:gd name="connsiteY160" fmla="*/ 76927 h 403513"/>
                <a:gd name="connsiteX161" fmla="*/ 95602 w 445924"/>
                <a:gd name="connsiteY161" fmla="*/ 75571 h 403513"/>
                <a:gd name="connsiteX162" fmla="*/ 262404 w 445924"/>
                <a:gd name="connsiteY162" fmla="*/ 72537 h 403513"/>
                <a:gd name="connsiteX163" fmla="*/ 427915 w 445924"/>
                <a:gd name="connsiteY163" fmla="*/ 72537 h 403513"/>
                <a:gd name="connsiteX164" fmla="*/ 429852 w 445924"/>
                <a:gd name="connsiteY164" fmla="*/ 69181 h 403513"/>
                <a:gd name="connsiteX165" fmla="*/ 435274 w 445924"/>
                <a:gd name="connsiteY165" fmla="*/ 52720 h 403513"/>
                <a:gd name="connsiteX166" fmla="*/ 435726 w 445924"/>
                <a:gd name="connsiteY166" fmla="*/ 49299 h 403513"/>
                <a:gd name="connsiteX167" fmla="*/ 270796 w 445924"/>
                <a:gd name="connsiteY167" fmla="*/ 49299 h 403513"/>
                <a:gd name="connsiteX168" fmla="*/ 105156 w 445924"/>
                <a:gd name="connsiteY168" fmla="*/ 48072 h 403513"/>
                <a:gd name="connsiteX169" fmla="*/ 104898 w 445924"/>
                <a:gd name="connsiteY169" fmla="*/ 45813 h 403513"/>
                <a:gd name="connsiteX170" fmla="*/ 196755 w 445924"/>
                <a:gd name="connsiteY170" fmla="*/ 44780 h 403513"/>
                <a:gd name="connsiteX171" fmla="*/ 361750 w 445924"/>
                <a:gd name="connsiteY171" fmla="*/ 44586 h 403513"/>
                <a:gd name="connsiteX172" fmla="*/ 435339 w 445924"/>
                <a:gd name="connsiteY172" fmla="*/ 44457 h 403513"/>
                <a:gd name="connsiteX173" fmla="*/ 435145 w 445924"/>
                <a:gd name="connsiteY173" fmla="*/ 41230 h 403513"/>
                <a:gd name="connsiteX174" fmla="*/ 429594 w 445924"/>
                <a:gd name="connsiteY174" fmla="*/ 23865 h 403513"/>
                <a:gd name="connsiteX175" fmla="*/ 427205 w 445924"/>
                <a:gd name="connsiteY175" fmla="*/ 19605 h 403513"/>
                <a:gd name="connsiteX176" fmla="*/ 409001 w 445924"/>
                <a:gd name="connsiteY176" fmla="*/ 19605 h 403513"/>
                <a:gd name="connsiteX177" fmla="*/ 390862 w 445924"/>
                <a:gd name="connsiteY177" fmla="*/ 19605 h 403513"/>
                <a:gd name="connsiteX178" fmla="*/ 393380 w 445924"/>
                <a:gd name="connsiteY178" fmla="*/ 17023 h 403513"/>
                <a:gd name="connsiteX179" fmla="*/ 395897 w 445924"/>
                <a:gd name="connsiteY179" fmla="*/ 14441 h 403513"/>
                <a:gd name="connsiteX180" fmla="*/ 409518 w 445924"/>
                <a:gd name="connsiteY180" fmla="*/ 14441 h 403513"/>
                <a:gd name="connsiteX181" fmla="*/ 423074 w 445924"/>
                <a:gd name="connsiteY181" fmla="*/ 14376 h 403513"/>
                <a:gd name="connsiteX182" fmla="*/ 420169 w 445924"/>
                <a:gd name="connsiteY182" fmla="*/ 11859 h 403513"/>
                <a:gd name="connsiteX183" fmla="*/ 412294 w 445924"/>
                <a:gd name="connsiteY183" fmla="*/ 6178 h 403513"/>
                <a:gd name="connsiteX184" fmla="*/ 407259 w 445924"/>
                <a:gd name="connsiteY184" fmla="*/ 3015 h 403513"/>
                <a:gd name="connsiteX185" fmla="*/ 409066 w 445924"/>
                <a:gd name="connsiteY185" fmla="*/ 1337 h 403513"/>
                <a:gd name="connsiteX186" fmla="*/ 410873 w 445924"/>
                <a:gd name="connsiteY186" fmla="*/ -342 h 403513"/>
                <a:gd name="connsiteX187" fmla="*/ 415328 w 445924"/>
                <a:gd name="connsiteY187" fmla="*/ 2305 h 403513"/>
                <a:gd name="connsiteX188" fmla="*/ 433015 w 445924"/>
                <a:gd name="connsiteY188" fmla="*/ 20057 h 403513"/>
                <a:gd name="connsiteX189" fmla="*/ 437792 w 445924"/>
                <a:gd name="connsiteY189" fmla="*/ 30708 h 403513"/>
                <a:gd name="connsiteX190" fmla="*/ 439857 w 445924"/>
                <a:gd name="connsiteY190" fmla="*/ 46717 h 403513"/>
                <a:gd name="connsiteX191" fmla="*/ 438695 w 445924"/>
                <a:gd name="connsiteY191" fmla="*/ 60595 h 403513"/>
                <a:gd name="connsiteX192" fmla="*/ 414295 w 445924"/>
                <a:gd name="connsiteY192" fmla="*/ 91967 h 403513"/>
                <a:gd name="connsiteX193" fmla="*/ 394542 w 445924"/>
                <a:gd name="connsiteY193" fmla="*/ 98681 h 403513"/>
                <a:gd name="connsiteX194" fmla="*/ 390475 w 445924"/>
                <a:gd name="connsiteY194" fmla="*/ 99133 h 403513"/>
                <a:gd name="connsiteX195" fmla="*/ 390475 w 445924"/>
                <a:gd name="connsiteY195" fmla="*/ 127923 h 403513"/>
                <a:gd name="connsiteX196" fmla="*/ 390475 w 445924"/>
                <a:gd name="connsiteY196" fmla="*/ 156713 h 403513"/>
                <a:gd name="connsiteX197" fmla="*/ 388216 w 445924"/>
                <a:gd name="connsiteY197" fmla="*/ 154518 h 403513"/>
                <a:gd name="connsiteX198" fmla="*/ 385956 w 445924"/>
                <a:gd name="connsiteY198" fmla="*/ 152323 h 403513"/>
                <a:gd name="connsiteX199" fmla="*/ 385956 w 445924"/>
                <a:gd name="connsiteY199" fmla="*/ 125664 h 403513"/>
                <a:gd name="connsiteX200" fmla="*/ 385956 w 445924"/>
                <a:gd name="connsiteY200" fmla="*/ 99004 h 403513"/>
                <a:gd name="connsiteX201" fmla="*/ 376015 w 445924"/>
                <a:gd name="connsiteY201" fmla="*/ 99004 h 403513"/>
                <a:gd name="connsiteX202" fmla="*/ 365687 w 445924"/>
                <a:gd name="connsiteY202" fmla="*/ 100036 h 403513"/>
                <a:gd name="connsiteX203" fmla="*/ 365300 w 445924"/>
                <a:gd name="connsiteY203" fmla="*/ 248893 h 403513"/>
                <a:gd name="connsiteX204" fmla="*/ 364913 w 445924"/>
                <a:gd name="connsiteY204" fmla="*/ 397298 h 403513"/>
                <a:gd name="connsiteX205" fmla="*/ 304427 w 445924"/>
                <a:gd name="connsiteY205" fmla="*/ 397879 h 403513"/>
                <a:gd name="connsiteX206" fmla="*/ 244330 w 445924"/>
                <a:gd name="connsiteY206" fmla="*/ 397879 h 403513"/>
                <a:gd name="connsiteX207" fmla="*/ 246524 w 445924"/>
                <a:gd name="connsiteY207" fmla="*/ 395619 h 403513"/>
                <a:gd name="connsiteX208" fmla="*/ 20593 w 445924"/>
                <a:gd name="connsiteY208" fmla="*/ 257607 h 403513"/>
                <a:gd name="connsiteX209" fmla="*/ 18850 w 445924"/>
                <a:gd name="connsiteY209" fmla="*/ 255800 h 403513"/>
                <a:gd name="connsiteX210" fmla="*/ 17043 w 445924"/>
                <a:gd name="connsiteY210" fmla="*/ 254251 h 403513"/>
                <a:gd name="connsiteX211" fmla="*/ 18592 w 445924"/>
                <a:gd name="connsiteY211" fmla="*/ 256058 h 403513"/>
                <a:gd name="connsiteX212" fmla="*/ 20593 w 445924"/>
                <a:gd name="connsiteY212" fmla="*/ 257607 h 403513"/>
                <a:gd name="connsiteX213" fmla="*/ 59970 w 445924"/>
                <a:gd name="connsiteY213" fmla="*/ 71505 h 403513"/>
                <a:gd name="connsiteX214" fmla="*/ 58420 w 445924"/>
                <a:gd name="connsiteY214" fmla="*/ 71117 h 403513"/>
                <a:gd name="connsiteX215" fmla="*/ 59001 w 445924"/>
                <a:gd name="connsiteY215" fmla="*/ 71698 h 403513"/>
                <a:gd name="connsiteX216" fmla="*/ 59970 w 445924"/>
                <a:gd name="connsiteY216" fmla="*/ 71505 h 403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</a:cxnLst>
              <a:rect l="l" t="t" r="r" b="b"/>
              <a:pathLst>
                <a:path w="445924" h="403513">
                  <a:moveTo>
                    <a:pt x="246524" y="395619"/>
                  </a:moveTo>
                  <a:lnTo>
                    <a:pt x="248719" y="393360"/>
                  </a:lnTo>
                  <a:lnTo>
                    <a:pt x="272668" y="393360"/>
                  </a:lnTo>
                  <a:cubicBezTo>
                    <a:pt x="287192" y="393360"/>
                    <a:pt x="298166" y="393102"/>
                    <a:pt x="300425" y="392650"/>
                  </a:cubicBezTo>
                  <a:cubicBezTo>
                    <a:pt x="311205" y="390649"/>
                    <a:pt x="320178" y="382128"/>
                    <a:pt x="322696" y="371477"/>
                  </a:cubicBezTo>
                  <a:cubicBezTo>
                    <a:pt x="323599" y="367539"/>
                    <a:pt x="323083" y="355533"/>
                    <a:pt x="321986" y="354629"/>
                  </a:cubicBezTo>
                  <a:cubicBezTo>
                    <a:pt x="321727" y="354435"/>
                    <a:pt x="320953" y="353015"/>
                    <a:pt x="320114" y="351466"/>
                  </a:cubicBezTo>
                  <a:cubicBezTo>
                    <a:pt x="318306" y="347851"/>
                    <a:pt x="313465" y="342687"/>
                    <a:pt x="310108" y="340686"/>
                  </a:cubicBezTo>
                  <a:cubicBezTo>
                    <a:pt x="308623" y="339847"/>
                    <a:pt x="305719" y="338556"/>
                    <a:pt x="303653" y="337845"/>
                  </a:cubicBezTo>
                  <a:cubicBezTo>
                    <a:pt x="299973" y="336554"/>
                    <a:pt x="298295" y="336554"/>
                    <a:pt x="177196" y="336554"/>
                  </a:cubicBezTo>
                  <a:cubicBezTo>
                    <a:pt x="99088" y="336554"/>
                    <a:pt x="52869" y="336296"/>
                    <a:pt x="49964" y="335909"/>
                  </a:cubicBezTo>
                  <a:cubicBezTo>
                    <a:pt x="21109" y="331778"/>
                    <a:pt x="2196" y="304214"/>
                    <a:pt x="8005" y="274714"/>
                  </a:cubicBezTo>
                  <a:cubicBezTo>
                    <a:pt x="9296" y="268388"/>
                    <a:pt x="14267" y="258059"/>
                    <a:pt x="18463" y="253218"/>
                  </a:cubicBezTo>
                  <a:cubicBezTo>
                    <a:pt x="25176" y="245343"/>
                    <a:pt x="34278" y="239468"/>
                    <a:pt x="44477" y="236370"/>
                  </a:cubicBezTo>
                  <a:lnTo>
                    <a:pt x="49319" y="234950"/>
                  </a:lnTo>
                  <a:lnTo>
                    <a:pt x="112902" y="234692"/>
                  </a:lnTo>
                  <a:lnTo>
                    <a:pt x="176486" y="234498"/>
                  </a:lnTo>
                  <a:lnTo>
                    <a:pt x="173904" y="237145"/>
                  </a:lnTo>
                  <a:lnTo>
                    <a:pt x="171386" y="239727"/>
                  </a:lnTo>
                  <a:lnTo>
                    <a:pt x="112128" y="239727"/>
                  </a:lnTo>
                  <a:cubicBezTo>
                    <a:pt x="45768" y="239727"/>
                    <a:pt x="47253" y="239662"/>
                    <a:pt x="37699" y="244245"/>
                  </a:cubicBezTo>
                  <a:cubicBezTo>
                    <a:pt x="8974" y="258124"/>
                    <a:pt x="2648" y="296532"/>
                    <a:pt x="25564" y="318544"/>
                  </a:cubicBezTo>
                  <a:cubicBezTo>
                    <a:pt x="32019" y="324806"/>
                    <a:pt x="39959" y="329131"/>
                    <a:pt x="47963" y="330745"/>
                  </a:cubicBezTo>
                  <a:cubicBezTo>
                    <a:pt x="50803" y="331326"/>
                    <a:pt x="82692" y="331519"/>
                    <a:pt x="176421" y="331584"/>
                  </a:cubicBezTo>
                  <a:lnTo>
                    <a:pt x="301071" y="331713"/>
                  </a:lnTo>
                  <a:lnTo>
                    <a:pt x="305848" y="333456"/>
                  </a:lnTo>
                  <a:cubicBezTo>
                    <a:pt x="313981" y="336425"/>
                    <a:pt x="319404" y="340815"/>
                    <a:pt x="323599" y="347786"/>
                  </a:cubicBezTo>
                  <a:cubicBezTo>
                    <a:pt x="326052" y="351853"/>
                    <a:pt x="326440" y="353015"/>
                    <a:pt x="325149" y="352370"/>
                  </a:cubicBezTo>
                  <a:cubicBezTo>
                    <a:pt x="324697" y="352111"/>
                    <a:pt x="324761" y="352370"/>
                    <a:pt x="325407" y="352821"/>
                  </a:cubicBezTo>
                  <a:cubicBezTo>
                    <a:pt x="327021" y="354177"/>
                    <a:pt x="327989" y="358889"/>
                    <a:pt x="327924" y="365215"/>
                  </a:cubicBezTo>
                  <a:cubicBezTo>
                    <a:pt x="327860" y="371993"/>
                    <a:pt x="326633" y="376835"/>
                    <a:pt x="323599" y="381805"/>
                  </a:cubicBezTo>
                  <a:cubicBezTo>
                    <a:pt x="321469" y="385356"/>
                    <a:pt x="315272" y="392069"/>
                    <a:pt x="314175" y="392069"/>
                  </a:cubicBezTo>
                  <a:cubicBezTo>
                    <a:pt x="313917" y="392069"/>
                    <a:pt x="313658" y="392392"/>
                    <a:pt x="313658" y="392715"/>
                  </a:cubicBezTo>
                  <a:cubicBezTo>
                    <a:pt x="313658" y="393102"/>
                    <a:pt x="317080" y="393360"/>
                    <a:pt x="322567" y="393360"/>
                  </a:cubicBezTo>
                  <a:lnTo>
                    <a:pt x="331475" y="393360"/>
                  </a:lnTo>
                  <a:lnTo>
                    <a:pt x="332830" y="391553"/>
                  </a:lnTo>
                  <a:cubicBezTo>
                    <a:pt x="341416" y="379933"/>
                    <a:pt x="343546" y="360632"/>
                    <a:pt x="337736" y="347205"/>
                  </a:cubicBezTo>
                  <a:cubicBezTo>
                    <a:pt x="334638" y="340040"/>
                    <a:pt x="329538" y="333198"/>
                    <a:pt x="323664" y="328292"/>
                  </a:cubicBezTo>
                  <a:cubicBezTo>
                    <a:pt x="321211" y="326226"/>
                    <a:pt x="321146" y="326162"/>
                    <a:pt x="323212" y="327130"/>
                  </a:cubicBezTo>
                  <a:cubicBezTo>
                    <a:pt x="324309" y="327711"/>
                    <a:pt x="325278" y="328034"/>
                    <a:pt x="325278" y="327904"/>
                  </a:cubicBezTo>
                  <a:cubicBezTo>
                    <a:pt x="325278" y="327259"/>
                    <a:pt x="321534" y="325645"/>
                    <a:pt x="321146" y="326097"/>
                  </a:cubicBezTo>
                  <a:cubicBezTo>
                    <a:pt x="320888" y="326291"/>
                    <a:pt x="320501" y="326226"/>
                    <a:pt x="320243" y="325903"/>
                  </a:cubicBezTo>
                  <a:cubicBezTo>
                    <a:pt x="319984" y="325516"/>
                    <a:pt x="318242" y="324548"/>
                    <a:pt x="316434" y="323644"/>
                  </a:cubicBezTo>
                  <a:cubicBezTo>
                    <a:pt x="314562" y="322740"/>
                    <a:pt x="313013" y="321772"/>
                    <a:pt x="313013" y="321514"/>
                  </a:cubicBezTo>
                  <a:cubicBezTo>
                    <a:pt x="313013" y="321191"/>
                    <a:pt x="312755" y="321127"/>
                    <a:pt x="312496" y="321320"/>
                  </a:cubicBezTo>
                  <a:cubicBezTo>
                    <a:pt x="312174" y="321514"/>
                    <a:pt x="309785" y="320997"/>
                    <a:pt x="307139" y="320223"/>
                  </a:cubicBezTo>
                  <a:lnTo>
                    <a:pt x="302362" y="318867"/>
                  </a:lnTo>
                  <a:lnTo>
                    <a:pt x="175840" y="318480"/>
                  </a:lnTo>
                  <a:lnTo>
                    <a:pt x="49319" y="318157"/>
                  </a:lnTo>
                  <a:lnTo>
                    <a:pt x="45897" y="316737"/>
                  </a:lnTo>
                  <a:cubicBezTo>
                    <a:pt x="37699" y="313380"/>
                    <a:pt x="31567" y="307700"/>
                    <a:pt x="27952" y="300083"/>
                  </a:cubicBezTo>
                  <a:cubicBezTo>
                    <a:pt x="18915" y="281104"/>
                    <a:pt x="29178" y="258899"/>
                    <a:pt x="49383" y="253670"/>
                  </a:cubicBezTo>
                  <a:cubicBezTo>
                    <a:pt x="52869" y="252766"/>
                    <a:pt x="60099" y="252637"/>
                    <a:pt x="105866" y="252637"/>
                  </a:cubicBezTo>
                  <a:lnTo>
                    <a:pt x="158347" y="252637"/>
                  </a:lnTo>
                  <a:lnTo>
                    <a:pt x="156152" y="254896"/>
                  </a:lnTo>
                  <a:lnTo>
                    <a:pt x="154022" y="257091"/>
                  </a:lnTo>
                  <a:lnTo>
                    <a:pt x="102961" y="257285"/>
                  </a:lnTo>
                  <a:cubicBezTo>
                    <a:pt x="52353" y="257478"/>
                    <a:pt x="51901" y="257478"/>
                    <a:pt x="48221" y="258899"/>
                  </a:cubicBezTo>
                  <a:cubicBezTo>
                    <a:pt x="40733" y="261739"/>
                    <a:pt x="35311" y="266709"/>
                    <a:pt x="32019" y="273875"/>
                  </a:cubicBezTo>
                  <a:cubicBezTo>
                    <a:pt x="28533" y="281233"/>
                    <a:pt x="28791" y="291110"/>
                    <a:pt x="32600" y="298792"/>
                  </a:cubicBezTo>
                  <a:cubicBezTo>
                    <a:pt x="35053" y="303698"/>
                    <a:pt x="40604" y="308926"/>
                    <a:pt x="46026" y="311508"/>
                  </a:cubicBezTo>
                  <a:lnTo>
                    <a:pt x="50610" y="313638"/>
                  </a:lnTo>
                  <a:lnTo>
                    <a:pt x="177454" y="313961"/>
                  </a:lnTo>
                  <a:cubicBezTo>
                    <a:pt x="293325" y="314284"/>
                    <a:pt x="304621" y="314413"/>
                    <a:pt x="307849" y="315381"/>
                  </a:cubicBezTo>
                  <a:cubicBezTo>
                    <a:pt x="311980" y="316608"/>
                    <a:pt x="320114" y="320158"/>
                    <a:pt x="320114" y="320739"/>
                  </a:cubicBezTo>
                  <a:cubicBezTo>
                    <a:pt x="320114" y="320933"/>
                    <a:pt x="319791" y="320933"/>
                    <a:pt x="319339" y="320675"/>
                  </a:cubicBezTo>
                  <a:cubicBezTo>
                    <a:pt x="318887" y="320416"/>
                    <a:pt x="318823" y="320481"/>
                    <a:pt x="319081" y="320997"/>
                  </a:cubicBezTo>
                  <a:cubicBezTo>
                    <a:pt x="319339" y="321385"/>
                    <a:pt x="319855" y="321578"/>
                    <a:pt x="320178" y="321320"/>
                  </a:cubicBezTo>
                  <a:cubicBezTo>
                    <a:pt x="321082" y="320804"/>
                    <a:pt x="325342" y="323644"/>
                    <a:pt x="324890" y="324419"/>
                  </a:cubicBezTo>
                  <a:cubicBezTo>
                    <a:pt x="324632" y="324806"/>
                    <a:pt x="324697" y="324935"/>
                    <a:pt x="325084" y="324741"/>
                  </a:cubicBezTo>
                  <a:cubicBezTo>
                    <a:pt x="325988" y="324160"/>
                    <a:pt x="329861" y="327517"/>
                    <a:pt x="329345" y="328421"/>
                  </a:cubicBezTo>
                  <a:cubicBezTo>
                    <a:pt x="329151" y="328808"/>
                    <a:pt x="329151" y="328937"/>
                    <a:pt x="329474" y="328679"/>
                  </a:cubicBezTo>
                  <a:cubicBezTo>
                    <a:pt x="330313" y="327904"/>
                    <a:pt x="331668" y="329389"/>
                    <a:pt x="331281" y="330616"/>
                  </a:cubicBezTo>
                  <a:cubicBezTo>
                    <a:pt x="331023" y="331519"/>
                    <a:pt x="331087" y="331584"/>
                    <a:pt x="331604" y="330745"/>
                  </a:cubicBezTo>
                  <a:cubicBezTo>
                    <a:pt x="332185" y="329970"/>
                    <a:pt x="332508" y="330035"/>
                    <a:pt x="333669" y="331390"/>
                  </a:cubicBezTo>
                  <a:cubicBezTo>
                    <a:pt x="346838" y="346431"/>
                    <a:pt x="349614" y="369928"/>
                    <a:pt x="340447" y="388196"/>
                  </a:cubicBezTo>
                  <a:cubicBezTo>
                    <a:pt x="339221" y="390649"/>
                    <a:pt x="338188" y="392844"/>
                    <a:pt x="338188" y="393037"/>
                  </a:cubicBezTo>
                  <a:cubicBezTo>
                    <a:pt x="338188" y="393231"/>
                    <a:pt x="343288" y="393360"/>
                    <a:pt x="349485" y="393360"/>
                  </a:cubicBezTo>
                  <a:lnTo>
                    <a:pt x="360781" y="393360"/>
                  </a:lnTo>
                  <a:lnTo>
                    <a:pt x="360781" y="246182"/>
                  </a:lnTo>
                  <a:lnTo>
                    <a:pt x="360781" y="99004"/>
                  </a:lnTo>
                  <a:lnTo>
                    <a:pt x="223802" y="99004"/>
                  </a:lnTo>
                  <a:cubicBezTo>
                    <a:pt x="40669" y="98939"/>
                    <a:pt x="54935" y="98874"/>
                    <a:pt x="50545" y="100036"/>
                  </a:cubicBezTo>
                  <a:cubicBezTo>
                    <a:pt x="42412" y="102167"/>
                    <a:pt x="35763" y="107718"/>
                    <a:pt x="32019" y="115593"/>
                  </a:cubicBezTo>
                  <a:cubicBezTo>
                    <a:pt x="30082" y="119725"/>
                    <a:pt x="29953" y="120370"/>
                    <a:pt x="29953" y="127406"/>
                  </a:cubicBezTo>
                  <a:cubicBezTo>
                    <a:pt x="29953" y="134507"/>
                    <a:pt x="30082" y="135024"/>
                    <a:pt x="32148" y="139478"/>
                  </a:cubicBezTo>
                  <a:cubicBezTo>
                    <a:pt x="35892" y="147482"/>
                    <a:pt x="43703" y="153550"/>
                    <a:pt x="52159" y="155164"/>
                  </a:cubicBezTo>
                  <a:cubicBezTo>
                    <a:pt x="54289" y="155551"/>
                    <a:pt x="73461" y="155809"/>
                    <a:pt x="102187" y="155809"/>
                  </a:cubicBezTo>
                  <a:lnTo>
                    <a:pt x="148793" y="155809"/>
                  </a:lnTo>
                  <a:lnTo>
                    <a:pt x="150988" y="158069"/>
                  </a:lnTo>
                  <a:lnTo>
                    <a:pt x="153183" y="160392"/>
                  </a:lnTo>
                  <a:lnTo>
                    <a:pt x="101606" y="160199"/>
                  </a:lnTo>
                  <a:cubicBezTo>
                    <a:pt x="50674" y="160005"/>
                    <a:pt x="49900" y="160005"/>
                    <a:pt x="46349" y="158650"/>
                  </a:cubicBezTo>
                  <a:cubicBezTo>
                    <a:pt x="41185" y="156648"/>
                    <a:pt x="35246" y="152453"/>
                    <a:pt x="32148" y="148515"/>
                  </a:cubicBezTo>
                  <a:cubicBezTo>
                    <a:pt x="28468" y="143932"/>
                    <a:pt x="27952" y="142576"/>
                    <a:pt x="29049" y="141156"/>
                  </a:cubicBezTo>
                  <a:cubicBezTo>
                    <a:pt x="29888" y="140123"/>
                    <a:pt x="29824" y="140059"/>
                    <a:pt x="28856" y="140898"/>
                  </a:cubicBezTo>
                  <a:cubicBezTo>
                    <a:pt x="27823" y="141672"/>
                    <a:pt x="27565" y="141543"/>
                    <a:pt x="26725" y="139413"/>
                  </a:cubicBezTo>
                  <a:cubicBezTo>
                    <a:pt x="26209" y="138122"/>
                    <a:pt x="25370" y="134894"/>
                    <a:pt x="24983" y="132248"/>
                  </a:cubicBezTo>
                  <a:cubicBezTo>
                    <a:pt x="23369" y="121661"/>
                    <a:pt x="26790" y="111462"/>
                    <a:pt x="34730" y="103522"/>
                  </a:cubicBezTo>
                  <a:lnTo>
                    <a:pt x="39248" y="99004"/>
                  </a:lnTo>
                  <a:lnTo>
                    <a:pt x="30276" y="99004"/>
                  </a:lnTo>
                  <a:lnTo>
                    <a:pt x="21239" y="99004"/>
                  </a:lnTo>
                  <a:lnTo>
                    <a:pt x="18979" y="102425"/>
                  </a:lnTo>
                  <a:cubicBezTo>
                    <a:pt x="14525" y="109138"/>
                    <a:pt x="11556" y="119144"/>
                    <a:pt x="11556" y="127406"/>
                  </a:cubicBezTo>
                  <a:cubicBezTo>
                    <a:pt x="11556" y="133087"/>
                    <a:pt x="13170" y="140317"/>
                    <a:pt x="15752" y="146256"/>
                  </a:cubicBezTo>
                  <a:lnTo>
                    <a:pt x="18011" y="151549"/>
                  </a:lnTo>
                  <a:lnTo>
                    <a:pt x="16397" y="153163"/>
                  </a:lnTo>
                  <a:cubicBezTo>
                    <a:pt x="14848" y="154712"/>
                    <a:pt x="14783" y="154776"/>
                    <a:pt x="13880" y="153550"/>
                  </a:cubicBezTo>
                  <a:cubicBezTo>
                    <a:pt x="12072" y="151032"/>
                    <a:pt x="9038" y="142963"/>
                    <a:pt x="7941" y="137735"/>
                  </a:cubicBezTo>
                  <a:cubicBezTo>
                    <a:pt x="7166" y="133668"/>
                    <a:pt x="6973" y="130505"/>
                    <a:pt x="7231" y="124889"/>
                  </a:cubicBezTo>
                  <a:cubicBezTo>
                    <a:pt x="7683" y="116303"/>
                    <a:pt x="8780" y="111656"/>
                    <a:pt x="12072" y="104813"/>
                  </a:cubicBezTo>
                  <a:cubicBezTo>
                    <a:pt x="13428" y="102167"/>
                    <a:pt x="14525" y="99778"/>
                    <a:pt x="14654" y="99585"/>
                  </a:cubicBezTo>
                  <a:cubicBezTo>
                    <a:pt x="14783" y="99326"/>
                    <a:pt x="14267" y="99004"/>
                    <a:pt x="13492" y="98810"/>
                  </a:cubicBezTo>
                  <a:cubicBezTo>
                    <a:pt x="12395" y="98552"/>
                    <a:pt x="12201" y="97971"/>
                    <a:pt x="12201" y="94550"/>
                  </a:cubicBezTo>
                  <a:cubicBezTo>
                    <a:pt x="12201" y="88998"/>
                    <a:pt x="13299" y="84544"/>
                    <a:pt x="15945" y="78993"/>
                  </a:cubicBezTo>
                  <a:cubicBezTo>
                    <a:pt x="18205" y="74409"/>
                    <a:pt x="21045" y="71117"/>
                    <a:pt x="30469" y="62274"/>
                  </a:cubicBezTo>
                  <a:cubicBezTo>
                    <a:pt x="31825" y="60983"/>
                    <a:pt x="33826" y="58078"/>
                    <a:pt x="34859" y="55818"/>
                  </a:cubicBezTo>
                  <a:cubicBezTo>
                    <a:pt x="40152" y="44909"/>
                    <a:pt x="35182" y="31999"/>
                    <a:pt x="23562" y="26383"/>
                  </a:cubicBezTo>
                  <a:cubicBezTo>
                    <a:pt x="21045" y="25156"/>
                    <a:pt x="17946" y="23155"/>
                    <a:pt x="16720" y="21864"/>
                  </a:cubicBezTo>
                  <a:lnTo>
                    <a:pt x="14525" y="19605"/>
                  </a:lnTo>
                  <a:lnTo>
                    <a:pt x="16655" y="19605"/>
                  </a:lnTo>
                  <a:cubicBezTo>
                    <a:pt x="22271" y="19605"/>
                    <a:pt x="31309" y="24123"/>
                    <a:pt x="35246" y="28900"/>
                  </a:cubicBezTo>
                  <a:cubicBezTo>
                    <a:pt x="40281" y="35033"/>
                    <a:pt x="42670" y="43554"/>
                    <a:pt x="41443" y="50848"/>
                  </a:cubicBezTo>
                  <a:cubicBezTo>
                    <a:pt x="40023" y="59046"/>
                    <a:pt x="38280" y="61693"/>
                    <a:pt x="26790" y="72537"/>
                  </a:cubicBezTo>
                  <a:cubicBezTo>
                    <a:pt x="21303" y="77701"/>
                    <a:pt x="18075" y="83834"/>
                    <a:pt x="17043" y="90870"/>
                  </a:cubicBezTo>
                  <a:lnTo>
                    <a:pt x="16591" y="94033"/>
                  </a:lnTo>
                  <a:lnTo>
                    <a:pt x="20399" y="93646"/>
                  </a:lnTo>
                  <a:cubicBezTo>
                    <a:pt x="25564" y="93194"/>
                    <a:pt x="33697" y="90483"/>
                    <a:pt x="38603" y="87578"/>
                  </a:cubicBezTo>
                  <a:cubicBezTo>
                    <a:pt x="44025" y="84415"/>
                    <a:pt x="51901" y="76540"/>
                    <a:pt x="55064" y="71246"/>
                  </a:cubicBezTo>
                  <a:cubicBezTo>
                    <a:pt x="61325" y="60660"/>
                    <a:pt x="63326" y="48201"/>
                    <a:pt x="60615" y="36711"/>
                  </a:cubicBezTo>
                  <a:cubicBezTo>
                    <a:pt x="56677" y="19476"/>
                    <a:pt x="45316" y="7211"/>
                    <a:pt x="28016" y="1401"/>
                  </a:cubicBezTo>
                  <a:cubicBezTo>
                    <a:pt x="24079" y="110"/>
                    <a:pt x="22271" y="-83"/>
                    <a:pt x="14138" y="-83"/>
                  </a:cubicBezTo>
                  <a:cubicBezTo>
                    <a:pt x="6392" y="-19"/>
                    <a:pt x="4132" y="175"/>
                    <a:pt x="1098" y="1272"/>
                  </a:cubicBezTo>
                  <a:lnTo>
                    <a:pt x="-2581" y="2628"/>
                  </a:lnTo>
                  <a:lnTo>
                    <a:pt x="-4324" y="820"/>
                  </a:lnTo>
                  <a:lnTo>
                    <a:pt x="-6067" y="-1052"/>
                  </a:lnTo>
                  <a:lnTo>
                    <a:pt x="-3743" y="-2020"/>
                  </a:lnTo>
                  <a:cubicBezTo>
                    <a:pt x="4326" y="-5377"/>
                    <a:pt x="-645" y="-5183"/>
                    <a:pt x="91277" y="-5441"/>
                  </a:cubicBezTo>
                  <a:lnTo>
                    <a:pt x="176486" y="-5635"/>
                  </a:lnTo>
                  <a:lnTo>
                    <a:pt x="174033" y="-3117"/>
                  </a:lnTo>
                  <a:cubicBezTo>
                    <a:pt x="172677" y="-1697"/>
                    <a:pt x="171063" y="-600"/>
                    <a:pt x="170482" y="-600"/>
                  </a:cubicBezTo>
                  <a:cubicBezTo>
                    <a:pt x="169901" y="-600"/>
                    <a:pt x="139627" y="-535"/>
                    <a:pt x="103219" y="-471"/>
                  </a:cubicBezTo>
                  <a:cubicBezTo>
                    <a:pt x="43767" y="-406"/>
                    <a:pt x="37247" y="-277"/>
                    <a:pt x="38926" y="562"/>
                  </a:cubicBezTo>
                  <a:cubicBezTo>
                    <a:pt x="47317" y="4952"/>
                    <a:pt x="56355" y="14182"/>
                    <a:pt x="60809" y="22962"/>
                  </a:cubicBezTo>
                  <a:cubicBezTo>
                    <a:pt x="65392" y="31934"/>
                    <a:pt x="66618" y="37808"/>
                    <a:pt x="66296" y="48589"/>
                  </a:cubicBezTo>
                  <a:cubicBezTo>
                    <a:pt x="66038" y="56012"/>
                    <a:pt x="65715" y="58142"/>
                    <a:pt x="64230" y="62532"/>
                  </a:cubicBezTo>
                  <a:cubicBezTo>
                    <a:pt x="63262" y="65372"/>
                    <a:pt x="62100" y="67890"/>
                    <a:pt x="61713" y="68148"/>
                  </a:cubicBezTo>
                  <a:cubicBezTo>
                    <a:pt x="61261" y="68406"/>
                    <a:pt x="61132" y="68664"/>
                    <a:pt x="61454" y="68664"/>
                  </a:cubicBezTo>
                  <a:cubicBezTo>
                    <a:pt x="61971" y="68664"/>
                    <a:pt x="59518" y="73828"/>
                    <a:pt x="58937" y="73828"/>
                  </a:cubicBezTo>
                  <a:cubicBezTo>
                    <a:pt x="58743" y="73828"/>
                    <a:pt x="58808" y="73506"/>
                    <a:pt x="59066" y="73054"/>
                  </a:cubicBezTo>
                  <a:cubicBezTo>
                    <a:pt x="59324" y="72602"/>
                    <a:pt x="59260" y="72537"/>
                    <a:pt x="58808" y="72796"/>
                  </a:cubicBezTo>
                  <a:cubicBezTo>
                    <a:pt x="58420" y="73054"/>
                    <a:pt x="58227" y="73570"/>
                    <a:pt x="58420" y="74022"/>
                  </a:cubicBezTo>
                  <a:cubicBezTo>
                    <a:pt x="58872" y="75313"/>
                    <a:pt x="52740" y="82995"/>
                    <a:pt x="48673" y="86351"/>
                  </a:cubicBezTo>
                  <a:cubicBezTo>
                    <a:pt x="46672" y="87965"/>
                    <a:pt x="43251" y="90418"/>
                    <a:pt x="41121" y="91709"/>
                  </a:cubicBezTo>
                  <a:lnTo>
                    <a:pt x="37118" y="94162"/>
                  </a:lnTo>
                  <a:lnTo>
                    <a:pt x="64553" y="94356"/>
                  </a:lnTo>
                  <a:cubicBezTo>
                    <a:pt x="79593" y="94420"/>
                    <a:pt x="160219" y="94420"/>
                    <a:pt x="243620" y="94291"/>
                  </a:cubicBezTo>
                  <a:cubicBezTo>
                    <a:pt x="380728" y="94098"/>
                    <a:pt x="395639" y="94033"/>
                    <a:pt x="398867" y="93065"/>
                  </a:cubicBezTo>
                  <a:cubicBezTo>
                    <a:pt x="405064" y="91257"/>
                    <a:pt x="408098" y="89966"/>
                    <a:pt x="412423" y="87384"/>
                  </a:cubicBezTo>
                  <a:cubicBezTo>
                    <a:pt x="416748" y="84802"/>
                    <a:pt x="424042" y="78670"/>
                    <a:pt x="424042" y="77637"/>
                  </a:cubicBezTo>
                  <a:cubicBezTo>
                    <a:pt x="424042" y="77314"/>
                    <a:pt x="359038" y="76991"/>
                    <a:pt x="259951" y="76927"/>
                  </a:cubicBezTo>
                  <a:cubicBezTo>
                    <a:pt x="102574" y="76733"/>
                    <a:pt x="95796" y="76669"/>
                    <a:pt x="95602" y="75571"/>
                  </a:cubicBezTo>
                  <a:cubicBezTo>
                    <a:pt x="94957" y="72344"/>
                    <a:pt x="84628" y="72537"/>
                    <a:pt x="262404" y="72537"/>
                  </a:cubicBezTo>
                  <a:lnTo>
                    <a:pt x="427915" y="72537"/>
                  </a:lnTo>
                  <a:lnTo>
                    <a:pt x="429852" y="69181"/>
                  </a:lnTo>
                  <a:cubicBezTo>
                    <a:pt x="432111" y="65178"/>
                    <a:pt x="434693" y="57497"/>
                    <a:pt x="435274" y="52720"/>
                  </a:cubicBezTo>
                  <a:lnTo>
                    <a:pt x="435726" y="49299"/>
                  </a:lnTo>
                  <a:lnTo>
                    <a:pt x="270796" y="49299"/>
                  </a:lnTo>
                  <a:cubicBezTo>
                    <a:pt x="108577" y="49299"/>
                    <a:pt x="105866" y="49299"/>
                    <a:pt x="105156" y="48072"/>
                  </a:cubicBezTo>
                  <a:cubicBezTo>
                    <a:pt x="104833" y="47362"/>
                    <a:pt x="104704" y="46329"/>
                    <a:pt x="104898" y="45813"/>
                  </a:cubicBezTo>
                  <a:cubicBezTo>
                    <a:pt x="105285" y="44909"/>
                    <a:pt x="114193" y="44780"/>
                    <a:pt x="196755" y="44780"/>
                  </a:cubicBezTo>
                  <a:cubicBezTo>
                    <a:pt x="247041" y="44780"/>
                    <a:pt x="321276" y="44715"/>
                    <a:pt x="361750" y="44586"/>
                  </a:cubicBezTo>
                  <a:lnTo>
                    <a:pt x="435339" y="44457"/>
                  </a:lnTo>
                  <a:lnTo>
                    <a:pt x="435145" y="41230"/>
                  </a:lnTo>
                  <a:cubicBezTo>
                    <a:pt x="434951" y="36776"/>
                    <a:pt x="432434" y="28965"/>
                    <a:pt x="429594" y="23865"/>
                  </a:cubicBezTo>
                  <a:lnTo>
                    <a:pt x="427205" y="19605"/>
                  </a:lnTo>
                  <a:lnTo>
                    <a:pt x="409001" y="19605"/>
                  </a:lnTo>
                  <a:lnTo>
                    <a:pt x="390862" y="19605"/>
                  </a:lnTo>
                  <a:lnTo>
                    <a:pt x="393380" y="17023"/>
                  </a:lnTo>
                  <a:lnTo>
                    <a:pt x="395897" y="14441"/>
                  </a:lnTo>
                  <a:lnTo>
                    <a:pt x="409518" y="14441"/>
                  </a:lnTo>
                  <a:lnTo>
                    <a:pt x="423074" y="14376"/>
                  </a:lnTo>
                  <a:lnTo>
                    <a:pt x="420169" y="11859"/>
                  </a:lnTo>
                  <a:cubicBezTo>
                    <a:pt x="418555" y="10438"/>
                    <a:pt x="415005" y="7856"/>
                    <a:pt x="412294" y="6178"/>
                  </a:cubicBezTo>
                  <a:lnTo>
                    <a:pt x="407259" y="3015"/>
                  </a:lnTo>
                  <a:lnTo>
                    <a:pt x="409066" y="1337"/>
                  </a:lnTo>
                  <a:lnTo>
                    <a:pt x="410873" y="-342"/>
                  </a:lnTo>
                  <a:lnTo>
                    <a:pt x="415328" y="2305"/>
                  </a:lnTo>
                  <a:cubicBezTo>
                    <a:pt x="421073" y="5726"/>
                    <a:pt x="429400" y="14053"/>
                    <a:pt x="433015" y="20057"/>
                  </a:cubicBezTo>
                  <a:cubicBezTo>
                    <a:pt x="434499" y="22639"/>
                    <a:pt x="436694" y="27416"/>
                    <a:pt x="437792" y="30708"/>
                  </a:cubicBezTo>
                  <a:cubicBezTo>
                    <a:pt x="439664" y="36388"/>
                    <a:pt x="439793" y="37292"/>
                    <a:pt x="439857" y="46717"/>
                  </a:cubicBezTo>
                  <a:cubicBezTo>
                    <a:pt x="439857" y="54656"/>
                    <a:pt x="439599" y="57497"/>
                    <a:pt x="438695" y="60595"/>
                  </a:cubicBezTo>
                  <a:cubicBezTo>
                    <a:pt x="434499" y="74087"/>
                    <a:pt x="425979" y="85060"/>
                    <a:pt x="414295" y="91967"/>
                  </a:cubicBezTo>
                  <a:cubicBezTo>
                    <a:pt x="409066" y="95001"/>
                    <a:pt x="400029" y="98100"/>
                    <a:pt x="394542" y="98681"/>
                  </a:cubicBezTo>
                  <a:lnTo>
                    <a:pt x="390475" y="99133"/>
                  </a:lnTo>
                  <a:lnTo>
                    <a:pt x="390475" y="127923"/>
                  </a:lnTo>
                  <a:lnTo>
                    <a:pt x="390475" y="156713"/>
                  </a:lnTo>
                  <a:lnTo>
                    <a:pt x="388216" y="154518"/>
                  </a:lnTo>
                  <a:lnTo>
                    <a:pt x="385956" y="152323"/>
                  </a:lnTo>
                  <a:lnTo>
                    <a:pt x="385956" y="125664"/>
                  </a:lnTo>
                  <a:lnTo>
                    <a:pt x="385956" y="99004"/>
                  </a:lnTo>
                  <a:lnTo>
                    <a:pt x="376015" y="99004"/>
                  </a:lnTo>
                  <a:cubicBezTo>
                    <a:pt x="367624" y="99004"/>
                    <a:pt x="366010" y="99133"/>
                    <a:pt x="365687" y="100036"/>
                  </a:cubicBezTo>
                  <a:cubicBezTo>
                    <a:pt x="365494" y="100553"/>
                    <a:pt x="365300" y="167558"/>
                    <a:pt x="365300" y="248893"/>
                  </a:cubicBezTo>
                  <a:cubicBezTo>
                    <a:pt x="365300" y="330164"/>
                    <a:pt x="365106" y="396975"/>
                    <a:pt x="364913" y="397298"/>
                  </a:cubicBezTo>
                  <a:cubicBezTo>
                    <a:pt x="364719" y="397620"/>
                    <a:pt x="339285" y="397879"/>
                    <a:pt x="304427" y="397879"/>
                  </a:cubicBezTo>
                  <a:lnTo>
                    <a:pt x="244330" y="397879"/>
                  </a:lnTo>
                  <a:lnTo>
                    <a:pt x="246524" y="395619"/>
                  </a:lnTo>
                  <a:close/>
                  <a:moveTo>
                    <a:pt x="20593" y="257607"/>
                  </a:moveTo>
                  <a:cubicBezTo>
                    <a:pt x="20593" y="257478"/>
                    <a:pt x="19818" y="256704"/>
                    <a:pt x="18850" y="255800"/>
                  </a:cubicBezTo>
                  <a:lnTo>
                    <a:pt x="17043" y="254251"/>
                  </a:lnTo>
                  <a:lnTo>
                    <a:pt x="18592" y="256058"/>
                  </a:lnTo>
                  <a:cubicBezTo>
                    <a:pt x="20077" y="257672"/>
                    <a:pt x="20593" y="258124"/>
                    <a:pt x="20593" y="257607"/>
                  </a:cubicBezTo>
                  <a:close/>
                  <a:moveTo>
                    <a:pt x="59970" y="71505"/>
                  </a:moveTo>
                  <a:cubicBezTo>
                    <a:pt x="59970" y="70988"/>
                    <a:pt x="58743" y="70665"/>
                    <a:pt x="58420" y="71117"/>
                  </a:cubicBezTo>
                  <a:cubicBezTo>
                    <a:pt x="58227" y="71440"/>
                    <a:pt x="58485" y="71698"/>
                    <a:pt x="59001" y="71698"/>
                  </a:cubicBezTo>
                  <a:cubicBezTo>
                    <a:pt x="59518" y="71698"/>
                    <a:pt x="59970" y="71569"/>
                    <a:pt x="59970" y="71505"/>
                  </a:cubicBez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8" name="Freihandform: Form 67">
              <a:extLst>
                <a:ext uri="{FF2B5EF4-FFF2-40B4-BE49-F238E27FC236}">
                  <a16:creationId xmlns:a16="http://schemas.microsoft.com/office/drawing/2014/main" id="{A01310F2-2FF8-4B3A-A43B-C25A6089CD49}"/>
                </a:ext>
              </a:extLst>
            </p:cNvPr>
            <p:cNvSpPr/>
            <p:nvPr/>
          </p:nvSpPr>
          <p:spPr>
            <a:xfrm flipV="1">
              <a:off x="5347213" y="3913170"/>
              <a:ext cx="4518" cy="142272"/>
            </a:xfrm>
            <a:custGeom>
              <a:avLst/>
              <a:gdLst>
                <a:gd name="connsiteX0" fmla="*/ -6390 w 4518"/>
                <a:gd name="connsiteY0" fmla="*/ 132325 h 142272"/>
                <a:gd name="connsiteX1" fmla="*/ -8456 w 4518"/>
                <a:gd name="connsiteY1" fmla="*/ 130195 h 142272"/>
                <a:gd name="connsiteX2" fmla="*/ -8456 w 4518"/>
                <a:gd name="connsiteY2" fmla="*/ 63384 h 142272"/>
                <a:gd name="connsiteX3" fmla="*/ -8456 w 4518"/>
                <a:gd name="connsiteY3" fmla="*/ -3427 h 142272"/>
                <a:gd name="connsiteX4" fmla="*/ -6196 w 4518"/>
                <a:gd name="connsiteY4" fmla="*/ -5622 h 142272"/>
                <a:gd name="connsiteX5" fmla="*/ -3937 w 4518"/>
                <a:gd name="connsiteY5" fmla="*/ -7817 h 142272"/>
                <a:gd name="connsiteX6" fmla="*/ -3937 w 4518"/>
                <a:gd name="connsiteY6" fmla="*/ 63319 h 142272"/>
                <a:gd name="connsiteX7" fmla="*/ -4131 w 4518"/>
                <a:gd name="connsiteY7" fmla="*/ 134455 h 142272"/>
                <a:gd name="connsiteX8" fmla="*/ -6390 w 4518"/>
                <a:gd name="connsiteY8" fmla="*/ 132325 h 14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8" h="142272">
                  <a:moveTo>
                    <a:pt x="-6390" y="132325"/>
                  </a:moveTo>
                  <a:lnTo>
                    <a:pt x="-8456" y="130195"/>
                  </a:lnTo>
                  <a:lnTo>
                    <a:pt x="-8456" y="63384"/>
                  </a:lnTo>
                  <a:lnTo>
                    <a:pt x="-8456" y="-3427"/>
                  </a:lnTo>
                  <a:lnTo>
                    <a:pt x="-6196" y="-5622"/>
                  </a:lnTo>
                  <a:lnTo>
                    <a:pt x="-3937" y="-7817"/>
                  </a:lnTo>
                  <a:lnTo>
                    <a:pt x="-3937" y="63319"/>
                  </a:lnTo>
                  <a:cubicBezTo>
                    <a:pt x="-3937" y="102438"/>
                    <a:pt x="-4001" y="134455"/>
                    <a:pt x="-4131" y="134455"/>
                  </a:cubicBezTo>
                  <a:cubicBezTo>
                    <a:pt x="-4260" y="134455"/>
                    <a:pt x="-5228" y="133487"/>
                    <a:pt x="-6390" y="132325"/>
                  </a:cubicBez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9" name="Freihandform: Form 68">
              <a:extLst>
                <a:ext uri="{FF2B5EF4-FFF2-40B4-BE49-F238E27FC236}">
                  <a16:creationId xmlns:a16="http://schemas.microsoft.com/office/drawing/2014/main" id="{89CCAA77-C0BE-432E-9B6F-680E534881C0}"/>
                </a:ext>
              </a:extLst>
            </p:cNvPr>
            <p:cNvSpPr/>
            <p:nvPr/>
          </p:nvSpPr>
          <p:spPr>
            <a:xfrm flipV="1">
              <a:off x="5116117" y="4051094"/>
              <a:ext cx="94609" cy="4735"/>
            </a:xfrm>
            <a:custGeom>
              <a:avLst/>
              <a:gdLst>
                <a:gd name="connsiteX0" fmla="*/ -5862 w 94609"/>
                <a:gd name="connsiteY0" fmla="*/ -2184 h 4735"/>
                <a:gd name="connsiteX1" fmla="*/ -3731 w 94609"/>
                <a:gd name="connsiteY1" fmla="*/ -4573 h 4735"/>
                <a:gd name="connsiteX2" fmla="*/ -1601 w 94609"/>
                <a:gd name="connsiteY2" fmla="*/ -6638 h 4735"/>
                <a:gd name="connsiteX3" fmla="*/ 41649 w 94609"/>
                <a:gd name="connsiteY3" fmla="*/ -6638 h 4735"/>
                <a:gd name="connsiteX4" fmla="*/ 84898 w 94609"/>
                <a:gd name="connsiteY4" fmla="*/ -6638 h 4735"/>
                <a:gd name="connsiteX5" fmla="*/ 87093 w 94609"/>
                <a:gd name="connsiteY5" fmla="*/ -4379 h 4735"/>
                <a:gd name="connsiteX6" fmla="*/ 88642 w 94609"/>
                <a:gd name="connsiteY6" fmla="*/ -2120 h 4735"/>
                <a:gd name="connsiteX7" fmla="*/ 41068 w 94609"/>
                <a:gd name="connsiteY7" fmla="*/ -1926 h 4735"/>
                <a:gd name="connsiteX8" fmla="*/ -5862 w 94609"/>
                <a:gd name="connsiteY8" fmla="*/ -2184 h 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609" h="4735">
                  <a:moveTo>
                    <a:pt x="-5862" y="-2184"/>
                  </a:moveTo>
                  <a:cubicBezTo>
                    <a:pt x="-5862" y="-2378"/>
                    <a:pt x="-4893" y="-3411"/>
                    <a:pt x="-3731" y="-4573"/>
                  </a:cubicBezTo>
                  <a:lnTo>
                    <a:pt x="-1601" y="-6638"/>
                  </a:lnTo>
                  <a:lnTo>
                    <a:pt x="41649" y="-6638"/>
                  </a:lnTo>
                  <a:lnTo>
                    <a:pt x="84898" y="-6638"/>
                  </a:lnTo>
                  <a:lnTo>
                    <a:pt x="87093" y="-4379"/>
                  </a:lnTo>
                  <a:cubicBezTo>
                    <a:pt x="88320" y="-3153"/>
                    <a:pt x="89030" y="-2120"/>
                    <a:pt x="88642" y="-2120"/>
                  </a:cubicBezTo>
                  <a:cubicBezTo>
                    <a:pt x="88320" y="-2120"/>
                    <a:pt x="66953" y="-2055"/>
                    <a:pt x="41068" y="-1926"/>
                  </a:cubicBezTo>
                  <a:cubicBezTo>
                    <a:pt x="15247" y="-1862"/>
                    <a:pt x="-5862" y="-1926"/>
                    <a:pt x="-5862" y="-2184"/>
                  </a:cubicBez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0" name="Freihandform: Form 69">
              <a:extLst>
                <a:ext uri="{FF2B5EF4-FFF2-40B4-BE49-F238E27FC236}">
                  <a16:creationId xmlns:a16="http://schemas.microsoft.com/office/drawing/2014/main" id="{A9B71296-E450-4F45-81DC-176AF0860438}"/>
                </a:ext>
              </a:extLst>
            </p:cNvPr>
            <p:cNvSpPr/>
            <p:nvPr/>
          </p:nvSpPr>
          <p:spPr>
            <a:xfrm flipV="1">
              <a:off x="5207587" y="4051311"/>
              <a:ext cx="99498" cy="101410"/>
            </a:xfrm>
            <a:custGeom>
              <a:avLst/>
              <a:gdLst>
                <a:gd name="connsiteX0" fmla="*/ -4976 w 99498"/>
                <a:gd name="connsiteY0" fmla="*/ 93405 h 101410"/>
                <a:gd name="connsiteX1" fmla="*/ -7171 w 99498"/>
                <a:gd name="connsiteY1" fmla="*/ 91146 h 101410"/>
                <a:gd name="connsiteX2" fmla="*/ 21490 w 99498"/>
                <a:gd name="connsiteY2" fmla="*/ 90888 h 101410"/>
                <a:gd name="connsiteX3" fmla="*/ 62029 w 99498"/>
                <a:gd name="connsiteY3" fmla="*/ 86240 h 101410"/>
                <a:gd name="connsiteX4" fmla="*/ 85655 w 99498"/>
                <a:gd name="connsiteY4" fmla="*/ 58612 h 101410"/>
                <a:gd name="connsiteX5" fmla="*/ 84622 w 99498"/>
                <a:gd name="connsiteY5" fmla="*/ 28466 h 101410"/>
                <a:gd name="connsiteX6" fmla="*/ 73713 w 99498"/>
                <a:gd name="connsiteY6" fmla="*/ 12264 h 101410"/>
                <a:gd name="connsiteX7" fmla="*/ 54670 w 99498"/>
                <a:gd name="connsiteY7" fmla="*/ 773 h 101410"/>
                <a:gd name="connsiteX8" fmla="*/ 23749 w 99498"/>
                <a:gd name="connsiteY8" fmla="*/ -1099 h 101410"/>
                <a:gd name="connsiteX9" fmla="*/ -2007 w 99498"/>
                <a:gd name="connsiteY9" fmla="*/ -1292 h 101410"/>
                <a:gd name="connsiteX10" fmla="*/ 188 w 99498"/>
                <a:gd name="connsiteY10" fmla="*/ -3552 h 101410"/>
                <a:gd name="connsiteX11" fmla="*/ 2383 w 99498"/>
                <a:gd name="connsiteY11" fmla="*/ -5811 h 101410"/>
                <a:gd name="connsiteX12" fmla="*/ 26912 w 99498"/>
                <a:gd name="connsiteY12" fmla="*/ -5553 h 101410"/>
                <a:gd name="connsiteX13" fmla="*/ 64353 w 99498"/>
                <a:gd name="connsiteY13" fmla="*/ -518 h 101410"/>
                <a:gd name="connsiteX14" fmla="*/ 86881 w 99498"/>
                <a:gd name="connsiteY14" fmla="*/ 22011 h 101410"/>
                <a:gd name="connsiteX15" fmla="*/ 92239 w 99498"/>
                <a:gd name="connsiteY15" fmla="*/ 42345 h 101410"/>
                <a:gd name="connsiteX16" fmla="*/ 54089 w 99498"/>
                <a:gd name="connsiteY16" fmla="*/ 94309 h 101410"/>
                <a:gd name="connsiteX17" fmla="*/ 23039 w 99498"/>
                <a:gd name="connsiteY17" fmla="*/ 95600 h 101410"/>
                <a:gd name="connsiteX18" fmla="*/ -2846 w 99498"/>
                <a:gd name="connsiteY18" fmla="*/ 95600 h 101410"/>
                <a:gd name="connsiteX19" fmla="*/ -4976 w 99498"/>
                <a:gd name="connsiteY19" fmla="*/ 93405 h 10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498" h="101410">
                  <a:moveTo>
                    <a:pt x="-4976" y="93405"/>
                  </a:moveTo>
                  <a:lnTo>
                    <a:pt x="-7171" y="91146"/>
                  </a:lnTo>
                  <a:lnTo>
                    <a:pt x="21490" y="90888"/>
                  </a:lnTo>
                  <a:cubicBezTo>
                    <a:pt x="53121" y="90630"/>
                    <a:pt x="53443" y="90565"/>
                    <a:pt x="62029" y="86240"/>
                  </a:cubicBezTo>
                  <a:cubicBezTo>
                    <a:pt x="73325" y="80559"/>
                    <a:pt x="82169" y="70231"/>
                    <a:pt x="85655" y="58612"/>
                  </a:cubicBezTo>
                  <a:cubicBezTo>
                    <a:pt x="88495" y="49187"/>
                    <a:pt x="88108" y="37503"/>
                    <a:pt x="84622" y="28466"/>
                  </a:cubicBezTo>
                  <a:cubicBezTo>
                    <a:pt x="82104" y="21882"/>
                    <a:pt x="79587" y="18202"/>
                    <a:pt x="73713" y="12264"/>
                  </a:cubicBezTo>
                  <a:cubicBezTo>
                    <a:pt x="68161" y="6648"/>
                    <a:pt x="62287" y="3097"/>
                    <a:pt x="54670" y="773"/>
                  </a:cubicBezTo>
                  <a:cubicBezTo>
                    <a:pt x="49635" y="-840"/>
                    <a:pt x="48989" y="-840"/>
                    <a:pt x="23749" y="-1099"/>
                  </a:cubicBezTo>
                  <a:lnTo>
                    <a:pt x="-2007" y="-1292"/>
                  </a:lnTo>
                  <a:lnTo>
                    <a:pt x="188" y="-3552"/>
                  </a:lnTo>
                  <a:lnTo>
                    <a:pt x="2383" y="-5811"/>
                  </a:lnTo>
                  <a:lnTo>
                    <a:pt x="26912" y="-5553"/>
                  </a:lnTo>
                  <a:cubicBezTo>
                    <a:pt x="54347" y="-5295"/>
                    <a:pt x="54928" y="-5230"/>
                    <a:pt x="64353" y="-518"/>
                  </a:cubicBezTo>
                  <a:cubicBezTo>
                    <a:pt x="74358" y="4453"/>
                    <a:pt x="81846" y="11941"/>
                    <a:pt x="86881" y="22011"/>
                  </a:cubicBezTo>
                  <a:cubicBezTo>
                    <a:pt x="90367" y="28853"/>
                    <a:pt x="91723" y="34082"/>
                    <a:pt x="92239" y="42345"/>
                  </a:cubicBezTo>
                  <a:cubicBezTo>
                    <a:pt x="93659" y="66810"/>
                    <a:pt x="77973" y="88177"/>
                    <a:pt x="54089" y="94309"/>
                  </a:cubicBezTo>
                  <a:cubicBezTo>
                    <a:pt x="49376" y="95471"/>
                    <a:pt x="46988" y="95600"/>
                    <a:pt x="23039" y="95600"/>
                  </a:cubicBezTo>
                  <a:lnTo>
                    <a:pt x="-2846" y="95600"/>
                  </a:lnTo>
                  <a:lnTo>
                    <a:pt x="-4976" y="93405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6" name="Freihandform: Form 75">
              <a:extLst>
                <a:ext uri="{FF2B5EF4-FFF2-40B4-BE49-F238E27FC236}">
                  <a16:creationId xmlns:a16="http://schemas.microsoft.com/office/drawing/2014/main" id="{8596D3F3-7EB6-4463-8357-14695F9679BF}"/>
                </a:ext>
              </a:extLst>
            </p:cNvPr>
            <p:cNvSpPr/>
            <p:nvPr/>
          </p:nvSpPr>
          <p:spPr>
            <a:xfrm flipV="1">
              <a:off x="5347213" y="4051698"/>
              <a:ext cx="4518" cy="103799"/>
            </a:xfrm>
            <a:custGeom>
              <a:avLst/>
              <a:gdLst>
                <a:gd name="connsiteX0" fmla="*/ -8456 w 4518"/>
                <a:gd name="connsiteY0" fmla="*/ 46116 h 103799"/>
                <a:gd name="connsiteX1" fmla="*/ -8456 w 4518"/>
                <a:gd name="connsiteY1" fmla="*/ -5784 h 103799"/>
                <a:gd name="connsiteX2" fmla="*/ -6196 w 4518"/>
                <a:gd name="connsiteY2" fmla="*/ -3589 h 103799"/>
                <a:gd name="connsiteX3" fmla="*/ -3937 w 4518"/>
                <a:gd name="connsiteY3" fmla="*/ -1394 h 103799"/>
                <a:gd name="connsiteX4" fmla="*/ -3937 w 4518"/>
                <a:gd name="connsiteY4" fmla="*/ 46116 h 103799"/>
                <a:gd name="connsiteX5" fmla="*/ -3937 w 4518"/>
                <a:gd name="connsiteY5" fmla="*/ 93626 h 103799"/>
                <a:gd name="connsiteX6" fmla="*/ -6196 w 4518"/>
                <a:gd name="connsiteY6" fmla="*/ 95821 h 103799"/>
                <a:gd name="connsiteX7" fmla="*/ -8456 w 4518"/>
                <a:gd name="connsiteY7" fmla="*/ 98015 h 103799"/>
                <a:gd name="connsiteX8" fmla="*/ -8456 w 4518"/>
                <a:gd name="connsiteY8" fmla="*/ 46116 h 10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8" h="103799">
                  <a:moveTo>
                    <a:pt x="-8456" y="46116"/>
                  </a:moveTo>
                  <a:lnTo>
                    <a:pt x="-8456" y="-5784"/>
                  </a:lnTo>
                  <a:lnTo>
                    <a:pt x="-6196" y="-3589"/>
                  </a:lnTo>
                  <a:lnTo>
                    <a:pt x="-3937" y="-1394"/>
                  </a:lnTo>
                  <a:lnTo>
                    <a:pt x="-3937" y="46116"/>
                  </a:lnTo>
                  <a:lnTo>
                    <a:pt x="-3937" y="93626"/>
                  </a:lnTo>
                  <a:lnTo>
                    <a:pt x="-6196" y="95821"/>
                  </a:lnTo>
                  <a:lnTo>
                    <a:pt x="-8456" y="98015"/>
                  </a:lnTo>
                  <a:lnTo>
                    <a:pt x="-8456" y="46116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7" name="Freihandform: Form 76">
              <a:extLst>
                <a:ext uri="{FF2B5EF4-FFF2-40B4-BE49-F238E27FC236}">
                  <a16:creationId xmlns:a16="http://schemas.microsoft.com/office/drawing/2014/main" id="{837A7EAD-6CF7-4ABD-90AB-2653DA547A74}"/>
                </a:ext>
              </a:extLst>
            </p:cNvPr>
            <p:cNvSpPr/>
            <p:nvPr/>
          </p:nvSpPr>
          <p:spPr>
            <a:xfrm flipV="1">
              <a:off x="5133288" y="4068740"/>
              <a:ext cx="60549" cy="5228"/>
            </a:xfrm>
            <a:custGeom>
              <a:avLst/>
              <a:gdLst>
                <a:gd name="connsiteX0" fmla="*/ -3411 w 60549"/>
                <a:gd name="connsiteY0" fmla="*/ -3622 h 5228"/>
                <a:gd name="connsiteX1" fmla="*/ -893 w 60549"/>
                <a:gd name="connsiteY1" fmla="*/ -6140 h 5228"/>
                <a:gd name="connsiteX2" fmla="*/ 24347 w 60549"/>
                <a:gd name="connsiteY2" fmla="*/ -6269 h 5228"/>
                <a:gd name="connsiteX3" fmla="*/ 49587 w 60549"/>
                <a:gd name="connsiteY3" fmla="*/ -6333 h 5228"/>
                <a:gd name="connsiteX4" fmla="*/ 52169 w 60549"/>
                <a:gd name="connsiteY4" fmla="*/ -3687 h 5228"/>
                <a:gd name="connsiteX5" fmla="*/ 54686 w 60549"/>
                <a:gd name="connsiteY5" fmla="*/ -1105 h 5228"/>
                <a:gd name="connsiteX6" fmla="*/ 24411 w 60549"/>
                <a:gd name="connsiteY6" fmla="*/ -1105 h 5228"/>
                <a:gd name="connsiteX7" fmla="*/ -5864 w 60549"/>
                <a:gd name="connsiteY7" fmla="*/ -1105 h 5228"/>
                <a:gd name="connsiteX8" fmla="*/ -3411 w 60549"/>
                <a:gd name="connsiteY8" fmla="*/ -3622 h 5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549" h="5228">
                  <a:moveTo>
                    <a:pt x="-3411" y="-3622"/>
                  </a:moveTo>
                  <a:lnTo>
                    <a:pt x="-893" y="-6140"/>
                  </a:lnTo>
                  <a:lnTo>
                    <a:pt x="24347" y="-6269"/>
                  </a:lnTo>
                  <a:lnTo>
                    <a:pt x="49587" y="-6333"/>
                  </a:lnTo>
                  <a:lnTo>
                    <a:pt x="52169" y="-3687"/>
                  </a:lnTo>
                  <a:lnTo>
                    <a:pt x="54686" y="-1105"/>
                  </a:lnTo>
                  <a:lnTo>
                    <a:pt x="24411" y="-1105"/>
                  </a:lnTo>
                  <a:lnTo>
                    <a:pt x="-5864" y="-1105"/>
                  </a:lnTo>
                  <a:lnTo>
                    <a:pt x="-3411" y="-3622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8" name="Freihandform: Form 77">
              <a:extLst>
                <a:ext uri="{FF2B5EF4-FFF2-40B4-BE49-F238E27FC236}">
                  <a16:creationId xmlns:a16="http://schemas.microsoft.com/office/drawing/2014/main" id="{5C395125-FB67-42C3-B369-A91EDDAD34A9}"/>
                </a:ext>
              </a:extLst>
            </p:cNvPr>
            <p:cNvSpPr/>
            <p:nvPr/>
          </p:nvSpPr>
          <p:spPr>
            <a:xfrm flipV="1">
              <a:off x="5189448" y="4068740"/>
              <a:ext cx="99918" cy="66552"/>
            </a:xfrm>
            <a:custGeom>
              <a:avLst/>
              <a:gdLst>
                <a:gd name="connsiteX0" fmla="*/ -4403 w 99918"/>
                <a:gd name="connsiteY0" fmla="*/ 58160 h 66552"/>
                <a:gd name="connsiteX1" fmla="*/ -6921 w 99918"/>
                <a:gd name="connsiteY1" fmla="*/ 55578 h 66552"/>
                <a:gd name="connsiteX2" fmla="*/ 29099 w 99918"/>
                <a:gd name="connsiteY2" fmla="*/ 55578 h 66552"/>
                <a:gd name="connsiteX3" fmla="*/ 76157 w 99918"/>
                <a:gd name="connsiteY3" fmla="*/ 50866 h 66552"/>
                <a:gd name="connsiteX4" fmla="*/ 86421 w 99918"/>
                <a:gd name="connsiteY4" fmla="*/ 38149 h 66552"/>
                <a:gd name="connsiteX5" fmla="*/ 87906 w 99918"/>
                <a:gd name="connsiteY5" fmla="*/ 27498 h 66552"/>
                <a:gd name="connsiteX6" fmla="*/ 85776 w 99918"/>
                <a:gd name="connsiteY6" fmla="*/ 15943 h 66552"/>
                <a:gd name="connsiteX7" fmla="*/ 69057 w 99918"/>
                <a:gd name="connsiteY7" fmla="*/ 773 h 66552"/>
                <a:gd name="connsiteX8" fmla="*/ 31617 w 99918"/>
                <a:gd name="connsiteY8" fmla="*/ -582 h 66552"/>
                <a:gd name="connsiteX9" fmla="*/ -1821 w 99918"/>
                <a:gd name="connsiteY9" fmla="*/ -647 h 66552"/>
                <a:gd name="connsiteX10" fmla="*/ 954 w 99918"/>
                <a:gd name="connsiteY10" fmla="*/ -3229 h 66552"/>
                <a:gd name="connsiteX11" fmla="*/ 3730 w 99918"/>
                <a:gd name="connsiteY11" fmla="*/ -5811 h 66552"/>
                <a:gd name="connsiteX12" fmla="*/ 35167 w 99918"/>
                <a:gd name="connsiteY12" fmla="*/ -5617 h 66552"/>
                <a:gd name="connsiteX13" fmla="*/ 70541 w 99918"/>
                <a:gd name="connsiteY13" fmla="*/ -4068 h 66552"/>
                <a:gd name="connsiteX14" fmla="*/ 92683 w 99918"/>
                <a:gd name="connsiteY14" fmla="*/ 22850 h 66552"/>
                <a:gd name="connsiteX15" fmla="*/ 91392 w 99918"/>
                <a:gd name="connsiteY15" fmla="*/ 38794 h 66552"/>
                <a:gd name="connsiteX16" fmla="*/ 66281 w 99918"/>
                <a:gd name="connsiteY16" fmla="*/ 60032 h 66552"/>
                <a:gd name="connsiteX17" fmla="*/ 30132 w 99918"/>
                <a:gd name="connsiteY17" fmla="*/ 60742 h 66552"/>
                <a:gd name="connsiteX18" fmla="*/ -1886 w 99918"/>
                <a:gd name="connsiteY18" fmla="*/ 60742 h 66552"/>
                <a:gd name="connsiteX19" fmla="*/ -4403 w 99918"/>
                <a:gd name="connsiteY19" fmla="*/ 58160 h 6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918" h="66552">
                  <a:moveTo>
                    <a:pt x="-4403" y="58160"/>
                  </a:moveTo>
                  <a:lnTo>
                    <a:pt x="-6921" y="55578"/>
                  </a:lnTo>
                  <a:lnTo>
                    <a:pt x="29099" y="55578"/>
                  </a:lnTo>
                  <a:cubicBezTo>
                    <a:pt x="69638" y="55578"/>
                    <a:pt x="68992" y="55642"/>
                    <a:pt x="76157" y="50866"/>
                  </a:cubicBezTo>
                  <a:cubicBezTo>
                    <a:pt x="80740" y="47767"/>
                    <a:pt x="84355" y="43248"/>
                    <a:pt x="86421" y="38149"/>
                  </a:cubicBezTo>
                  <a:cubicBezTo>
                    <a:pt x="87583" y="35244"/>
                    <a:pt x="87841" y="33307"/>
                    <a:pt x="87906" y="27498"/>
                  </a:cubicBezTo>
                  <a:cubicBezTo>
                    <a:pt x="87906" y="20784"/>
                    <a:pt x="87777" y="20139"/>
                    <a:pt x="85776" y="15943"/>
                  </a:cubicBezTo>
                  <a:cubicBezTo>
                    <a:pt x="82161" y="8326"/>
                    <a:pt x="76674" y="3355"/>
                    <a:pt x="69057" y="773"/>
                  </a:cubicBezTo>
                  <a:cubicBezTo>
                    <a:pt x="65183" y="-518"/>
                    <a:pt x="63763" y="-582"/>
                    <a:pt x="31617" y="-582"/>
                  </a:cubicBezTo>
                  <a:lnTo>
                    <a:pt x="-1821" y="-647"/>
                  </a:lnTo>
                  <a:lnTo>
                    <a:pt x="954" y="-3229"/>
                  </a:lnTo>
                  <a:lnTo>
                    <a:pt x="3730" y="-5811"/>
                  </a:lnTo>
                  <a:lnTo>
                    <a:pt x="35167" y="-5617"/>
                  </a:lnTo>
                  <a:cubicBezTo>
                    <a:pt x="64861" y="-5359"/>
                    <a:pt x="66797" y="-5295"/>
                    <a:pt x="70541" y="-4068"/>
                  </a:cubicBezTo>
                  <a:cubicBezTo>
                    <a:pt x="82290" y="-66"/>
                    <a:pt x="91069" y="10585"/>
                    <a:pt x="92683" y="22850"/>
                  </a:cubicBezTo>
                  <a:cubicBezTo>
                    <a:pt x="93393" y="28079"/>
                    <a:pt x="92876" y="34469"/>
                    <a:pt x="91392" y="38794"/>
                  </a:cubicBezTo>
                  <a:cubicBezTo>
                    <a:pt x="87712" y="49187"/>
                    <a:pt x="76996" y="58289"/>
                    <a:pt x="66281" y="60032"/>
                  </a:cubicBezTo>
                  <a:cubicBezTo>
                    <a:pt x="63763" y="60484"/>
                    <a:pt x="49433" y="60742"/>
                    <a:pt x="30132" y="60742"/>
                  </a:cubicBezTo>
                  <a:lnTo>
                    <a:pt x="-1886" y="60742"/>
                  </a:lnTo>
                  <a:lnTo>
                    <a:pt x="-4403" y="58160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9" name="Freihandform: Form 78">
              <a:extLst>
                <a:ext uri="{FF2B5EF4-FFF2-40B4-BE49-F238E27FC236}">
                  <a16:creationId xmlns:a16="http://schemas.microsoft.com/office/drawing/2014/main" id="{D4121776-E2AF-4279-822C-5CF6CE74F214}"/>
                </a:ext>
              </a:extLst>
            </p:cNvPr>
            <p:cNvSpPr/>
            <p:nvPr/>
          </p:nvSpPr>
          <p:spPr>
            <a:xfrm flipV="1">
              <a:off x="4923753" y="4101338"/>
              <a:ext cx="3550" cy="7100"/>
            </a:xfrm>
            <a:custGeom>
              <a:avLst/>
              <a:gdLst>
                <a:gd name="connsiteX0" fmla="*/ -2545 w 3550"/>
                <a:gd name="connsiteY0" fmla="*/ -2212 h 7100"/>
                <a:gd name="connsiteX1" fmla="*/ -2545 w 3550"/>
                <a:gd name="connsiteY1" fmla="*/ -5762 h 7100"/>
                <a:gd name="connsiteX2" fmla="*/ -802 w 3550"/>
                <a:gd name="connsiteY2" fmla="*/ -3955 h 7100"/>
                <a:gd name="connsiteX3" fmla="*/ 1006 w 3550"/>
                <a:gd name="connsiteY3" fmla="*/ -2212 h 7100"/>
                <a:gd name="connsiteX4" fmla="*/ -802 w 3550"/>
                <a:gd name="connsiteY4" fmla="*/ -469 h 7100"/>
                <a:gd name="connsiteX5" fmla="*/ -2545 w 3550"/>
                <a:gd name="connsiteY5" fmla="*/ 1339 h 7100"/>
                <a:gd name="connsiteX6" fmla="*/ -2545 w 3550"/>
                <a:gd name="connsiteY6" fmla="*/ -2212 h 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50" h="7100">
                  <a:moveTo>
                    <a:pt x="-2545" y="-2212"/>
                  </a:moveTo>
                  <a:lnTo>
                    <a:pt x="-2545" y="-5762"/>
                  </a:lnTo>
                  <a:lnTo>
                    <a:pt x="-802" y="-3955"/>
                  </a:lnTo>
                  <a:lnTo>
                    <a:pt x="1006" y="-2212"/>
                  </a:lnTo>
                  <a:lnTo>
                    <a:pt x="-802" y="-469"/>
                  </a:lnTo>
                  <a:lnTo>
                    <a:pt x="-2545" y="1339"/>
                  </a:lnTo>
                  <a:lnTo>
                    <a:pt x="-2545" y="-2212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1" name="Freihandform: Form 80">
              <a:extLst>
                <a:ext uri="{FF2B5EF4-FFF2-40B4-BE49-F238E27FC236}">
                  <a16:creationId xmlns:a16="http://schemas.microsoft.com/office/drawing/2014/main" id="{444C16B9-8FF7-4665-93B7-A8B260C0EA35}"/>
                </a:ext>
              </a:extLst>
            </p:cNvPr>
            <p:cNvSpPr/>
            <p:nvPr/>
          </p:nvSpPr>
          <p:spPr>
            <a:xfrm flipV="1">
              <a:off x="4923753" y="4105534"/>
              <a:ext cx="34341" cy="203919"/>
            </a:xfrm>
            <a:custGeom>
              <a:avLst/>
              <a:gdLst>
                <a:gd name="connsiteX0" fmla="*/ -1017 w 34341"/>
                <a:gd name="connsiteY0" fmla="*/ 198098 h 203919"/>
                <a:gd name="connsiteX1" fmla="*/ -2759 w 34341"/>
                <a:gd name="connsiteY1" fmla="*/ 196291 h 203919"/>
                <a:gd name="connsiteX2" fmla="*/ -2759 w 34341"/>
                <a:gd name="connsiteY2" fmla="*/ 116763 h 203919"/>
                <a:gd name="connsiteX3" fmla="*/ -2049 w 34341"/>
                <a:gd name="connsiteY3" fmla="*/ 33878 h 203919"/>
                <a:gd name="connsiteX4" fmla="*/ 4406 w 34341"/>
                <a:gd name="connsiteY4" fmla="*/ 17030 h 203919"/>
                <a:gd name="connsiteX5" fmla="*/ 25385 w 34341"/>
                <a:gd name="connsiteY5" fmla="*/ -2658 h 203919"/>
                <a:gd name="connsiteX6" fmla="*/ 28032 w 34341"/>
                <a:gd name="connsiteY6" fmla="*/ -4014 h 203919"/>
                <a:gd name="connsiteX7" fmla="*/ 29839 w 34341"/>
                <a:gd name="connsiteY7" fmla="*/ -2142 h 203919"/>
                <a:gd name="connsiteX8" fmla="*/ 31582 w 34341"/>
                <a:gd name="connsiteY8" fmla="*/ -334 h 203919"/>
                <a:gd name="connsiteX9" fmla="*/ 28290 w 34341"/>
                <a:gd name="connsiteY9" fmla="*/ 1344 h 203919"/>
                <a:gd name="connsiteX10" fmla="*/ 3760 w 34341"/>
                <a:gd name="connsiteY10" fmla="*/ 30005 h 203919"/>
                <a:gd name="connsiteX11" fmla="*/ 2082 w 34341"/>
                <a:gd name="connsiteY11" fmla="*/ 34976 h 203919"/>
                <a:gd name="connsiteX12" fmla="*/ 1888 w 34341"/>
                <a:gd name="connsiteY12" fmla="*/ 117473 h 203919"/>
                <a:gd name="connsiteX13" fmla="*/ 1243 w 34341"/>
                <a:gd name="connsiteY13" fmla="*/ 199906 h 203919"/>
                <a:gd name="connsiteX14" fmla="*/ -1017 w 34341"/>
                <a:gd name="connsiteY14" fmla="*/ 198098 h 203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341" h="203919">
                  <a:moveTo>
                    <a:pt x="-1017" y="198098"/>
                  </a:moveTo>
                  <a:lnTo>
                    <a:pt x="-2759" y="196291"/>
                  </a:lnTo>
                  <a:lnTo>
                    <a:pt x="-2759" y="116763"/>
                  </a:lnTo>
                  <a:cubicBezTo>
                    <a:pt x="-2759" y="61829"/>
                    <a:pt x="-2566" y="36267"/>
                    <a:pt x="-2049" y="33878"/>
                  </a:cubicBezTo>
                  <a:cubicBezTo>
                    <a:pt x="-952" y="28391"/>
                    <a:pt x="1630" y="21743"/>
                    <a:pt x="4406" y="17030"/>
                  </a:cubicBezTo>
                  <a:cubicBezTo>
                    <a:pt x="8924" y="9349"/>
                    <a:pt x="17574" y="1280"/>
                    <a:pt x="25385" y="-2658"/>
                  </a:cubicBezTo>
                  <a:lnTo>
                    <a:pt x="28032" y="-4014"/>
                  </a:lnTo>
                  <a:lnTo>
                    <a:pt x="29839" y="-2142"/>
                  </a:lnTo>
                  <a:lnTo>
                    <a:pt x="31582" y="-334"/>
                  </a:lnTo>
                  <a:lnTo>
                    <a:pt x="28290" y="1344"/>
                  </a:lnTo>
                  <a:cubicBezTo>
                    <a:pt x="16606" y="7218"/>
                    <a:pt x="8214" y="17030"/>
                    <a:pt x="3760" y="30005"/>
                  </a:cubicBezTo>
                  <a:lnTo>
                    <a:pt x="2082" y="34976"/>
                  </a:lnTo>
                  <a:lnTo>
                    <a:pt x="1888" y="117473"/>
                  </a:lnTo>
                  <a:cubicBezTo>
                    <a:pt x="1824" y="162788"/>
                    <a:pt x="1501" y="199906"/>
                    <a:pt x="1243" y="199906"/>
                  </a:cubicBezTo>
                  <a:cubicBezTo>
                    <a:pt x="920" y="199906"/>
                    <a:pt x="-48" y="199067"/>
                    <a:pt x="-1017" y="198098"/>
                  </a:cubicBez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2" name="Freihandform: Form 81">
              <a:extLst>
                <a:ext uri="{FF2B5EF4-FFF2-40B4-BE49-F238E27FC236}">
                  <a16:creationId xmlns:a16="http://schemas.microsoft.com/office/drawing/2014/main" id="{2C0262CF-C904-406A-88F2-3CCD4787C055}"/>
                </a:ext>
              </a:extLst>
            </p:cNvPr>
            <p:cNvSpPr/>
            <p:nvPr/>
          </p:nvSpPr>
          <p:spPr>
            <a:xfrm flipV="1">
              <a:off x="4948282" y="4125933"/>
              <a:ext cx="31565" cy="162878"/>
            </a:xfrm>
            <a:custGeom>
              <a:avLst/>
              <a:gdLst>
                <a:gd name="connsiteX0" fmla="*/ -3082 w 31565"/>
                <a:gd name="connsiteY0" fmla="*/ 90374 h 162878"/>
                <a:gd name="connsiteX1" fmla="*/ -2372 w 31565"/>
                <a:gd name="connsiteY1" fmla="*/ 18398 h 162878"/>
                <a:gd name="connsiteX2" fmla="*/ 17123 w 31565"/>
                <a:gd name="connsiteY2" fmla="*/ -3097 h 162878"/>
                <a:gd name="connsiteX3" fmla="*/ 26160 w 31565"/>
                <a:gd name="connsiteY3" fmla="*/ -1613 h 162878"/>
                <a:gd name="connsiteX4" fmla="*/ 28484 w 31565"/>
                <a:gd name="connsiteY4" fmla="*/ 776 h 162878"/>
                <a:gd name="connsiteX5" fmla="*/ 23772 w 31565"/>
                <a:gd name="connsiteY5" fmla="*/ 840 h 162878"/>
                <a:gd name="connsiteX6" fmla="*/ 15251 w 31565"/>
                <a:gd name="connsiteY6" fmla="*/ 2712 h 162878"/>
                <a:gd name="connsiteX7" fmla="*/ 4212 w 31565"/>
                <a:gd name="connsiteY7" fmla="*/ 13880 h 162878"/>
                <a:gd name="connsiteX8" fmla="*/ 2405 w 31565"/>
                <a:gd name="connsiteY8" fmla="*/ 17559 h 162878"/>
                <a:gd name="connsiteX9" fmla="*/ 2211 w 31565"/>
                <a:gd name="connsiteY9" fmla="*/ 85726 h 162878"/>
                <a:gd name="connsiteX10" fmla="*/ 2082 w 31565"/>
                <a:gd name="connsiteY10" fmla="*/ 153828 h 162878"/>
                <a:gd name="connsiteX11" fmla="*/ -500 w 31565"/>
                <a:gd name="connsiteY11" fmla="*/ 156346 h 162878"/>
                <a:gd name="connsiteX12" fmla="*/ -3082 w 31565"/>
                <a:gd name="connsiteY12" fmla="*/ 158863 h 162878"/>
                <a:gd name="connsiteX13" fmla="*/ -3082 w 31565"/>
                <a:gd name="connsiteY13" fmla="*/ 90374 h 16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565" h="162878">
                  <a:moveTo>
                    <a:pt x="-3082" y="90374"/>
                  </a:moveTo>
                  <a:cubicBezTo>
                    <a:pt x="-3082" y="42412"/>
                    <a:pt x="-2888" y="20787"/>
                    <a:pt x="-2372" y="18398"/>
                  </a:cubicBezTo>
                  <a:cubicBezTo>
                    <a:pt x="-177" y="8135"/>
                    <a:pt x="7311" y="-193"/>
                    <a:pt x="17123" y="-3097"/>
                  </a:cubicBezTo>
                  <a:cubicBezTo>
                    <a:pt x="22158" y="-4582"/>
                    <a:pt x="23449" y="-4388"/>
                    <a:pt x="26160" y="-1613"/>
                  </a:cubicBezTo>
                  <a:lnTo>
                    <a:pt x="28484" y="776"/>
                  </a:lnTo>
                  <a:lnTo>
                    <a:pt x="23772" y="840"/>
                  </a:lnTo>
                  <a:cubicBezTo>
                    <a:pt x="19963" y="840"/>
                    <a:pt x="18349" y="1228"/>
                    <a:pt x="15251" y="2712"/>
                  </a:cubicBezTo>
                  <a:cubicBezTo>
                    <a:pt x="10603" y="4972"/>
                    <a:pt x="6601" y="9038"/>
                    <a:pt x="4212" y="13880"/>
                  </a:cubicBezTo>
                  <a:lnTo>
                    <a:pt x="2405" y="17559"/>
                  </a:lnTo>
                  <a:lnTo>
                    <a:pt x="2211" y="85726"/>
                  </a:lnTo>
                  <a:lnTo>
                    <a:pt x="2082" y="153828"/>
                  </a:lnTo>
                  <a:lnTo>
                    <a:pt x="-500" y="156346"/>
                  </a:lnTo>
                  <a:lnTo>
                    <a:pt x="-3082" y="158863"/>
                  </a:lnTo>
                  <a:lnTo>
                    <a:pt x="-3082" y="90374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3" name="Freihandform: Form 82">
              <a:extLst>
                <a:ext uri="{FF2B5EF4-FFF2-40B4-BE49-F238E27FC236}">
                  <a16:creationId xmlns:a16="http://schemas.microsoft.com/office/drawing/2014/main" id="{794E004F-CF37-45D9-A1B9-456871892EAD}"/>
                </a:ext>
              </a:extLst>
            </p:cNvPr>
            <p:cNvSpPr/>
            <p:nvPr/>
          </p:nvSpPr>
          <p:spPr>
            <a:xfrm flipV="1">
              <a:off x="4976685" y="4130064"/>
              <a:ext cx="155828" cy="26466"/>
            </a:xfrm>
            <a:custGeom>
              <a:avLst/>
              <a:gdLst>
                <a:gd name="connsiteX0" fmla="*/ 31159 w 155828"/>
                <a:gd name="connsiteY0" fmla="*/ 20907 h 26466"/>
                <a:gd name="connsiteX1" fmla="*/ 6242 w 155828"/>
                <a:gd name="connsiteY1" fmla="*/ 10256 h 26466"/>
                <a:gd name="connsiteX2" fmla="*/ -4344 w 155828"/>
                <a:gd name="connsiteY2" fmla="*/ -1557 h 26466"/>
                <a:gd name="connsiteX3" fmla="*/ -2860 w 155828"/>
                <a:gd name="connsiteY3" fmla="*/ -3687 h 26466"/>
                <a:gd name="connsiteX4" fmla="*/ -1310 w 155828"/>
                <a:gd name="connsiteY4" fmla="*/ -5108 h 26466"/>
                <a:gd name="connsiteX5" fmla="*/ 1594 w 155828"/>
                <a:gd name="connsiteY5" fmla="*/ -1299 h 26466"/>
                <a:gd name="connsiteX6" fmla="*/ 24381 w 155828"/>
                <a:gd name="connsiteY6" fmla="*/ 14516 h 26466"/>
                <a:gd name="connsiteX7" fmla="*/ 87384 w 155828"/>
                <a:gd name="connsiteY7" fmla="*/ 16066 h 26466"/>
                <a:gd name="connsiteX8" fmla="*/ 146513 w 155828"/>
                <a:gd name="connsiteY8" fmla="*/ 16259 h 26466"/>
                <a:gd name="connsiteX9" fmla="*/ 148966 w 155828"/>
                <a:gd name="connsiteY9" fmla="*/ 18777 h 26466"/>
                <a:gd name="connsiteX10" fmla="*/ 151484 w 155828"/>
                <a:gd name="connsiteY10" fmla="*/ 21359 h 26466"/>
                <a:gd name="connsiteX11" fmla="*/ 92483 w 155828"/>
                <a:gd name="connsiteY11" fmla="*/ 21230 h 26466"/>
                <a:gd name="connsiteX12" fmla="*/ 31159 w 155828"/>
                <a:gd name="connsiteY12" fmla="*/ 20907 h 2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828" h="26466">
                  <a:moveTo>
                    <a:pt x="31159" y="20907"/>
                  </a:moveTo>
                  <a:cubicBezTo>
                    <a:pt x="23865" y="20068"/>
                    <a:pt x="13214" y="15549"/>
                    <a:pt x="6242" y="10256"/>
                  </a:cubicBezTo>
                  <a:cubicBezTo>
                    <a:pt x="2627" y="7545"/>
                    <a:pt x="-4344" y="-266"/>
                    <a:pt x="-4344" y="-1557"/>
                  </a:cubicBezTo>
                  <a:cubicBezTo>
                    <a:pt x="-4344" y="-2009"/>
                    <a:pt x="-3699" y="-2913"/>
                    <a:pt x="-2860" y="-3687"/>
                  </a:cubicBezTo>
                  <a:lnTo>
                    <a:pt x="-1310" y="-5108"/>
                  </a:lnTo>
                  <a:lnTo>
                    <a:pt x="1594" y="-1299"/>
                  </a:lnTo>
                  <a:cubicBezTo>
                    <a:pt x="7146" y="5802"/>
                    <a:pt x="15021" y="11289"/>
                    <a:pt x="24381" y="14516"/>
                  </a:cubicBezTo>
                  <a:cubicBezTo>
                    <a:pt x="28190" y="15807"/>
                    <a:pt x="29545" y="15807"/>
                    <a:pt x="87384" y="16066"/>
                  </a:cubicBezTo>
                  <a:lnTo>
                    <a:pt x="146513" y="16259"/>
                  </a:lnTo>
                  <a:lnTo>
                    <a:pt x="148966" y="18777"/>
                  </a:lnTo>
                  <a:lnTo>
                    <a:pt x="151484" y="21359"/>
                  </a:lnTo>
                  <a:lnTo>
                    <a:pt x="92483" y="21230"/>
                  </a:lnTo>
                  <a:cubicBezTo>
                    <a:pt x="60014" y="21230"/>
                    <a:pt x="32386" y="21036"/>
                    <a:pt x="31159" y="20907"/>
                  </a:cubicBez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4" name="Freihandform: Form 83">
              <a:extLst>
                <a:ext uri="{FF2B5EF4-FFF2-40B4-BE49-F238E27FC236}">
                  <a16:creationId xmlns:a16="http://schemas.microsoft.com/office/drawing/2014/main" id="{61FBD51F-2CFD-4BF4-924B-B295CDA68A8E}"/>
                </a:ext>
              </a:extLst>
            </p:cNvPr>
            <p:cNvSpPr/>
            <p:nvPr/>
          </p:nvSpPr>
          <p:spPr>
            <a:xfrm flipV="1">
              <a:off x="5128124" y="4130064"/>
              <a:ext cx="69974" cy="5164"/>
            </a:xfrm>
            <a:custGeom>
              <a:avLst/>
              <a:gdLst>
                <a:gd name="connsiteX0" fmla="*/ -3340 w 69974"/>
                <a:gd name="connsiteY0" fmla="*/ -2707 h 5164"/>
                <a:gd name="connsiteX1" fmla="*/ -5857 w 69974"/>
                <a:gd name="connsiteY1" fmla="*/ -5289 h 5164"/>
                <a:gd name="connsiteX2" fmla="*/ 29130 w 69974"/>
                <a:gd name="connsiteY2" fmla="*/ -5289 h 5164"/>
                <a:gd name="connsiteX3" fmla="*/ 64117 w 69974"/>
                <a:gd name="connsiteY3" fmla="*/ -4773 h 5164"/>
                <a:gd name="connsiteX4" fmla="*/ 61987 w 69974"/>
                <a:gd name="connsiteY4" fmla="*/ -2191 h 5164"/>
                <a:gd name="connsiteX5" fmla="*/ 59857 w 69974"/>
                <a:gd name="connsiteY5" fmla="*/ -125 h 5164"/>
                <a:gd name="connsiteX6" fmla="*/ 29517 w 69974"/>
                <a:gd name="connsiteY6" fmla="*/ -125 h 5164"/>
                <a:gd name="connsiteX7" fmla="*/ -822 w 69974"/>
                <a:gd name="connsiteY7" fmla="*/ -125 h 5164"/>
                <a:gd name="connsiteX8" fmla="*/ -3340 w 69974"/>
                <a:gd name="connsiteY8" fmla="*/ -2707 h 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974" h="5164">
                  <a:moveTo>
                    <a:pt x="-3340" y="-2707"/>
                  </a:moveTo>
                  <a:lnTo>
                    <a:pt x="-5857" y="-5289"/>
                  </a:lnTo>
                  <a:lnTo>
                    <a:pt x="29130" y="-5289"/>
                  </a:lnTo>
                  <a:cubicBezTo>
                    <a:pt x="48366" y="-5289"/>
                    <a:pt x="64117" y="-5031"/>
                    <a:pt x="64117" y="-4773"/>
                  </a:cubicBezTo>
                  <a:cubicBezTo>
                    <a:pt x="64117" y="-4514"/>
                    <a:pt x="63149" y="-3352"/>
                    <a:pt x="61987" y="-2191"/>
                  </a:cubicBezTo>
                  <a:lnTo>
                    <a:pt x="59857" y="-125"/>
                  </a:lnTo>
                  <a:lnTo>
                    <a:pt x="29517" y="-125"/>
                  </a:lnTo>
                  <a:lnTo>
                    <a:pt x="-822" y="-125"/>
                  </a:lnTo>
                  <a:lnTo>
                    <a:pt x="-3340" y="-2707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5" name="Freihandform: Form 84">
              <a:extLst>
                <a:ext uri="{FF2B5EF4-FFF2-40B4-BE49-F238E27FC236}">
                  <a16:creationId xmlns:a16="http://schemas.microsoft.com/office/drawing/2014/main" id="{71E19B0A-D017-4A5D-8B12-DD01091DA63D}"/>
                </a:ext>
              </a:extLst>
            </p:cNvPr>
            <p:cNvSpPr/>
            <p:nvPr/>
          </p:nvSpPr>
          <p:spPr>
            <a:xfrm flipV="1">
              <a:off x="5110695" y="4148138"/>
              <a:ext cx="105735" cy="4518"/>
            </a:xfrm>
            <a:custGeom>
              <a:avLst/>
              <a:gdLst>
                <a:gd name="connsiteX0" fmla="*/ -3669 w 105735"/>
                <a:gd name="connsiteY0" fmla="*/ -2727 h 4518"/>
                <a:gd name="connsiteX1" fmla="*/ -5864 w 105735"/>
                <a:gd name="connsiteY1" fmla="*/ -4987 h 4518"/>
                <a:gd name="connsiteX2" fmla="*/ 47004 w 105735"/>
                <a:gd name="connsiteY2" fmla="*/ -4987 h 4518"/>
                <a:gd name="connsiteX3" fmla="*/ 99872 w 105735"/>
                <a:gd name="connsiteY3" fmla="*/ -4987 h 4518"/>
                <a:gd name="connsiteX4" fmla="*/ 97678 w 105735"/>
                <a:gd name="connsiteY4" fmla="*/ -2727 h 4518"/>
                <a:gd name="connsiteX5" fmla="*/ 95483 w 105735"/>
                <a:gd name="connsiteY5" fmla="*/ -468 h 4518"/>
                <a:gd name="connsiteX6" fmla="*/ 47004 w 105735"/>
                <a:gd name="connsiteY6" fmla="*/ -468 h 4518"/>
                <a:gd name="connsiteX7" fmla="*/ -1474 w 105735"/>
                <a:gd name="connsiteY7" fmla="*/ -468 h 4518"/>
                <a:gd name="connsiteX8" fmla="*/ -3669 w 105735"/>
                <a:gd name="connsiteY8" fmla="*/ -2727 h 4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735" h="4518">
                  <a:moveTo>
                    <a:pt x="-3669" y="-2727"/>
                  </a:moveTo>
                  <a:lnTo>
                    <a:pt x="-5864" y="-4987"/>
                  </a:lnTo>
                  <a:lnTo>
                    <a:pt x="47004" y="-4987"/>
                  </a:lnTo>
                  <a:lnTo>
                    <a:pt x="99872" y="-4987"/>
                  </a:lnTo>
                  <a:lnTo>
                    <a:pt x="97678" y="-2727"/>
                  </a:lnTo>
                  <a:lnTo>
                    <a:pt x="95483" y="-468"/>
                  </a:lnTo>
                  <a:lnTo>
                    <a:pt x="47004" y="-468"/>
                  </a:lnTo>
                  <a:lnTo>
                    <a:pt x="-1474" y="-468"/>
                  </a:lnTo>
                  <a:lnTo>
                    <a:pt x="-3669" y="-2727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6" name="Freihandform: Form 85">
              <a:extLst>
                <a:ext uri="{FF2B5EF4-FFF2-40B4-BE49-F238E27FC236}">
                  <a16:creationId xmlns:a16="http://schemas.microsoft.com/office/drawing/2014/main" id="{7114F1EB-D3DA-41C9-94CA-B60801C58D6C}"/>
                </a:ext>
              </a:extLst>
            </p:cNvPr>
            <p:cNvSpPr/>
            <p:nvPr/>
          </p:nvSpPr>
          <p:spPr>
            <a:xfrm flipV="1">
              <a:off x="5056777" y="4288861"/>
              <a:ext cx="60824" cy="5164"/>
            </a:xfrm>
            <a:custGeom>
              <a:avLst/>
              <a:gdLst>
                <a:gd name="connsiteX0" fmla="*/ -4007 w 60824"/>
                <a:gd name="connsiteY0" fmla="*/ 2129 h 5164"/>
                <a:gd name="connsiteX1" fmla="*/ -3943 w 60824"/>
                <a:gd name="connsiteY1" fmla="*/ -1873 h 5164"/>
                <a:gd name="connsiteX2" fmla="*/ 26461 w 60824"/>
                <a:gd name="connsiteY2" fmla="*/ -2583 h 5164"/>
                <a:gd name="connsiteX3" fmla="*/ 56026 w 60824"/>
                <a:gd name="connsiteY3" fmla="*/ -2518 h 5164"/>
                <a:gd name="connsiteX4" fmla="*/ 53573 w 60824"/>
                <a:gd name="connsiteY4" fmla="*/ -1 h 5164"/>
                <a:gd name="connsiteX5" fmla="*/ 51056 w 60824"/>
                <a:gd name="connsiteY5" fmla="*/ 2581 h 5164"/>
                <a:gd name="connsiteX6" fmla="*/ 23879 w 60824"/>
                <a:gd name="connsiteY6" fmla="*/ 2517 h 5164"/>
                <a:gd name="connsiteX7" fmla="*/ -4007 w 60824"/>
                <a:gd name="connsiteY7" fmla="*/ 2129 h 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824" h="5164">
                  <a:moveTo>
                    <a:pt x="-4007" y="2129"/>
                  </a:moveTo>
                  <a:cubicBezTo>
                    <a:pt x="-5105" y="1742"/>
                    <a:pt x="-5040" y="-969"/>
                    <a:pt x="-3943" y="-1873"/>
                  </a:cubicBezTo>
                  <a:cubicBezTo>
                    <a:pt x="-3362" y="-2389"/>
                    <a:pt x="5353" y="-2583"/>
                    <a:pt x="26461" y="-2583"/>
                  </a:cubicBezTo>
                  <a:lnTo>
                    <a:pt x="56026" y="-2518"/>
                  </a:lnTo>
                  <a:lnTo>
                    <a:pt x="53573" y="-1"/>
                  </a:lnTo>
                  <a:lnTo>
                    <a:pt x="51056" y="2581"/>
                  </a:lnTo>
                  <a:lnTo>
                    <a:pt x="23879" y="2517"/>
                  </a:lnTo>
                  <a:cubicBezTo>
                    <a:pt x="8968" y="2517"/>
                    <a:pt x="-3620" y="2323"/>
                    <a:pt x="-4007" y="2129"/>
                  </a:cubicBez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7" name="Freihandform: Form 86">
              <a:extLst>
                <a:ext uri="{FF2B5EF4-FFF2-40B4-BE49-F238E27FC236}">
                  <a16:creationId xmlns:a16="http://schemas.microsoft.com/office/drawing/2014/main" id="{8E4EACA6-504D-4DC7-88F8-94ED1058DB9E}"/>
                </a:ext>
              </a:extLst>
            </p:cNvPr>
            <p:cNvSpPr/>
            <p:nvPr/>
          </p:nvSpPr>
          <p:spPr>
            <a:xfrm flipV="1">
              <a:off x="5113277" y="4288861"/>
              <a:ext cx="101862" cy="5164"/>
            </a:xfrm>
            <a:custGeom>
              <a:avLst/>
              <a:gdLst>
                <a:gd name="connsiteX0" fmla="*/ -3355 w 101862"/>
                <a:gd name="connsiteY0" fmla="*/ -1 h 5164"/>
                <a:gd name="connsiteX1" fmla="*/ -837 w 101862"/>
                <a:gd name="connsiteY1" fmla="*/ -2518 h 5164"/>
                <a:gd name="connsiteX2" fmla="*/ 45059 w 101862"/>
                <a:gd name="connsiteY2" fmla="*/ -2583 h 5164"/>
                <a:gd name="connsiteX3" fmla="*/ 90955 w 101862"/>
                <a:gd name="connsiteY3" fmla="*/ -2583 h 5164"/>
                <a:gd name="connsiteX4" fmla="*/ 93473 w 101862"/>
                <a:gd name="connsiteY4" fmla="*/ -1 h 5164"/>
                <a:gd name="connsiteX5" fmla="*/ 95990 w 101862"/>
                <a:gd name="connsiteY5" fmla="*/ 2581 h 5164"/>
                <a:gd name="connsiteX6" fmla="*/ 45059 w 101862"/>
                <a:gd name="connsiteY6" fmla="*/ 2581 h 5164"/>
                <a:gd name="connsiteX7" fmla="*/ -5873 w 101862"/>
                <a:gd name="connsiteY7" fmla="*/ 2581 h 5164"/>
                <a:gd name="connsiteX8" fmla="*/ -3355 w 101862"/>
                <a:gd name="connsiteY8" fmla="*/ -1 h 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62" h="5164">
                  <a:moveTo>
                    <a:pt x="-3355" y="-1"/>
                  </a:moveTo>
                  <a:lnTo>
                    <a:pt x="-837" y="-2518"/>
                  </a:lnTo>
                  <a:lnTo>
                    <a:pt x="45059" y="-2583"/>
                  </a:lnTo>
                  <a:lnTo>
                    <a:pt x="90955" y="-2583"/>
                  </a:lnTo>
                  <a:lnTo>
                    <a:pt x="93473" y="-1"/>
                  </a:lnTo>
                  <a:lnTo>
                    <a:pt x="95990" y="2581"/>
                  </a:lnTo>
                  <a:lnTo>
                    <a:pt x="45059" y="2581"/>
                  </a:lnTo>
                  <a:lnTo>
                    <a:pt x="-5873" y="2581"/>
                  </a:lnTo>
                  <a:lnTo>
                    <a:pt x="-3355" y="-1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8" name="Freihandform: Form 87">
              <a:extLst>
                <a:ext uri="{FF2B5EF4-FFF2-40B4-BE49-F238E27FC236}">
                  <a16:creationId xmlns:a16="http://schemas.microsoft.com/office/drawing/2014/main" id="{7FB408BA-F42E-4314-9F16-7B59208CB5F6}"/>
                </a:ext>
              </a:extLst>
            </p:cNvPr>
            <p:cNvSpPr/>
            <p:nvPr/>
          </p:nvSpPr>
          <p:spPr>
            <a:xfrm flipV="1">
              <a:off x="5210815" y="4288861"/>
              <a:ext cx="145693" cy="5164"/>
            </a:xfrm>
            <a:custGeom>
              <a:avLst/>
              <a:gdLst>
                <a:gd name="connsiteX0" fmla="*/ -5085 w 145693"/>
                <a:gd name="connsiteY0" fmla="*/ -1 h 5164"/>
                <a:gd name="connsiteX1" fmla="*/ -7538 w 145693"/>
                <a:gd name="connsiteY1" fmla="*/ -2518 h 5164"/>
                <a:gd name="connsiteX2" fmla="*/ 65341 w 145693"/>
                <a:gd name="connsiteY2" fmla="*/ -2583 h 5164"/>
                <a:gd name="connsiteX3" fmla="*/ 138156 w 145693"/>
                <a:gd name="connsiteY3" fmla="*/ -2583 h 5164"/>
                <a:gd name="connsiteX4" fmla="*/ 135638 w 145693"/>
                <a:gd name="connsiteY4" fmla="*/ -1 h 5164"/>
                <a:gd name="connsiteX5" fmla="*/ 133121 w 145693"/>
                <a:gd name="connsiteY5" fmla="*/ 2581 h 5164"/>
                <a:gd name="connsiteX6" fmla="*/ 65277 w 145693"/>
                <a:gd name="connsiteY6" fmla="*/ 2581 h 5164"/>
                <a:gd name="connsiteX7" fmla="*/ -2567 w 145693"/>
                <a:gd name="connsiteY7" fmla="*/ 2581 h 5164"/>
                <a:gd name="connsiteX8" fmla="*/ -5085 w 145693"/>
                <a:gd name="connsiteY8" fmla="*/ -1 h 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693" h="5164">
                  <a:moveTo>
                    <a:pt x="-5085" y="-1"/>
                  </a:moveTo>
                  <a:lnTo>
                    <a:pt x="-7538" y="-2518"/>
                  </a:lnTo>
                  <a:lnTo>
                    <a:pt x="65341" y="-2583"/>
                  </a:lnTo>
                  <a:lnTo>
                    <a:pt x="138156" y="-2583"/>
                  </a:lnTo>
                  <a:lnTo>
                    <a:pt x="135638" y="-1"/>
                  </a:lnTo>
                  <a:lnTo>
                    <a:pt x="133121" y="2581"/>
                  </a:lnTo>
                  <a:lnTo>
                    <a:pt x="65277" y="2581"/>
                  </a:lnTo>
                  <a:lnTo>
                    <a:pt x="-2567" y="2581"/>
                  </a:lnTo>
                  <a:lnTo>
                    <a:pt x="-5085" y="-1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9" name="Freihandform: Form 88">
              <a:extLst>
                <a:ext uri="{FF2B5EF4-FFF2-40B4-BE49-F238E27FC236}">
                  <a16:creationId xmlns:a16="http://schemas.microsoft.com/office/drawing/2014/main" id="{2809E717-F921-4D2A-8FC5-D9B9A372BAF1}"/>
                </a:ext>
              </a:extLst>
            </p:cNvPr>
            <p:cNvSpPr/>
            <p:nvPr/>
          </p:nvSpPr>
          <p:spPr>
            <a:xfrm flipV="1">
              <a:off x="5190739" y="4305708"/>
              <a:ext cx="180347" cy="8328"/>
            </a:xfrm>
            <a:custGeom>
              <a:avLst/>
              <a:gdLst>
                <a:gd name="connsiteX0" fmla="*/ 164466 w 180347"/>
                <a:gd name="connsiteY0" fmla="*/ 4638 h 8328"/>
                <a:gd name="connsiteX1" fmla="*/ 160916 w 180347"/>
                <a:gd name="connsiteY1" fmla="*/ 3218 h 8328"/>
                <a:gd name="connsiteX2" fmla="*/ 79194 w 180347"/>
                <a:gd name="connsiteY2" fmla="*/ 3024 h 8328"/>
                <a:gd name="connsiteX3" fmla="*/ -2465 w 180347"/>
                <a:gd name="connsiteY3" fmla="*/ 2895 h 8328"/>
                <a:gd name="connsiteX4" fmla="*/ -4982 w 180347"/>
                <a:gd name="connsiteY4" fmla="*/ 313 h 8328"/>
                <a:gd name="connsiteX5" fmla="*/ -7500 w 180347"/>
                <a:gd name="connsiteY5" fmla="*/ -2269 h 8328"/>
                <a:gd name="connsiteX6" fmla="*/ 72932 w 180347"/>
                <a:gd name="connsiteY6" fmla="*/ -2269 h 8328"/>
                <a:gd name="connsiteX7" fmla="*/ 158399 w 180347"/>
                <a:gd name="connsiteY7" fmla="*/ -1559 h 8328"/>
                <a:gd name="connsiteX8" fmla="*/ 172794 w 180347"/>
                <a:gd name="connsiteY8" fmla="*/ 2637 h 8328"/>
                <a:gd name="connsiteX9" fmla="*/ 169050 w 180347"/>
                <a:gd name="connsiteY9" fmla="*/ 6058 h 8328"/>
                <a:gd name="connsiteX10" fmla="*/ 164466 w 180347"/>
                <a:gd name="connsiteY10" fmla="*/ 4638 h 8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347" h="8328">
                  <a:moveTo>
                    <a:pt x="164466" y="4638"/>
                  </a:moveTo>
                  <a:lnTo>
                    <a:pt x="160916" y="3218"/>
                  </a:lnTo>
                  <a:lnTo>
                    <a:pt x="79194" y="3024"/>
                  </a:lnTo>
                  <a:lnTo>
                    <a:pt x="-2465" y="2895"/>
                  </a:lnTo>
                  <a:lnTo>
                    <a:pt x="-4982" y="313"/>
                  </a:lnTo>
                  <a:lnTo>
                    <a:pt x="-7500" y="-2269"/>
                  </a:lnTo>
                  <a:lnTo>
                    <a:pt x="72932" y="-2269"/>
                  </a:lnTo>
                  <a:cubicBezTo>
                    <a:pt x="126704" y="-2269"/>
                    <a:pt x="155042" y="-2011"/>
                    <a:pt x="158399" y="-1559"/>
                  </a:cubicBezTo>
                  <a:cubicBezTo>
                    <a:pt x="162530" y="-978"/>
                    <a:pt x="171825" y="1733"/>
                    <a:pt x="172794" y="2637"/>
                  </a:cubicBezTo>
                  <a:cubicBezTo>
                    <a:pt x="173310" y="3153"/>
                    <a:pt x="170018" y="6123"/>
                    <a:pt x="169050" y="6058"/>
                  </a:cubicBezTo>
                  <a:cubicBezTo>
                    <a:pt x="168469" y="6058"/>
                    <a:pt x="166403" y="5413"/>
                    <a:pt x="164466" y="4638"/>
                  </a:cubicBez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0" name="Freihandform: Form 89">
              <a:extLst>
                <a:ext uri="{FF2B5EF4-FFF2-40B4-BE49-F238E27FC236}">
                  <a16:creationId xmlns:a16="http://schemas.microsoft.com/office/drawing/2014/main" id="{51874CC3-463C-4184-9C3A-15C952F94C25}"/>
                </a:ext>
              </a:extLst>
            </p:cNvPr>
            <p:cNvSpPr/>
            <p:nvPr/>
          </p:nvSpPr>
          <p:spPr>
            <a:xfrm flipV="1">
              <a:off x="5133288" y="4308872"/>
              <a:ext cx="61840" cy="5164"/>
            </a:xfrm>
            <a:custGeom>
              <a:avLst/>
              <a:gdLst>
                <a:gd name="connsiteX0" fmla="*/ -3355 w 61840"/>
                <a:gd name="connsiteY0" fmla="*/ 340 h 5164"/>
                <a:gd name="connsiteX1" fmla="*/ -837 w 61840"/>
                <a:gd name="connsiteY1" fmla="*/ -2242 h 5164"/>
                <a:gd name="connsiteX2" fmla="*/ 25048 w 61840"/>
                <a:gd name="connsiteY2" fmla="*/ -2242 h 5164"/>
                <a:gd name="connsiteX3" fmla="*/ 50933 w 61840"/>
                <a:gd name="connsiteY3" fmla="*/ -2242 h 5164"/>
                <a:gd name="connsiteX4" fmla="*/ 53451 w 61840"/>
                <a:gd name="connsiteY4" fmla="*/ 340 h 5164"/>
                <a:gd name="connsiteX5" fmla="*/ 55968 w 61840"/>
                <a:gd name="connsiteY5" fmla="*/ 2922 h 5164"/>
                <a:gd name="connsiteX6" fmla="*/ 25048 w 61840"/>
                <a:gd name="connsiteY6" fmla="*/ 2922 h 5164"/>
                <a:gd name="connsiteX7" fmla="*/ -5873 w 61840"/>
                <a:gd name="connsiteY7" fmla="*/ 2922 h 5164"/>
                <a:gd name="connsiteX8" fmla="*/ -3355 w 61840"/>
                <a:gd name="connsiteY8" fmla="*/ 340 h 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840" h="5164">
                  <a:moveTo>
                    <a:pt x="-3355" y="340"/>
                  </a:moveTo>
                  <a:lnTo>
                    <a:pt x="-837" y="-2242"/>
                  </a:lnTo>
                  <a:lnTo>
                    <a:pt x="25048" y="-2242"/>
                  </a:lnTo>
                  <a:lnTo>
                    <a:pt x="50933" y="-2242"/>
                  </a:lnTo>
                  <a:lnTo>
                    <a:pt x="53451" y="340"/>
                  </a:lnTo>
                  <a:lnTo>
                    <a:pt x="55968" y="2922"/>
                  </a:lnTo>
                  <a:lnTo>
                    <a:pt x="25048" y="2922"/>
                  </a:lnTo>
                  <a:lnTo>
                    <a:pt x="-5873" y="2922"/>
                  </a:lnTo>
                  <a:lnTo>
                    <a:pt x="-3355" y="340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FDE44A29-3843-4AAE-9493-4E11AB0AFE26}"/>
              </a:ext>
            </a:extLst>
          </p:cNvPr>
          <p:cNvCxnSpPr/>
          <p:nvPr/>
        </p:nvCxnSpPr>
        <p:spPr bwMode="auto">
          <a:xfrm>
            <a:off x="4857291" y="3329583"/>
            <a:ext cx="89359" cy="0"/>
          </a:xfrm>
          <a:prstGeom prst="line">
            <a:avLst/>
          </a:prstGeom>
          <a:solidFill>
            <a:srgbClr val="FF0000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CFC4F4D7-C19B-4C5E-8896-88A420DA14C1}"/>
              </a:ext>
            </a:extLst>
          </p:cNvPr>
          <p:cNvCxnSpPr/>
          <p:nvPr/>
        </p:nvCxnSpPr>
        <p:spPr bwMode="auto">
          <a:xfrm>
            <a:off x="7129111" y="732789"/>
            <a:ext cx="0" cy="3980634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feld 48">
            <a:extLst>
              <a:ext uri="{FF2B5EF4-FFF2-40B4-BE49-F238E27FC236}">
                <a16:creationId xmlns:a16="http://schemas.microsoft.com/office/drawing/2014/main" id="{27C07F9B-316A-4C62-A7E2-904800AE2144}"/>
              </a:ext>
            </a:extLst>
          </p:cNvPr>
          <p:cNvSpPr txBox="1"/>
          <p:nvPr/>
        </p:nvSpPr>
        <p:spPr>
          <a:xfrm>
            <a:off x="6212042" y="4351983"/>
            <a:ext cx="936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3333FF"/>
                </a:solidFill>
              </a:rPr>
              <a:t>Hausnetz</a:t>
            </a:r>
          </a:p>
        </p:txBody>
      </p: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088E5D81-85FD-452A-BAA7-B605E553BBDC}"/>
              </a:ext>
            </a:extLst>
          </p:cNvPr>
          <p:cNvCxnSpPr/>
          <p:nvPr/>
        </p:nvCxnSpPr>
        <p:spPr bwMode="auto">
          <a:xfrm>
            <a:off x="6246547" y="3723669"/>
            <a:ext cx="0" cy="989754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" name="Grafik 50" descr="Ein Bild, das Buchse, Elektronik, drinnen, Stecker enthält.&#10;&#10;Automatisch generierte Beschreibung">
            <a:extLst>
              <a:ext uri="{FF2B5EF4-FFF2-40B4-BE49-F238E27FC236}">
                <a16:creationId xmlns:a16="http://schemas.microsoft.com/office/drawing/2014/main" id="{9FB441D2-D519-4379-A910-DBDC6A1CD5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201" y="3498647"/>
            <a:ext cx="248835" cy="248835"/>
          </a:xfrm>
          <a:prstGeom prst="rect">
            <a:avLst/>
          </a:prstGeom>
        </p:spPr>
      </p:pic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B71D392F-2EF8-4B26-90C2-9F0FEB9FCBA7}"/>
              </a:ext>
            </a:extLst>
          </p:cNvPr>
          <p:cNvGrpSpPr/>
          <p:nvPr/>
        </p:nvGrpSpPr>
        <p:grpSpPr>
          <a:xfrm>
            <a:off x="372616" y="1117763"/>
            <a:ext cx="3599437" cy="3015209"/>
            <a:chOff x="1526717" y="1289849"/>
            <a:chExt cx="3599437" cy="3015209"/>
          </a:xfrm>
        </p:grpSpPr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530B6974-FD95-46EC-A875-E3D54EDAECD5}"/>
                </a:ext>
              </a:extLst>
            </p:cNvPr>
            <p:cNvSpPr/>
            <p:nvPr/>
          </p:nvSpPr>
          <p:spPr bwMode="auto">
            <a:xfrm>
              <a:off x="4199565" y="1601287"/>
              <a:ext cx="926589" cy="2703771"/>
            </a:xfrm>
            <a:custGeom>
              <a:avLst/>
              <a:gdLst>
                <a:gd name="connsiteX0" fmla="*/ 0 w 381000"/>
                <a:gd name="connsiteY0" fmla="*/ 369094 h 1066800"/>
                <a:gd name="connsiteX1" fmla="*/ 150019 w 381000"/>
                <a:gd name="connsiteY1" fmla="*/ 0 h 1066800"/>
                <a:gd name="connsiteX2" fmla="*/ 381000 w 381000"/>
                <a:gd name="connsiteY2" fmla="*/ 550069 h 1066800"/>
                <a:gd name="connsiteX3" fmla="*/ 381000 w 381000"/>
                <a:gd name="connsiteY3" fmla="*/ 1066800 h 1066800"/>
                <a:gd name="connsiteX4" fmla="*/ 16669 w 381000"/>
                <a:gd name="connsiteY4" fmla="*/ 833437 h 1066800"/>
                <a:gd name="connsiteX5" fmla="*/ 0 w 381000"/>
                <a:gd name="connsiteY5" fmla="*/ 369094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0" h="1066800">
                  <a:moveTo>
                    <a:pt x="0" y="369094"/>
                  </a:moveTo>
                  <a:lnTo>
                    <a:pt x="150019" y="0"/>
                  </a:lnTo>
                  <a:lnTo>
                    <a:pt x="381000" y="550069"/>
                  </a:lnTo>
                  <a:lnTo>
                    <a:pt x="381000" y="1066800"/>
                  </a:lnTo>
                  <a:lnTo>
                    <a:pt x="16669" y="833437"/>
                  </a:lnTo>
                  <a:lnTo>
                    <a:pt x="0" y="369094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E80E13DF-B14D-48D3-BAFA-1282840F2456}"/>
                </a:ext>
              </a:extLst>
            </p:cNvPr>
            <p:cNvSpPr txBox="1"/>
            <p:nvPr/>
          </p:nvSpPr>
          <p:spPr>
            <a:xfrm>
              <a:off x="1526717" y="1289849"/>
              <a:ext cx="2734751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u="sng" dirty="0">
                  <a:solidFill>
                    <a:srgbClr val="3333FF"/>
                  </a:solidFill>
                </a:rPr>
                <a:t>Notwendige energetische Minimal-Sanierung!</a:t>
              </a:r>
              <a:br>
                <a:rPr lang="de-DE" sz="1400" dirty="0">
                  <a:solidFill>
                    <a:srgbClr val="3333FF"/>
                  </a:solidFill>
                </a:rPr>
              </a:br>
              <a:r>
                <a:rPr lang="de-DE" sz="1400" dirty="0">
                  <a:solidFill>
                    <a:srgbClr val="3333FF"/>
                  </a:solidFill>
                </a:rPr>
                <a:t>- doppelverglaste Fenster</a:t>
              </a:r>
              <a:br>
                <a:rPr lang="de-DE" sz="1400" dirty="0">
                  <a:solidFill>
                    <a:srgbClr val="3333FF"/>
                  </a:solidFill>
                </a:rPr>
              </a:br>
              <a:r>
                <a:rPr lang="de-DE" sz="1400" dirty="0">
                  <a:solidFill>
                    <a:srgbClr val="3333FF"/>
                  </a:solidFill>
                </a:rPr>
                <a:t>- Dämmung der </a:t>
              </a:r>
              <a:br>
                <a:rPr lang="de-DE" sz="1400" dirty="0">
                  <a:solidFill>
                    <a:srgbClr val="3333FF"/>
                  </a:solidFill>
                </a:rPr>
              </a:br>
              <a:r>
                <a:rPr lang="de-DE" sz="1400" dirty="0">
                  <a:solidFill>
                    <a:srgbClr val="3333FF"/>
                  </a:solidFill>
                </a:rPr>
                <a:t>  Obergeschossdecke und </a:t>
              </a:r>
              <a:br>
                <a:rPr lang="de-DE" sz="1400" dirty="0">
                  <a:solidFill>
                    <a:srgbClr val="3333FF"/>
                  </a:solidFill>
                </a:rPr>
              </a:br>
              <a:r>
                <a:rPr lang="de-DE" sz="1400" dirty="0">
                  <a:solidFill>
                    <a:srgbClr val="3333FF"/>
                  </a:solidFill>
                </a:rPr>
                <a:t>  </a:t>
              </a:r>
              <a:r>
                <a:rPr lang="de-DE" sz="1400">
                  <a:solidFill>
                    <a:srgbClr val="3333FF"/>
                  </a:solidFill>
                </a:rPr>
                <a:t>bei Bedarf Kellerdecke</a:t>
              </a:r>
              <a:br>
                <a:rPr lang="de-DE" sz="1400" dirty="0">
                  <a:solidFill>
                    <a:srgbClr val="3333FF"/>
                  </a:solidFill>
                </a:rPr>
              </a:br>
              <a:r>
                <a:rPr lang="de-DE" sz="1400" dirty="0">
                  <a:solidFill>
                    <a:srgbClr val="3333FF"/>
                  </a:solidFill>
                </a:rPr>
                <a:t>Wirtschaftlichkeit beachten!</a:t>
              </a:r>
            </a:p>
          </p:txBody>
        </p:sp>
        <p:cxnSp>
          <p:nvCxnSpPr>
            <p:cNvPr id="55" name="Gerader Verbinder 54">
              <a:extLst>
                <a:ext uri="{FF2B5EF4-FFF2-40B4-BE49-F238E27FC236}">
                  <a16:creationId xmlns:a16="http://schemas.microsoft.com/office/drawing/2014/main" id="{404A8B09-44EA-4406-B042-BDFD27675913}"/>
                </a:ext>
              </a:extLst>
            </p:cNvPr>
            <p:cNvCxnSpPr/>
            <p:nvPr/>
          </p:nvCxnSpPr>
          <p:spPr bwMode="auto">
            <a:xfrm flipH="1" flipV="1">
              <a:off x="3796186" y="1871577"/>
              <a:ext cx="844982" cy="442115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59" name="Grafik 58" descr="Ein Bild, das drinnen, Zähler, weiß, sitzend enthält.&#10;&#10;Automatisch generierte Beschreibung">
            <a:extLst>
              <a:ext uri="{FF2B5EF4-FFF2-40B4-BE49-F238E27FC236}">
                <a16:creationId xmlns:a16="http://schemas.microsoft.com/office/drawing/2014/main" id="{50FE87EA-8D41-471E-B553-72674FF44C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" t="20588" r="12982" b="4299"/>
          <a:stretch/>
        </p:blipFill>
        <p:spPr>
          <a:xfrm rot="5400000">
            <a:off x="6691593" y="1523765"/>
            <a:ext cx="803523" cy="537681"/>
          </a:xfrm>
          <a:prstGeom prst="rect">
            <a:avLst/>
          </a:prstGeom>
        </p:spPr>
      </p:pic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F70F2D80-A629-4BEE-881B-4D85AB7B75D1}"/>
              </a:ext>
            </a:extLst>
          </p:cNvPr>
          <p:cNvCxnSpPr/>
          <p:nvPr/>
        </p:nvCxnSpPr>
        <p:spPr bwMode="auto">
          <a:xfrm>
            <a:off x="6275486" y="929501"/>
            <a:ext cx="1102767" cy="0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Ellipse 62">
            <a:extLst>
              <a:ext uri="{FF2B5EF4-FFF2-40B4-BE49-F238E27FC236}">
                <a16:creationId xmlns:a16="http://schemas.microsoft.com/office/drawing/2014/main" id="{10FBD842-446F-40C1-8C72-0BBFA467B01B}"/>
              </a:ext>
            </a:extLst>
          </p:cNvPr>
          <p:cNvSpPr/>
          <p:nvPr/>
        </p:nvSpPr>
        <p:spPr bwMode="auto">
          <a:xfrm>
            <a:off x="7093354" y="884310"/>
            <a:ext cx="69669" cy="69669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F25F223B-193E-42B6-9B54-F83E04774338}"/>
              </a:ext>
            </a:extLst>
          </p:cNvPr>
          <p:cNvSpPr txBox="1"/>
          <p:nvPr/>
        </p:nvSpPr>
        <p:spPr>
          <a:xfrm>
            <a:off x="7414010" y="765255"/>
            <a:ext cx="1790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3333FF"/>
                </a:solidFill>
              </a:rPr>
              <a:t>EVU-Netz 400 V AC</a:t>
            </a:r>
          </a:p>
        </p:txBody>
      </p:sp>
      <p:sp>
        <p:nvSpPr>
          <p:cNvPr id="57" name="Text Box 14">
            <a:extLst>
              <a:ext uri="{FF2B5EF4-FFF2-40B4-BE49-F238E27FC236}">
                <a16:creationId xmlns:a16="http://schemas.microsoft.com/office/drawing/2014/main" id="{785F2561-178D-4F04-99A7-F00206D44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184" y="4328348"/>
            <a:ext cx="19944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  <a:hlinkClick r:id="rId6"/>
              </a:rPr>
              <a:t>ISE e.V., Meta-Studie</a:t>
            </a:r>
            <a:b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  <a:hlinkClick r:id="rId6"/>
              </a:rPr>
            </a:b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  <a:hlinkClick r:id="rId6"/>
              </a:rPr>
              <a:t>„Wärmewende“ </a:t>
            </a:r>
            <a:endParaRPr lang="de-DE" altLang="de-DE" sz="1200" dirty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500BCF8E-25F8-578F-E175-92B4265891C0}"/>
              </a:ext>
            </a:extLst>
          </p:cNvPr>
          <p:cNvGrpSpPr/>
          <p:nvPr/>
        </p:nvGrpSpPr>
        <p:grpSpPr>
          <a:xfrm>
            <a:off x="238555" y="1082131"/>
            <a:ext cx="9667446" cy="4718616"/>
            <a:chOff x="238555" y="1082131"/>
            <a:chExt cx="9667446" cy="4718616"/>
          </a:xfrm>
        </p:grpSpPr>
        <p:sp>
          <p:nvSpPr>
            <p:cNvPr id="98" name="Textfeld 97">
              <a:extLst>
                <a:ext uri="{FF2B5EF4-FFF2-40B4-BE49-F238E27FC236}">
                  <a16:creationId xmlns:a16="http://schemas.microsoft.com/office/drawing/2014/main" id="{EB481B56-AC83-4558-A5D7-9174941A9892}"/>
                </a:ext>
              </a:extLst>
            </p:cNvPr>
            <p:cNvSpPr txBox="1"/>
            <p:nvPr/>
          </p:nvSpPr>
          <p:spPr>
            <a:xfrm>
              <a:off x="238555" y="5462193"/>
              <a:ext cx="96674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de-DE" sz="1600" dirty="0">
                  <a:solidFill>
                    <a:srgbClr val="3333FF"/>
                  </a:solidFill>
                </a:rPr>
                <a:t>Energiemanagement-System sorgt für das Zusammenspiel von Erzeuger/Speicher und Verbraucher</a:t>
              </a:r>
            </a:p>
          </p:txBody>
        </p:sp>
        <p:grpSp>
          <p:nvGrpSpPr>
            <p:cNvPr id="41" name="Gruppieren 40">
              <a:extLst>
                <a:ext uri="{FF2B5EF4-FFF2-40B4-BE49-F238E27FC236}">
                  <a16:creationId xmlns:a16="http://schemas.microsoft.com/office/drawing/2014/main" id="{483945BA-3F14-4665-9BF1-FADDD7CDE29F}"/>
                </a:ext>
              </a:extLst>
            </p:cNvPr>
            <p:cNvGrpSpPr/>
            <p:nvPr/>
          </p:nvGrpSpPr>
          <p:grpSpPr>
            <a:xfrm>
              <a:off x="5813734" y="1082131"/>
              <a:ext cx="4032306" cy="2277897"/>
              <a:chOff x="5813734" y="1254217"/>
              <a:chExt cx="4032306" cy="2277897"/>
            </a:xfrm>
          </p:grpSpPr>
          <p:cxnSp>
            <p:nvCxnSpPr>
              <p:cNvPr id="92" name="Gerader Verbinder 91">
                <a:extLst>
                  <a:ext uri="{FF2B5EF4-FFF2-40B4-BE49-F238E27FC236}">
                    <a16:creationId xmlns:a16="http://schemas.microsoft.com/office/drawing/2014/main" id="{22624939-A364-472D-885E-7AFF5FFA3F85}"/>
                  </a:ext>
                </a:extLst>
              </p:cNvPr>
              <p:cNvCxnSpPr/>
              <p:nvPr/>
            </p:nvCxnSpPr>
            <p:spPr bwMode="auto">
              <a:xfrm>
                <a:off x="7515441" y="1254217"/>
                <a:ext cx="0" cy="2174783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4" name="Gerader Verbinder 93">
                <a:extLst>
                  <a:ext uri="{FF2B5EF4-FFF2-40B4-BE49-F238E27FC236}">
                    <a16:creationId xmlns:a16="http://schemas.microsoft.com/office/drawing/2014/main" id="{315B8E1D-63E0-4A84-82DB-4AA48137FAD3}"/>
                  </a:ext>
                </a:extLst>
              </p:cNvPr>
              <p:cNvCxnSpPr/>
              <p:nvPr/>
            </p:nvCxnSpPr>
            <p:spPr bwMode="auto">
              <a:xfrm>
                <a:off x="7295660" y="1450929"/>
                <a:ext cx="653385" cy="0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5" name="Ellipse 94">
                <a:extLst>
                  <a:ext uri="{FF2B5EF4-FFF2-40B4-BE49-F238E27FC236}">
                    <a16:creationId xmlns:a16="http://schemas.microsoft.com/office/drawing/2014/main" id="{6A5356F7-C04E-4741-9D86-EC81D479A308}"/>
                  </a:ext>
                </a:extLst>
              </p:cNvPr>
              <p:cNvSpPr/>
              <p:nvPr/>
            </p:nvSpPr>
            <p:spPr bwMode="auto">
              <a:xfrm>
                <a:off x="7480489" y="1405738"/>
                <a:ext cx="69669" cy="69669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6" name="Textfeld 95">
                <a:extLst>
                  <a:ext uri="{FF2B5EF4-FFF2-40B4-BE49-F238E27FC236}">
                    <a16:creationId xmlns:a16="http://schemas.microsoft.com/office/drawing/2014/main" id="{A8B5E3B7-9803-44C3-9794-D8DA9F57EE11}"/>
                  </a:ext>
                </a:extLst>
              </p:cNvPr>
              <p:cNvSpPr txBox="1"/>
              <p:nvPr/>
            </p:nvSpPr>
            <p:spPr>
              <a:xfrm>
                <a:off x="7974456" y="1286683"/>
                <a:ext cx="18715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>
                    <a:solidFill>
                      <a:srgbClr val="3333FF"/>
                    </a:solidFill>
                  </a:rPr>
                  <a:t>Datennetz (Internet)</a:t>
                </a:r>
              </a:p>
            </p:txBody>
          </p:sp>
          <p:cxnSp>
            <p:nvCxnSpPr>
              <p:cNvPr id="99" name="Gerader Verbinder 98">
                <a:extLst>
                  <a:ext uri="{FF2B5EF4-FFF2-40B4-BE49-F238E27FC236}">
                    <a16:creationId xmlns:a16="http://schemas.microsoft.com/office/drawing/2014/main" id="{15623FAA-0125-46C7-BDFC-2B1C73F54180}"/>
                  </a:ext>
                </a:extLst>
              </p:cNvPr>
              <p:cNvCxnSpPr/>
              <p:nvPr/>
            </p:nvCxnSpPr>
            <p:spPr bwMode="auto">
              <a:xfrm>
                <a:off x="6275486" y="3429000"/>
                <a:ext cx="1253082" cy="0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24" name="Grafik 23">
                <a:extLst>
                  <a:ext uri="{FF2B5EF4-FFF2-40B4-BE49-F238E27FC236}">
                    <a16:creationId xmlns:a16="http://schemas.microsoft.com/office/drawing/2014/main" id="{7A7604D9-CC65-454F-AC50-4C076115B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809" t="17276" r="16816" b="18891"/>
              <a:stretch/>
            </p:blipFill>
            <p:spPr>
              <a:xfrm>
                <a:off x="5813734" y="3221834"/>
                <a:ext cx="476662" cy="310280"/>
              </a:xfrm>
              <a:prstGeom prst="rect">
                <a:avLst/>
              </a:prstGeom>
            </p:spPr>
          </p:pic>
        </p:grpSp>
      </p:grpSp>
      <p:sp>
        <p:nvSpPr>
          <p:cNvPr id="110" name="Textfeld 109">
            <a:extLst>
              <a:ext uri="{FF2B5EF4-FFF2-40B4-BE49-F238E27FC236}">
                <a16:creationId xmlns:a16="http://schemas.microsoft.com/office/drawing/2014/main" id="{0F0B59B9-F2B9-3AE5-6EA7-CFCF863B1BAB}"/>
              </a:ext>
            </a:extLst>
          </p:cNvPr>
          <p:cNvSpPr txBox="1"/>
          <p:nvPr/>
        </p:nvSpPr>
        <p:spPr>
          <a:xfrm>
            <a:off x="224040" y="5755568"/>
            <a:ext cx="9667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3333FF"/>
                </a:solidFill>
              </a:rPr>
              <a:t>EE-Maßnahmen sollten mit dem Energieberater bei notwendigen Instandhaltungen geplant werden</a:t>
            </a:r>
          </a:p>
        </p:txBody>
      </p:sp>
      <p:grpSp>
        <p:nvGrpSpPr>
          <p:cNvPr id="122" name="Gruppieren 121">
            <a:extLst>
              <a:ext uri="{FF2B5EF4-FFF2-40B4-BE49-F238E27FC236}">
                <a16:creationId xmlns:a16="http://schemas.microsoft.com/office/drawing/2014/main" id="{C1742AD9-2607-5271-49AC-CF2699E39934}"/>
              </a:ext>
            </a:extLst>
          </p:cNvPr>
          <p:cNvGrpSpPr/>
          <p:nvPr/>
        </p:nvGrpSpPr>
        <p:grpSpPr>
          <a:xfrm>
            <a:off x="224042" y="1376505"/>
            <a:ext cx="9681958" cy="3684527"/>
            <a:chOff x="224042" y="1376505"/>
            <a:chExt cx="9681958" cy="3684527"/>
          </a:xfrm>
        </p:grpSpPr>
        <p:cxnSp>
          <p:nvCxnSpPr>
            <p:cNvPr id="121" name="Gerader Verbinder 120">
              <a:extLst>
                <a:ext uri="{FF2B5EF4-FFF2-40B4-BE49-F238E27FC236}">
                  <a16:creationId xmlns:a16="http://schemas.microsoft.com/office/drawing/2014/main" id="{4B65DD55-27CC-B198-B621-9EF9E90BD60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04364" y="4692139"/>
              <a:ext cx="446570" cy="0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15" name="Gruppieren 114">
              <a:extLst>
                <a:ext uri="{FF2B5EF4-FFF2-40B4-BE49-F238E27FC236}">
                  <a16:creationId xmlns:a16="http://schemas.microsoft.com/office/drawing/2014/main" id="{D587411E-2867-4BEF-97EF-56AA9D38709A}"/>
                </a:ext>
              </a:extLst>
            </p:cNvPr>
            <p:cNvGrpSpPr/>
            <p:nvPr/>
          </p:nvGrpSpPr>
          <p:grpSpPr>
            <a:xfrm>
              <a:off x="224042" y="1376505"/>
              <a:ext cx="9681958" cy="3684527"/>
              <a:chOff x="224042" y="1440005"/>
              <a:chExt cx="9681958" cy="3684527"/>
            </a:xfrm>
          </p:grpSpPr>
          <p:sp>
            <p:nvSpPr>
              <p:cNvPr id="101" name="Textfeld 100">
                <a:extLst>
                  <a:ext uri="{FF2B5EF4-FFF2-40B4-BE49-F238E27FC236}">
                    <a16:creationId xmlns:a16="http://schemas.microsoft.com/office/drawing/2014/main" id="{15DBD730-6C2E-4363-9083-F3AD10D0F8FC}"/>
                  </a:ext>
                </a:extLst>
              </p:cNvPr>
              <p:cNvSpPr txBox="1"/>
              <p:nvPr/>
            </p:nvSpPr>
            <p:spPr>
              <a:xfrm>
                <a:off x="224042" y="4785978"/>
                <a:ext cx="96819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de-DE" sz="1600" dirty="0">
                    <a:solidFill>
                      <a:srgbClr val="3333FF"/>
                    </a:solidFill>
                  </a:rPr>
                  <a:t>PV aufs Dach, Balkon und Parkplatz mit Haus-Akku, Überschussstrom ins EVU-Netz</a:t>
                </a:r>
              </a:p>
            </p:txBody>
          </p:sp>
          <p:grpSp>
            <p:nvGrpSpPr>
              <p:cNvPr id="117" name="Gruppieren 116">
                <a:extLst>
                  <a:ext uri="{FF2B5EF4-FFF2-40B4-BE49-F238E27FC236}">
                    <a16:creationId xmlns:a16="http://schemas.microsoft.com/office/drawing/2014/main" id="{0CCC28C9-F7D6-C67D-22FD-B20244D2B609}"/>
                  </a:ext>
                </a:extLst>
              </p:cNvPr>
              <p:cNvGrpSpPr/>
              <p:nvPr/>
            </p:nvGrpSpPr>
            <p:grpSpPr>
              <a:xfrm>
                <a:off x="3811625" y="1440005"/>
                <a:ext cx="3351398" cy="3352875"/>
                <a:chOff x="3811625" y="1440005"/>
                <a:chExt cx="3351398" cy="3352875"/>
              </a:xfrm>
            </p:grpSpPr>
            <p:grpSp>
              <p:nvGrpSpPr>
                <p:cNvPr id="109" name="Gruppieren 108">
                  <a:extLst>
                    <a:ext uri="{FF2B5EF4-FFF2-40B4-BE49-F238E27FC236}">
                      <a16:creationId xmlns:a16="http://schemas.microsoft.com/office/drawing/2014/main" id="{C18E14C0-804C-DCC1-4C4D-668DD92D2679}"/>
                    </a:ext>
                  </a:extLst>
                </p:cNvPr>
                <p:cNvGrpSpPr/>
                <p:nvPr/>
              </p:nvGrpSpPr>
              <p:grpSpPr>
                <a:xfrm>
                  <a:off x="5598798" y="3495999"/>
                  <a:ext cx="691598" cy="1296881"/>
                  <a:chOff x="5598798" y="3495999"/>
                  <a:chExt cx="691598" cy="1296881"/>
                </a:xfrm>
              </p:grpSpPr>
              <p:pic>
                <p:nvPicPr>
                  <p:cNvPr id="8" name="Grafik 7">
                    <a:extLst>
                      <a:ext uri="{FF2B5EF4-FFF2-40B4-BE49-F238E27FC236}">
                        <a16:creationId xmlns:a16="http://schemas.microsoft.com/office/drawing/2014/main" id="{4F64958E-6CC0-4B37-9759-F3B8D732A9C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087" t="56358" r="73126" b="14625"/>
                  <a:stretch/>
                </p:blipFill>
                <p:spPr>
                  <a:xfrm>
                    <a:off x="5598798" y="3495999"/>
                    <a:ext cx="418875" cy="718622"/>
                  </a:xfrm>
                  <a:prstGeom prst="rect">
                    <a:avLst/>
                  </a:prstGeom>
                </p:spPr>
              </p:pic>
              <p:cxnSp>
                <p:nvCxnSpPr>
                  <p:cNvPr id="65" name="Gerader Verbinder 64">
                    <a:extLst>
                      <a:ext uri="{FF2B5EF4-FFF2-40B4-BE49-F238E27FC236}">
                        <a16:creationId xmlns:a16="http://schemas.microsoft.com/office/drawing/2014/main" id="{9A587941-AE49-4A00-A415-1E1A1B38C9FB}"/>
                      </a:ext>
                    </a:extLst>
                  </p:cNvPr>
                  <p:cNvCxnSpPr>
                    <a:cxnSpLocks/>
                    <a:stCxn id="8" idx="2"/>
                  </p:cNvCxnSpPr>
                  <p:nvPr/>
                </p:nvCxnSpPr>
                <p:spPr bwMode="auto">
                  <a:xfrm>
                    <a:off x="5808236" y="4214621"/>
                    <a:ext cx="0" cy="554258"/>
                  </a:xfrm>
                  <a:prstGeom prst="line">
                    <a:avLst/>
                  </a:prstGeom>
                  <a:solidFill>
                    <a:srgbClr val="FF0000"/>
                  </a:solidFill>
                  <a:ln w="2857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106" name="Ellipse 105">
                    <a:extLst>
                      <a:ext uri="{FF2B5EF4-FFF2-40B4-BE49-F238E27FC236}">
                        <a16:creationId xmlns:a16="http://schemas.microsoft.com/office/drawing/2014/main" id="{8B34A4E2-020B-448C-8628-C4395F2F53F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220727" y="4723211"/>
                    <a:ext cx="69669" cy="69669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67" name="Gruppieren 66">
                  <a:extLst>
                    <a:ext uri="{FF2B5EF4-FFF2-40B4-BE49-F238E27FC236}">
                      <a16:creationId xmlns:a16="http://schemas.microsoft.com/office/drawing/2014/main" id="{3D9D3587-3394-4C57-B455-3395A0794555}"/>
                    </a:ext>
                  </a:extLst>
                </p:cNvPr>
                <p:cNvGrpSpPr/>
                <p:nvPr/>
              </p:nvGrpSpPr>
              <p:grpSpPr>
                <a:xfrm>
                  <a:off x="3811625" y="1440005"/>
                  <a:ext cx="3351398" cy="1355785"/>
                  <a:chOff x="3811625" y="1548293"/>
                  <a:chExt cx="3351398" cy="1355785"/>
                </a:xfrm>
              </p:grpSpPr>
              <p:grpSp>
                <p:nvGrpSpPr>
                  <p:cNvPr id="73" name="Gruppieren 72">
                    <a:extLst>
                      <a:ext uri="{FF2B5EF4-FFF2-40B4-BE49-F238E27FC236}">
                        <a16:creationId xmlns:a16="http://schemas.microsoft.com/office/drawing/2014/main" id="{0D43477C-9A5B-40FB-9F52-C8B7BAE756B5}"/>
                      </a:ext>
                    </a:extLst>
                  </p:cNvPr>
                  <p:cNvGrpSpPr/>
                  <p:nvPr/>
                </p:nvGrpSpPr>
                <p:grpSpPr>
                  <a:xfrm>
                    <a:off x="3811625" y="1601287"/>
                    <a:ext cx="3351398" cy="1302791"/>
                    <a:chOff x="4965726" y="1601287"/>
                    <a:chExt cx="3351398" cy="1302791"/>
                  </a:xfrm>
                </p:grpSpPr>
                <p:grpSp>
                  <p:nvGrpSpPr>
                    <p:cNvPr id="17" name="Gruppieren 16">
                      <a:extLst>
                        <a:ext uri="{FF2B5EF4-FFF2-40B4-BE49-F238E27FC236}">
                          <a16:creationId xmlns:a16="http://schemas.microsoft.com/office/drawing/2014/main" id="{C5578023-2269-452E-BE95-39A0DB118D4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65726" y="1601287"/>
                      <a:ext cx="2344763" cy="1302791"/>
                      <a:chOff x="8364915" y="3815016"/>
                      <a:chExt cx="897300" cy="528571"/>
                    </a:xfrm>
                  </p:grpSpPr>
                  <p:sp>
                    <p:nvSpPr>
                      <p:cNvPr id="19" name="Freihandform: Form 18">
                        <a:extLst>
                          <a:ext uri="{FF2B5EF4-FFF2-40B4-BE49-F238E27FC236}">
                            <a16:creationId xmlns:a16="http://schemas.microsoft.com/office/drawing/2014/main" id="{765E8201-2ED6-4455-A791-85E3C90DDD39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8364915" y="3815016"/>
                        <a:ext cx="350547" cy="225980"/>
                      </a:xfrm>
                      <a:custGeom>
                        <a:avLst/>
                        <a:gdLst>
                          <a:gd name="connsiteX0" fmla="*/ 0 w 3972232"/>
                          <a:gd name="connsiteY0" fmla="*/ 9833 h 1897626"/>
                          <a:gd name="connsiteX1" fmla="*/ 2871019 w 3972232"/>
                          <a:gd name="connsiteY1" fmla="*/ 39329 h 1897626"/>
                          <a:gd name="connsiteX2" fmla="*/ 3972232 w 3972232"/>
                          <a:gd name="connsiteY2" fmla="*/ 1858297 h 1897626"/>
                          <a:gd name="connsiteX3" fmla="*/ 894735 w 3972232"/>
                          <a:gd name="connsiteY3" fmla="*/ 1897626 h 1897626"/>
                          <a:gd name="connsiteX4" fmla="*/ 49161 w 3972232"/>
                          <a:gd name="connsiteY4" fmla="*/ 0 h 1897626"/>
                          <a:gd name="connsiteX5" fmla="*/ 78658 w 3972232"/>
                          <a:gd name="connsiteY5" fmla="*/ 68826 h 1897626"/>
                          <a:gd name="connsiteX0" fmla="*/ 0 w 3972232"/>
                          <a:gd name="connsiteY0" fmla="*/ 9833 h 1897626"/>
                          <a:gd name="connsiteX1" fmla="*/ 2874829 w 3972232"/>
                          <a:gd name="connsiteY1" fmla="*/ 54569 h 1897626"/>
                          <a:gd name="connsiteX2" fmla="*/ 3972232 w 3972232"/>
                          <a:gd name="connsiteY2" fmla="*/ 1858297 h 1897626"/>
                          <a:gd name="connsiteX3" fmla="*/ 894735 w 3972232"/>
                          <a:gd name="connsiteY3" fmla="*/ 1897626 h 1897626"/>
                          <a:gd name="connsiteX4" fmla="*/ 49161 w 3972232"/>
                          <a:gd name="connsiteY4" fmla="*/ 0 h 1897626"/>
                          <a:gd name="connsiteX5" fmla="*/ 78658 w 3972232"/>
                          <a:gd name="connsiteY5" fmla="*/ 68826 h 1897626"/>
                          <a:gd name="connsiteX0" fmla="*/ 0 w 3972232"/>
                          <a:gd name="connsiteY0" fmla="*/ 17453 h 1905246"/>
                          <a:gd name="connsiteX1" fmla="*/ 2874829 w 3972232"/>
                          <a:gd name="connsiteY1" fmla="*/ 62189 h 1905246"/>
                          <a:gd name="connsiteX2" fmla="*/ 3972232 w 3972232"/>
                          <a:gd name="connsiteY2" fmla="*/ 1865917 h 1905246"/>
                          <a:gd name="connsiteX3" fmla="*/ 894735 w 3972232"/>
                          <a:gd name="connsiteY3" fmla="*/ 1905246 h 1905246"/>
                          <a:gd name="connsiteX4" fmla="*/ 178701 w 3972232"/>
                          <a:gd name="connsiteY4" fmla="*/ 0 h 1905246"/>
                          <a:gd name="connsiteX5" fmla="*/ 78658 w 3972232"/>
                          <a:gd name="connsiteY5" fmla="*/ 76446 h 1905246"/>
                          <a:gd name="connsiteX0" fmla="*/ 0 w 3972232"/>
                          <a:gd name="connsiteY0" fmla="*/ 17453 h 1905246"/>
                          <a:gd name="connsiteX1" fmla="*/ 2874829 w 3972232"/>
                          <a:gd name="connsiteY1" fmla="*/ 62189 h 1905246"/>
                          <a:gd name="connsiteX2" fmla="*/ 3972232 w 3972232"/>
                          <a:gd name="connsiteY2" fmla="*/ 1865917 h 1905246"/>
                          <a:gd name="connsiteX3" fmla="*/ 894735 w 3972232"/>
                          <a:gd name="connsiteY3" fmla="*/ 1905246 h 1905246"/>
                          <a:gd name="connsiteX4" fmla="*/ 178701 w 3972232"/>
                          <a:gd name="connsiteY4" fmla="*/ 0 h 1905246"/>
                          <a:gd name="connsiteX5" fmla="*/ 78658 w 3972232"/>
                          <a:gd name="connsiteY5" fmla="*/ 76446 h 1905246"/>
                          <a:gd name="connsiteX0" fmla="*/ 0 w 3972232"/>
                          <a:gd name="connsiteY0" fmla="*/ 0 h 1887793"/>
                          <a:gd name="connsiteX1" fmla="*/ 2874829 w 3972232"/>
                          <a:gd name="connsiteY1" fmla="*/ 44736 h 1887793"/>
                          <a:gd name="connsiteX2" fmla="*/ 3972232 w 3972232"/>
                          <a:gd name="connsiteY2" fmla="*/ 1848464 h 1887793"/>
                          <a:gd name="connsiteX3" fmla="*/ 894735 w 3972232"/>
                          <a:gd name="connsiteY3" fmla="*/ 1887793 h 1887793"/>
                          <a:gd name="connsiteX4" fmla="*/ 78658 w 3972232"/>
                          <a:gd name="connsiteY4" fmla="*/ 58993 h 1887793"/>
                          <a:gd name="connsiteX0" fmla="*/ 0 w 3972232"/>
                          <a:gd name="connsiteY0" fmla="*/ 24827 h 1912620"/>
                          <a:gd name="connsiteX1" fmla="*/ 2874829 w 3972232"/>
                          <a:gd name="connsiteY1" fmla="*/ 69563 h 1912620"/>
                          <a:gd name="connsiteX2" fmla="*/ 3972232 w 3972232"/>
                          <a:gd name="connsiteY2" fmla="*/ 1873291 h 1912620"/>
                          <a:gd name="connsiteX3" fmla="*/ 894735 w 3972232"/>
                          <a:gd name="connsiteY3" fmla="*/ 1912620 h 1912620"/>
                          <a:gd name="connsiteX4" fmla="*/ 21508 w 3972232"/>
                          <a:gd name="connsiteY4" fmla="*/ 0 h 1912620"/>
                          <a:gd name="connsiteX0" fmla="*/ 0 w 3956992"/>
                          <a:gd name="connsiteY0" fmla="*/ 0 h 1922083"/>
                          <a:gd name="connsiteX1" fmla="*/ 2859589 w 3956992"/>
                          <a:gd name="connsiteY1" fmla="*/ 79026 h 1922083"/>
                          <a:gd name="connsiteX2" fmla="*/ 3956992 w 3956992"/>
                          <a:gd name="connsiteY2" fmla="*/ 1882754 h 1922083"/>
                          <a:gd name="connsiteX3" fmla="*/ 879495 w 3956992"/>
                          <a:gd name="connsiteY3" fmla="*/ 1922083 h 1922083"/>
                          <a:gd name="connsiteX4" fmla="*/ 6268 w 3956992"/>
                          <a:gd name="connsiteY4" fmla="*/ 9463 h 1922083"/>
                          <a:gd name="connsiteX0" fmla="*/ 0 w 3956992"/>
                          <a:gd name="connsiteY0" fmla="*/ 0 h 1882754"/>
                          <a:gd name="connsiteX1" fmla="*/ 2859589 w 3956992"/>
                          <a:gd name="connsiteY1" fmla="*/ 79026 h 1882754"/>
                          <a:gd name="connsiteX2" fmla="*/ 3956992 w 3956992"/>
                          <a:gd name="connsiteY2" fmla="*/ 1882754 h 1882754"/>
                          <a:gd name="connsiteX3" fmla="*/ 879495 w 3956992"/>
                          <a:gd name="connsiteY3" fmla="*/ 1867219 h 1882754"/>
                          <a:gd name="connsiteX4" fmla="*/ 6268 w 3956992"/>
                          <a:gd name="connsiteY4" fmla="*/ 9463 h 18827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56992" h="1882754">
                            <a:moveTo>
                              <a:pt x="0" y="0"/>
                            </a:moveTo>
                            <a:lnTo>
                              <a:pt x="2859589" y="79026"/>
                            </a:lnTo>
                            <a:lnTo>
                              <a:pt x="3956992" y="1882754"/>
                            </a:lnTo>
                            <a:lnTo>
                              <a:pt x="879495" y="1867219"/>
                            </a:lnTo>
                            <a:lnTo>
                              <a:pt x="6268" y="9463"/>
                            </a:lnTo>
                          </a:path>
                        </a:pathLst>
                      </a:cu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0" tIns="0" rIns="0" bIns="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0" name="Freihandform: Form 19">
                        <a:extLst>
                          <a:ext uri="{FF2B5EF4-FFF2-40B4-BE49-F238E27FC236}">
                            <a16:creationId xmlns:a16="http://schemas.microsoft.com/office/drawing/2014/main" id="{50079D3C-241D-4B12-85B6-C6C0EA71576D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8764049" y="3815016"/>
                        <a:ext cx="350547" cy="225980"/>
                      </a:xfrm>
                      <a:custGeom>
                        <a:avLst/>
                        <a:gdLst>
                          <a:gd name="connsiteX0" fmla="*/ 0 w 3972232"/>
                          <a:gd name="connsiteY0" fmla="*/ 9833 h 1897626"/>
                          <a:gd name="connsiteX1" fmla="*/ 2871019 w 3972232"/>
                          <a:gd name="connsiteY1" fmla="*/ 39329 h 1897626"/>
                          <a:gd name="connsiteX2" fmla="*/ 3972232 w 3972232"/>
                          <a:gd name="connsiteY2" fmla="*/ 1858297 h 1897626"/>
                          <a:gd name="connsiteX3" fmla="*/ 894735 w 3972232"/>
                          <a:gd name="connsiteY3" fmla="*/ 1897626 h 1897626"/>
                          <a:gd name="connsiteX4" fmla="*/ 49161 w 3972232"/>
                          <a:gd name="connsiteY4" fmla="*/ 0 h 1897626"/>
                          <a:gd name="connsiteX5" fmla="*/ 78658 w 3972232"/>
                          <a:gd name="connsiteY5" fmla="*/ 68826 h 1897626"/>
                          <a:gd name="connsiteX0" fmla="*/ 0 w 3972232"/>
                          <a:gd name="connsiteY0" fmla="*/ 9833 h 1897626"/>
                          <a:gd name="connsiteX1" fmla="*/ 2874829 w 3972232"/>
                          <a:gd name="connsiteY1" fmla="*/ 54569 h 1897626"/>
                          <a:gd name="connsiteX2" fmla="*/ 3972232 w 3972232"/>
                          <a:gd name="connsiteY2" fmla="*/ 1858297 h 1897626"/>
                          <a:gd name="connsiteX3" fmla="*/ 894735 w 3972232"/>
                          <a:gd name="connsiteY3" fmla="*/ 1897626 h 1897626"/>
                          <a:gd name="connsiteX4" fmla="*/ 49161 w 3972232"/>
                          <a:gd name="connsiteY4" fmla="*/ 0 h 1897626"/>
                          <a:gd name="connsiteX5" fmla="*/ 78658 w 3972232"/>
                          <a:gd name="connsiteY5" fmla="*/ 68826 h 1897626"/>
                          <a:gd name="connsiteX0" fmla="*/ 0 w 3972232"/>
                          <a:gd name="connsiteY0" fmla="*/ 17453 h 1905246"/>
                          <a:gd name="connsiteX1" fmla="*/ 2874829 w 3972232"/>
                          <a:gd name="connsiteY1" fmla="*/ 62189 h 1905246"/>
                          <a:gd name="connsiteX2" fmla="*/ 3972232 w 3972232"/>
                          <a:gd name="connsiteY2" fmla="*/ 1865917 h 1905246"/>
                          <a:gd name="connsiteX3" fmla="*/ 894735 w 3972232"/>
                          <a:gd name="connsiteY3" fmla="*/ 1905246 h 1905246"/>
                          <a:gd name="connsiteX4" fmla="*/ 178701 w 3972232"/>
                          <a:gd name="connsiteY4" fmla="*/ 0 h 1905246"/>
                          <a:gd name="connsiteX5" fmla="*/ 78658 w 3972232"/>
                          <a:gd name="connsiteY5" fmla="*/ 76446 h 1905246"/>
                          <a:gd name="connsiteX0" fmla="*/ 0 w 3972232"/>
                          <a:gd name="connsiteY0" fmla="*/ 17453 h 1905246"/>
                          <a:gd name="connsiteX1" fmla="*/ 2874829 w 3972232"/>
                          <a:gd name="connsiteY1" fmla="*/ 62189 h 1905246"/>
                          <a:gd name="connsiteX2" fmla="*/ 3972232 w 3972232"/>
                          <a:gd name="connsiteY2" fmla="*/ 1865917 h 1905246"/>
                          <a:gd name="connsiteX3" fmla="*/ 894735 w 3972232"/>
                          <a:gd name="connsiteY3" fmla="*/ 1905246 h 1905246"/>
                          <a:gd name="connsiteX4" fmla="*/ 178701 w 3972232"/>
                          <a:gd name="connsiteY4" fmla="*/ 0 h 1905246"/>
                          <a:gd name="connsiteX5" fmla="*/ 78658 w 3972232"/>
                          <a:gd name="connsiteY5" fmla="*/ 76446 h 1905246"/>
                          <a:gd name="connsiteX0" fmla="*/ 0 w 3972232"/>
                          <a:gd name="connsiteY0" fmla="*/ 0 h 1887793"/>
                          <a:gd name="connsiteX1" fmla="*/ 2874829 w 3972232"/>
                          <a:gd name="connsiteY1" fmla="*/ 44736 h 1887793"/>
                          <a:gd name="connsiteX2" fmla="*/ 3972232 w 3972232"/>
                          <a:gd name="connsiteY2" fmla="*/ 1848464 h 1887793"/>
                          <a:gd name="connsiteX3" fmla="*/ 894735 w 3972232"/>
                          <a:gd name="connsiteY3" fmla="*/ 1887793 h 1887793"/>
                          <a:gd name="connsiteX4" fmla="*/ 78658 w 3972232"/>
                          <a:gd name="connsiteY4" fmla="*/ 58993 h 1887793"/>
                          <a:gd name="connsiteX0" fmla="*/ 0 w 3972232"/>
                          <a:gd name="connsiteY0" fmla="*/ 24827 h 1912620"/>
                          <a:gd name="connsiteX1" fmla="*/ 2874829 w 3972232"/>
                          <a:gd name="connsiteY1" fmla="*/ 69563 h 1912620"/>
                          <a:gd name="connsiteX2" fmla="*/ 3972232 w 3972232"/>
                          <a:gd name="connsiteY2" fmla="*/ 1873291 h 1912620"/>
                          <a:gd name="connsiteX3" fmla="*/ 894735 w 3972232"/>
                          <a:gd name="connsiteY3" fmla="*/ 1912620 h 1912620"/>
                          <a:gd name="connsiteX4" fmla="*/ 21508 w 3972232"/>
                          <a:gd name="connsiteY4" fmla="*/ 0 h 1912620"/>
                          <a:gd name="connsiteX0" fmla="*/ 0 w 3956992"/>
                          <a:gd name="connsiteY0" fmla="*/ 0 h 1922083"/>
                          <a:gd name="connsiteX1" fmla="*/ 2859589 w 3956992"/>
                          <a:gd name="connsiteY1" fmla="*/ 79026 h 1922083"/>
                          <a:gd name="connsiteX2" fmla="*/ 3956992 w 3956992"/>
                          <a:gd name="connsiteY2" fmla="*/ 1882754 h 1922083"/>
                          <a:gd name="connsiteX3" fmla="*/ 879495 w 3956992"/>
                          <a:gd name="connsiteY3" fmla="*/ 1922083 h 1922083"/>
                          <a:gd name="connsiteX4" fmla="*/ 6268 w 3956992"/>
                          <a:gd name="connsiteY4" fmla="*/ 9463 h 1922083"/>
                          <a:gd name="connsiteX0" fmla="*/ 0 w 3956992"/>
                          <a:gd name="connsiteY0" fmla="*/ 0 h 1882754"/>
                          <a:gd name="connsiteX1" fmla="*/ 2859589 w 3956992"/>
                          <a:gd name="connsiteY1" fmla="*/ 79026 h 1882754"/>
                          <a:gd name="connsiteX2" fmla="*/ 3956992 w 3956992"/>
                          <a:gd name="connsiteY2" fmla="*/ 1882754 h 1882754"/>
                          <a:gd name="connsiteX3" fmla="*/ 879495 w 3956992"/>
                          <a:gd name="connsiteY3" fmla="*/ 1867219 h 1882754"/>
                          <a:gd name="connsiteX4" fmla="*/ 6268 w 3956992"/>
                          <a:gd name="connsiteY4" fmla="*/ 9463 h 18827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56992" h="1882754">
                            <a:moveTo>
                              <a:pt x="0" y="0"/>
                            </a:moveTo>
                            <a:lnTo>
                              <a:pt x="2859589" y="79026"/>
                            </a:lnTo>
                            <a:lnTo>
                              <a:pt x="3956992" y="1882754"/>
                            </a:lnTo>
                            <a:lnTo>
                              <a:pt x="879495" y="1867219"/>
                            </a:lnTo>
                            <a:lnTo>
                              <a:pt x="6268" y="9463"/>
                            </a:lnTo>
                          </a:path>
                        </a:pathLst>
                      </a:cu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0" tIns="0" rIns="0" bIns="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1" name="Freihandform: Form 20">
                        <a:extLst>
                          <a:ext uri="{FF2B5EF4-FFF2-40B4-BE49-F238E27FC236}">
                            <a16:creationId xmlns:a16="http://schemas.microsoft.com/office/drawing/2014/main" id="{F05163AF-20A9-41AF-AE41-E61103D46950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8512535" y="4117607"/>
                        <a:ext cx="350547" cy="225980"/>
                      </a:xfrm>
                      <a:custGeom>
                        <a:avLst/>
                        <a:gdLst>
                          <a:gd name="connsiteX0" fmla="*/ 0 w 3972232"/>
                          <a:gd name="connsiteY0" fmla="*/ 9833 h 1897626"/>
                          <a:gd name="connsiteX1" fmla="*/ 2871019 w 3972232"/>
                          <a:gd name="connsiteY1" fmla="*/ 39329 h 1897626"/>
                          <a:gd name="connsiteX2" fmla="*/ 3972232 w 3972232"/>
                          <a:gd name="connsiteY2" fmla="*/ 1858297 h 1897626"/>
                          <a:gd name="connsiteX3" fmla="*/ 894735 w 3972232"/>
                          <a:gd name="connsiteY3" fmla="*/ 1897626 h 1897626"/>
                          <a:gd name="connsiteX4" fmla="*/ 49161 w 3972232"/>
                          <a:gd name="connsiteY4" fmla="*/ 0 h 1897626"/>
                          <a:gd name="connsiteX5" fmla="*/ 78658 w 3972232"/>
                          <a:gd name="connsiteY5" fmla="*/ 68826 h 1897626"/>
                          <a:gd name="connsiteX0" fmla="*/ 0 w 3972232"/>
                          <a:gd name="connsiteY0" fmla="*/ 9833 h 1897626"/>
                          <a:gd name="connsiteX1" fmla="*/ 2874829 w 3972232"/>
                          <a:gd name="connsiteY1" fmla="*/ 54569 h 1897626"/>
                          <a:gd name="connsiteX2" fmla="*/ 3972232 w 3972232"/>
                          <a:gd name="connsiteY2" fmla="*/ 1858297 h 1897626"/>
                          <a:gd name="connsiteX3" fmla="*/ 894735 w 3972232"/>
                          <a:gd name="connsiteY3" fmla="*/ 1897626 h 1897626"/>
                          <a:gd name="connsiteX4" fmla="*/ 49161 w 3972232"/>
                          <a:gd name="connsiteY4" fmla="*/ 0 h 1897626"/>
                          <a:gd name="connsiteX5" fmla="*/ 78658 w 3972232"/>
                          <a:gd name="connsiteY5" fmla="*/ 68826 h 1897626"/>
                          <a:gd name="connsiteX0" fmla="*/ 0 w 3972232"/>
                          <a:gd name="connsiteY0" fmla="*/ 17453 h 1905246"/>
                          <a:gd name="connsiteX1" fmla="*/ 2874829 w 3972232"/>
                          <a:gd name="connsiteY1" fmla="*/ 62189 h 1905246"/>
                          <a:gd name="connsiteX2" fmla="*/ 3972232 w 3972232"/>
                          <a:gd name="connsiteY2" fmla="*/ 1865917 h 1905246"/>
                          <a:gd name="connsiteX3" fmla="*/ 894735 w 3972232"/>
                          <a:gd name="connsiteY3" fmla="*/ 1905246 h 1905246"/>
                          <a:gd name="connsiteX4" fmla="*/ 178701 w 3972232"/>
                          <a:gd name="connsiteY4" fmla="*/ 0 h 1905246"/>
                          <a:gd name="connsiteX5" fmla="*/ 78658 w 3972232"/>
                          <a:gd name="connsiteY5" fmla="*/ 76446 h 1905246"/>
                          <a:gd name="connsiteX0" fmla="*/ 0 w 3972232"/>
                          <a:gd name="connsiteY0" fmla="*/ 17453 h 1905246"/>
                          <a:gd name="connsiteX1" fmla="*/ 2874829 w 3972232"/>
                          <a:gd name="connsiteY1" fmla="*/ 62189 h 1905246"/>
                          <a:gd name="connsiteX2" fmla="*/ 3972232 w 3972232"/>
                          <a:gd name="connsiteY2" fmla="*/ 1865917 h 1905246"/>
                          <a:gd name="connsiteX3" fmla="*/ 894735 w 3972232"/>
                          <a:gd name="connsiteY3" fmla="*/ 1905246 h 1905246"/>
                          <a:gd name="connsiteX4" fmla="*/ 178701 w 3972232"/>
                          <a:gd name="connsiteY4" fmla="*/ 0 h 1905246"/>
                          <a:gd name="connsiteX5" fmla="*/ 78658 w 3972232"/>
                          <a:gd name="connsiteY5" fmla="*/ 76446 h 1905246"/>
                          <a:gd name="connsiteX0" fmla="*/ 0 w 3972232"/>
                          <a:gd name="connsiteY0" fmla="*/ 0 h 1887793"/>
                          <a:gd name="connsiteX1" fmla="*/ 2874829 w 3972232"/>
                          <a:gd name="connsiteY1" fmla="*/ 44736 h 1887793"/>
                          <a:gd name="connsiteX2" fmla="*/ 3972232 w 3972232"/>
                          <a:gd name="connsiteY2" fmla="*/ 1848464 h 1887793"/>
                          <a:gd name="connsiteX3" fmla="*/ 894735 w 3972232"/>
                          <a:gd name="connsiteY3" fmla="*/ 1887793 h 1887793"/>
                          <a:gd name="connsiteX4" fmla="*/ 78658 w 3972232"/>
                          <a:gd name="connsiteY4" fmla="*/ 58993 h 1887793"/>
                          <a:gd name="connsiteX0" fmla="*/ 0 w 3972232"/>
                          <a:gd name="connsiteY0" fmla="*/ 24827 h 1912620"/>
                          <a:gd name="connsiteX1" fmla="*/ 2874829 w 3972232"/>
                          <a:gd name="connsiteY1" fmla="*/ 69563 h 1912620"/>
                          <a:gd name="connsiteX2" fmla="*/ 3972232 w 3972232"/>
                          <a:gd name="connsiteY2" fmla="*/ 1873291 h 1912620"/>
                          <a:gd name="connsiteX3" fmla="*/ 894735 w 3972232"/>
                          <a:gd name="connsiteY3" fmla="*/ 1912620 h 1912620"/>
                          <a:gd name="connsiteX4" fmla="*/ 21508 w 3972232"/>
                          <a:gd name="connsiteY4" fmla="*/ 0 h 1912620"/>
                          <a:gd name="connsiteX0" fmla="*/ 0 w 3956992"/>
                          <a:gd name="connsiteY0" fmla="*/ 0 h 1922083"/>
                          <a:gd name="connsiteX1" fmla="*/ 2859589 w 3956992"/>
                          <a:gd name="connsiteY1" fmla="*/ 79026 h 1922083"/>
                          <a:gd name="connsiteX2" fmla="*/ 3956992 w 3956992"/>
                          <a:gd name="connsiteY2" fmla="*/ 1882754 h 1922083"/>
                          <a:gd name="connsiteX3" fmla="*/ 879495 w 3956992"/>
                          <a:gd name="connsiteY3" fmla="*/ 1922083 h 1922083"/>
                          <a:gd name="connsiteX4" fmla="*/ 6268 w 3956992"/>
                          <a:gd name="connsiteY4" fmla="*/ 9463 h 1922083"/>
                          <a:gd name="connsiteX0" fmla="*/ 0 w 3956992"/>
                          <a:gd name="connsiteY0" fmla="*/ 0 h 1882754"/>
                          <a:gd name="connsiteX1" fmla="*/ 2859589 w 3956992"/>
                          <a:gd name="connsiteY1" fmla="*/ 79026 h 1882754"/>
                          <a:gd name="connsiteX2" fmla="*/ 3956992 w 3956992"/>
                          <a:gd name="connsiteY2" fmla="*/ 1882754 h 1882754"/>
                          <a:gd name="connsiteX3" fmla="*/ 879495 w 3956992"/>
                          <a:gd name="connsiteY3" fmla="*/ 1867219 h 1882754"/>
                          <a:gd name="connsiteX4" fmla="*/ 6268 w 3956992"/>
                          <a:gd name="connsiteY4" fmla="*/ 9463 h 18827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56992" h="1882754">
                            <a:moveTo>
                              <a:pt x="0" y="0"/>
                            </a:moveTo>
                            <a:lnTo>
                              <a:pt x="2859589" y="79026"/>
                            </a:lnTo>
                            <a:lnTo>
                              <a:pt x="3956992" y="1882754"/>
                            </a:lnTo>
                            <a:lnTo>
                              <a:pt x="879495" y="1867219"/>
                            </a:lnTo>
                            <a:lnTo>
                              <a:pt x="6268" y="9463"/>
                            </a:lnTo>
                          </a:path>
                        </a:pathLst>
                      </a:cu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0" tIns="0" rIns="0" bIns="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2" name="Freihandform: Form 21">
                        <a:extLst>
                          <a:ext uri="{FF2B5EF4-FFF2-40B4-BE49-F238E27FC236}">
                            <a16:creationId xmlns:a16="http://schemas.microsoft.com/office/drawing/2014/main" id="{DF5FF9D8-2AB6-4269-9454-2049E1F8C82F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8911668" y="4117607"/>
                        <a:ext cx="350547" cy="225980"/>
                      </a:xfrm>
                      <a:custGeom>
                        <a:avLst/>
                        <a:gdLst>
                          <a:gd name="connsiteX0" fmla="*/ 0 w 3972232"/>
                          <a:gd name="connsiteY0" fmla="*/ 9833 h 1897626"/>
                          <a:gd name="connsiteX1" fmla="*/ 2871019 w 3972232"/>
                          <a:gd name="connsiteY1" fmla="*/ 39329 h 1897626"/>
                          <a:gd name="connsiteX2" fmla="*/ 3972232 w 3972232"/>
                          <a:gd name="connsiteY2" fmla="*/ 1858297 h 1897626"/>
                          <a:gd name="connsiteX3" fmla="*/ 894735 w 3972232"/>
                          <a:gd name="connsiteY3" fmla="*/ 1897626 h 1897626"/>
                          <a:gd name="connsiteX4" fmla="*/ 49161 w 3972232"/>
                          <a:gd name="connsiteY4" fmla="*/ 0 h 1897626"/>
                          <a:gd name="connsiteX5" fmla="*/ 78658 w 3972232"/>
                          <a:gd name="connsiteY5" fmla="*/ 68826 h 1897626"/>
                          <a:gd name="connsiteX0" fmla="*/ 0 w 3972232"/>
                          <a:gd name="connsiteY0" fmla="*/ 9833 h 1897626"/>
                          <a:gd name="connsiteX1" fmla="*/ 2874829 w 3972232"/>
                          <a:gd name="connsiteY1" fmla="*/ 54569 h 1897626"/>
                          <a:gd name="connsiteX2" fmla="*/ 3972232 w 3972232"/>
                          <a:gd name="connsiteY2" fmla="*/ 1858297 h 1897626"/>
                          <a:gd name="connsiteX3" fmla="*/ 894735 w 3972232"/>
                          <a:gd name="connsiteY3" fmla="*/ 1897626 h 1897626"/>
                          <a:gd name="connsiteX4" fmla="*/ 49161 w 3972232"/>
                          <a:gd name="connsiteY4" fmla="*/ 0 h 1897626"/>
                          <a:gd name="connsiteX5" fmla="*/ 78658 w 3972232"/>
                          <a:gd name="connsiteY5" fmla="*/ 68826 h 1897626"/>
                          <a:gd name="connsiteX0" fmla="*/ 0 w 3972232"/>
                          <a:gd name="connsiteY0" fmla="*/ 17453 h 1905246"/>
                          <a:gd name="connsiteX1" fmla="*/ 2874829 w 3972232"/>
                          <a:gd name="connsiteY1" fmla="*/ 62189 h 1905246"/>
                          <a:gd name="connsiteX2" fmla="*/ 3972232 w 3972232"/>
                          <a:gd name="connsiteY2" fmla="*/ 1865917 h 1905246"/>
                          <a:gd name="connsiteX3" fmla="*/ 894735 w 3972232"/>
                          <a:gd name="connsiteY3" fmla="*/ 1905246 h 1905246"/>
                          <a:gd name="connsiteX4" fmla="*/ 178701 w 3972232"/>
                          <a:gd name="connsiteY4" fmla="*/ 0 h 1905246"/>
                          <a:gd name="connsiteX5" fmla="*/ 78658 w 3972232"/>
                          <a:gd name="connsiteY5" fmla="*/ 76446 h 1905246"/>
                          <a:gd name="connsiteX0" fmla="*/ 0 w 3972232"/>
                          <a:gd name="connsiteY0" fmla="*/ 17453 h 1905246"/>
                          <a:gd name="connsiteX1" fmla="*/ 2874829 w 3972232"/>
                          <a:gd name="connsiteY1" fmla="*/ 62189 h 1905246"/>
                          <a:gd name="connsiteX2" fmla="*/ 3972232 w 3972232"/>
                          <a:gd name="connsiteY2" fmla="*/ 1865917 h 1905246"/>
                          <a:gd name="connsiteX3" fmla="*/ 894735 w 3972232"/>
                          <a:gd name="connsiteY3" fmla="*/ 1905246 h 1905246"/>
                          <a:gd name="connsiteX4" fmla="*/ 178701 w 3972232"/>
                          <a:gd name="connsiteY4" fmla="*/ 0 h 1905246"/>
                          <a:gd name="connsiteX5" fmla="*/ 78658 w 3972232"/>
                          <a:gd name="connsiteY5" fmla="*/ 76446 h 1905246"/>
                          <a:gd name="connsiteX0" fmla="*/ 0 w 3972232"/>
                          <a:gd name="connsiteY0" fmla="*/ 0 h 1887793"/>
                          <a:gd name="connsiteX1" fmla="*/ 2874829 w 3972232"/>
                          <a:gd name="connsiteY1" fmla="*/ 44736 h 1887793"/>
                          <a:gd name="connsiteX2" fmla="*/ 3972232 w 3972232"/>
                          <a:gd name="connsiteY2" fmla="*/ 1848464 h 1887793"/>
                          <a:gd name="connsiteX3" fmla="*/ 894735 w 3972232"/>
                          <a:gd name="connsiteY3" fmla="*/ 1887793 h 1887793"/>
                          <a:gd name="connsiteX4" fmla="*/ 78658 w 3972232"/>
                          <a:gd name="connsiteY4" fmla="*/ 58993 h 1887793"/>
                          <a:gd name="connsiteX0" fmla="*/ 0 w 3972232"/>
                          <a:gd name="connsiteY0" fmla="*/ 24827 h 1912620"/>
                          <a:gd name="connsiteX1" fmla="*/ 2874829 w 3972232"/>
                          <a:gd name="connsiteY1" fmla="*/ 69563 h 1912620"/>
                          <a:gd name="connsiteX2" fmla="*/ 3972232 w 3972232"/>
                          <a:gd name="connsiteY2" fmla="*/ 1873291 h 1912620"/>
                          <a:gd name="connsiteX3" fmla="*/ 894735 w 3972232"/>
                          <a:gd name="connsiteY3" fmla="*/ 1912620 h 1912620"/>
                          <a:gd name="connsiteX4" fmla="*/ 21508 w 3972232"/>
                          <a:gd name="connsiteY4" fmla="*/ 0 h 1912620"/>
                          <a:gd name="connsiteX0" fmla="*/ 0 w 3956992"/>
                          <a:gd name="connsiteY0" fmla="*/ 0 h 1922083"/>
                          <a:gd name="connsiteX1" fmla="*/ 2859589 w 3956992"/>
                          <a:gd name="connsiteY1" fmla="*/ 79026 h 1922083"/>
                          <a:gd name="connsiteX2" fmla="*/ 3956992 w 3956992"/>
                          <a:gd name="connsiteY2" fmla="*/ 1882754 h 1922083"/>
                          <a:gd name="connsiteX3" fmla="*/ 879495 w 3956992"/>
                          <a:gd name="connsiteY3" fmla="*/ 1922083 h 1922083"/>
                          <a:gd name="connsiteX4" fmla="*/ 6268 w 3956992"/>
                          <a:gd name="connsiteY4" fmla="*/ 9463 h 1922083"/>
                          <a:gd name="connsiteX0" fmla="*/ 0 w 3956992"/>
                          <a:gd name="connsiteY0" fmla="*/ 0 h 1882754"/>
                          <a:gd name="connsiteX1" fmla="*/ 2859589 w 3956992"/>
                          <a:gd name="connsiteY1" fmla="*/ 79026 h 1882754"/>
                          <a:gd name="connsiteX2" fmla="*/ 3956992 w 3956992"/>
                          <a:gd name="connsiteY2" fmla="*/ 1882754 h 1882754"/>
                          <a:gd name="connsiteX3" fmla="*/ 879495 w 3956992"/>
                          <a:gd name="connsiteY3" fmla="*/ 1867219 h 1882754"/>
                          <a:gd name="connsiteX4" fmla="*/ 6268 w 3956992"/>
                          <a:gd name="connsiteY4" fmla="*/ 9463 h 18827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56992" h="1882754">
                            <a:moveTo>
                              <a:pt x="0" y="0"/>
                            </a:moveTo>
                            <a:lnTo>
                              <a:pt x="2859589" y="79026"/>
                            </a:lnTo>
                            <a:lnTo>
                              <a:pt x="3956992" y="1882754"/>
                            </a:lnTo>
                            <a:lnTo>
                              <a:pt x="879495" y="1867219"/>
                            </a:lnTo>
                            <a:lnTo>
                              <a:pt x="6268" y="9463"/>
                            </a:lnTo>
                          </a:path>
                        </a:pathLst>
                      </a:cu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0" tIns="0" rIns="0" bIns="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</p:grpSp>
                <p:cxnSp>
                  <p:nvCxnSpPr>
                    <p:cNvPr id="37" name="Gerader Verbinder 36">
                      <a:extLst>
                        <a:ext uri="{FF2B5EF4-FFF2-40B4-BE49-F238E27FC236}">
                          <a16:creationId xmlns:a16="http://schemas.microsoft.com/office/drawing/2014/main" id="{7D14DC26-2A0F-4E68-BC11-2766490D97A0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7180445" y="2625587"/>
                      <a:ext cx="1102767" cy="0"/>
                    </a:xfrm>
                    <a:prstGeom prst="line">
                      <a:avLst/>
                    </a:prstGeom>
                    <a:solidFill>
                      <a:srgbClr val="FF0000"/>
                    </a:solidFill>
                    <a:ln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62" name="Ellipse 61">
                      <a:extLst>
                        <a:ext uri="{FF2B5EF4-FFF2-40B4-BE49-F238E27FC236}">
                          <a16:creationId xmlns:a16="http://schemas.microsoft.com/office/drawing/2014/main" id="{22870BAA-3707-4FD2-BD2B-1F940EDDBD44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247455" y="2590752"/>
                      <a:ext cx="69669" cy="6966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cxnSp>
                <p:nvCxnSpPr>
                  <p:cNvPr id="38" name="Gerade Verbindung mit Pfeil 37">
                    <a:extLst>
                      <a:ext uri="{FF2B5EF4-FFF2-40B4-BE49-F238E27FC236}">
                        <a16:creationId xmlns:a16="http://schemas.microsoft.com/office/drawing/2014/main" id="{87FFDE7C-70A4-4E6E-847B-8FEBBFD837C1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52450" y="1548293"/>
                    <a:ext cx="0" cy="793315"/>
                  </a:xfrm>
                  <a:prstGeom prst="straightConnector1">
                    <a:avLst/>
                  </a:prstGeom>
                  <a:solidFill>
                    <a:srgbClr val="FF0000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</p:grpSp>
      </p:grpSp>
      <p:sp>
        <p:nvSpPr>
          <p:cNvPr id="104" name="Rectangle 4">
            <a:extLst>
              <a:ext uri="{FF2B5EF4-FFF2-40B4-BE49-F238E27FC236}">
                <a16:creationId xmlns:a16="http://schemas.microsoft.com/office/drawing/2014/main" id="{CC17F1C7-52AC-47E2-8713-151BB921A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78730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 err="1">
                <a:solidFill>
                  <a:srgbClr val="00B050"/>
                </a:solidFill>
              </a:rPr>
              <a:t>ProSumer</a:t>
            </a:r>
            <a:r>
              <a:rPr lang="de-DE" altLang="de-DE" sz="1800" dirty="0">
                <a:solidFill>
                  <a:srgbClr val="00B050"/>
                </a:solidFill>
              </a:rPr>
              <a:t>: Im Neubau </a:t>
            </a:r>
            <a:r>
              <a:rPr lang="de-DE" altLang="de-DE" sz="1800" b="1" u="sng" dirty="0">
                <a:solidFill>
                  <a:srgbClr val="00B050"/>
                </a:solidFill>
              </a:rPr>
              <a:t>UND</a:t>
            </a:r>
            <a:r>
              <a:rPr lang="de-DE" altLang="de-DE" sz="1800" dirty="0">
                <a:solidFill>
                  <a:srgbClr val="00B050"/>
                </a:solidFill>
              </a:rPr>
              <a:t> Bestand einsetzbar! </a:t>
            </a:r>
          </a:p>
        </p:txBody>
      </p:sp>
      <p:sp>
        <p:nvSpPr>
          <p:cNvPr id="32" name="Rectangle 4">
            <a:extLst>
              <a:ext uri="{FF2B5EF4-FFF2-40B4-BE49-F238E27FC236}">
                <a16:creationId xmlns:a16="http://schemas.microsoft.com/office/drawing/2014/main" id="{E71F2F2D-85F2-4B08-B535-A1306EC24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514" y="6230250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Energiekopplung (Produzent und Konsument): </a:t>
            </a:r>
            <a:r>
              <a:rPr lang="de-DE" altLang="de-DE" sz="1800" dirty="0">
                <a:solidFill>
                  <a:srgbClr val="00B050"/>
                </a:solidFill>
                <a:sym typeface="Wingdings" panose="05000000000000000000" pitchFamily="2" charset="2"/>
              </a:rPr>
              <a:t> </a:t>
            </a:r>
            <a:r>
              <a:rPr lang="de-DE" altLang="de-DE" sz="1800" dirty="0">
                <a:solidFill>
                  <a:srgbClr val="00B050"/>
                </a:solidFill>
              </a:rPr>
              <a:t>wirtschaftlich, optimale Eigenversorgung!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4D0BB94-4E2B-AB8D-8C42-B76367E7B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166" y="23175"/>
            <a:ext cx="880847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„</a:t>
            </a:r>
            <a:r>
              <a:rPr lang="de-DE" altLang="de-DE" sz="2000" dirty="0" err="1">
                <a:solidFill>
                  <a:schemeClr val="bg1"/>
                </a:solidFill>
              </a:rPr>
              <a:t>ProSumer</a:t>
            </a:r>
            <a:r>
              <a:rPr lang="de-DE" altLang="de-DE" sz="2000" dirty="0">
                <a:solidFill>
                  <a:schemeClr val="bg1"/>
                </a:solidFill>
              </a:rPr>
              <a:t>“ im Ein-/ Mehrfamilienhaus und </a:t>
            </a:r>
            <a:r>
              <a:rPr lang="de-DE" altLang="de-DE" sz="2000" dirty="0" err="1">
                <a:solidFill>
                  <a:schemeClr val="bg1"/>
                </a:solidFill>
              </a:rPr>
              <a:t>öffentl</a:t>
            </a:r>
            <a:r>
              <a:rPr lang="de-DE" altLang="de-DE" sz="2000" dirty="0">
                <a:solidFill>
                  <a:schemeClr val="bg1"/>
                </a:solidFill>
              </a:rPr>
              <a:t>. Gebäuden (1)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>
                <a:solidFill>
                  <a:schemeClr val="bg1"/>
                </a:solidFill>
              </a:rPr>
              <a:t>Funktionsprinzip und Komponenten: </a:t>
            </a:r>
            <a:r>
              <a:rPr lang="de-DE" altLang="de-DE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Bausteinkasten</a:t>
            </a:r>
            <a:r>
              <a:rPr lang="de-DE" altLang="de-DE" sz="2000" dirty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126" name="Gruppieren 125">
            <a:extLst>
              <a:ext uri="{FF2B5EF4-FFF2-40B4-BE49-F238E27FC236}">
                <a16:creationId xmlns:a16="http://schemas.microsoft.com/office/drawing/2014/main" id="{D68080EC-C16F-D555-A3D8-17B76A3F23EB}"/>
              </a:ext>
            </a:extLst>
          </p:cNvPr>
          <p:cNvGrpSpPr/>
          <p:nvPr/>
        </p:nvGrpSpPr>
        <p:grpSpPr>
          <a:xfrm>
            <a:off x="224041" y="1809199"/>
            <a:ext cx="9681959" cy="3498060"/>
            <a:chOff x="224041" y="1809199"/>
            <a:chExt cx="9681959" cy="3498060"/>
          </a:xfrm>
        </p:grpSpPr>
        <p:grpSp>
          <p:nvGrpSpPr>
            <p:cNvPr id="113" name="Gruppieren 112">
              <a:extLst>
                <a:ext uri="{FF2B5EF4-FFF2-40B4-BE49-F238E27FC236}">
                  <a16:creationId xmlns:a16="http://schemas.microsoft.com/office/drawing/2014/main" id="{5CC8F906-1BA6-6675-9F01-435ED59D3A15}"/>
                </a:ext>
              </a:extLst>
            </p:cNvPr>
            <p:cNvGrpSpPr/>
            <p:nvPr/>
          </p:nvGrpSpPr>
          <p:grpSpPr>
            <a:xfrm>
              <a:off x="224041" y="1809199"/>
              <a:ext cx="9681959" cy="3498060"/>
              <a:chOff x="224041" y="1879347"/>
              <a:chExt cx="9681959" cy="3498060"/>
            </a:xfrm>
          </p:grpSpPr>
          <p:grpSp>
            <p:nvGrpSpPr>
              <p:cNvPr id="111" name="Gruppieren 110">
                <a:extLst>
                  <a:ext uri="{FF2B5EF4-FFF2-40B4-BE49-F238E27FC236}">
                    <a16:creationId xmlns:a16="http://schemas.microsoft.com/office/drawing/2014/main" id="{B1C00091-4CF7-0A15-30CA-069E8F700A5E}"/>
                  </a:ext>
                </a:extLst>
              </p:cNvPr>
              <p:cNvGrpSpPr/>
              <p:nvPr/>
            </p:nvGrpSpPr>
            <p:grpSpPr>
              <a:xfrm>
                <a:off x="4084068" y="1879347"/>
                <a:ext cx="5821932" cy="2905086"/>
                <a:chOff x="4084068" y="1879347"/>
                <a:chExt cx="5821932" cy="2905086"/>
              </a:xfrm>
            </p:grpSpPr>
            <p:grpSp>
              <p:nvGrpSpPr>
                <p:cNvPr id="71" name="Gruppieren 70">
                  <a:extLst>
                    <a:ext uri="{FF2B5EF4-FFF2-40B4-BE49-F238E27FC236}">
                      <a16:creationId xmlns:a16="http://schemas.microsoft.com/office/drawing/2014/main" id="{84B6FA31-E101-4E26-817D-56EB1100FC67}"/>
                    </a:ext>
                  </a:extLst>
                </p:cNvPr>
                <p:cNvGrpSpPr/>
                <p:nvPr/>
              </p:nvGrpSpPr>
              <p:grpSpPr>
                <a:xfrm>
                  <a:off x="7528568" y="1879347"/>
                  <a:ext cx="2377432" cy="1398064"/>
                  <a:chOff x="7528568" y="1879347"/>
                  <a:chExt cx="2377432" cy="1398064"/>
                </a:xfrm>
              </p:grpSpPr>
              <p:sp>
                <p:nvSpPr>
                  <p:cNvPr id="107" name="Textfeld 106">
                    <a:extLst>
                      <a:ext uri="{FF2B5EF4-FFF2-40B4-BE49-F238E27FC236}">
                        <a16:creationId xmlns:a16="http://schemas.microsoft.com/office/drawing/2014/main" id="{E5AC6EDE-9DC9-4F8B-921D-B9DCC88C5535}"/>
                      </a:ext>
                    </a:extLst>
                  </p:cNvPr>
                  <p:cNvSpPr txBox="1"/>
                  <p:nvPr/>
                </p:nvSpPr>
                <p:spPr>
                  <a:xfrm>
                    <a:off x="7528568" y="1879347"/>
                    <a:ext cx="2377432" cy="101566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de-DE" sz="1200" dirty="0">
                        <a:solidFill>
                          <a:srgbClr val="FF0000"/>
                        </a:solidFill>
                        <a:latin typeface="+mn-lt"/>
                        <a:ea typeface="Calibri" panose="020F0502020204030204" pitchFamily="34" charset="0"/>
                      </a:rPr>
                      <a:t>V</a:t>
                    </a:r>
                    <a:r>
                      <a:rPr lang="de-DE" sz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</a:rPr>
                      <a:t>on den 20,3 Mio. Heizungs-anlagen im Bestand sind ca. 70% der Öl- und 60% der Gasheizungen älter als 20 Jahre! </a:t>
                    </a:r>
                    <a:endParaRPr lang="de-DE" sz="1200" dirty="0">
                      <a:latin typeface="+mn-lt"/>
                    </a:endParaRPr>
                  </a:p>
                </p:txBody>
              </p:sp>
              <p:sp>
                <p:nvSpPr>
                  <p:cNvPr id="108" name="Textfeld 107">
                    <a:extLst>
                      <a:ext uri="{FF2B5EF4-FFF2-40B4-BE49-F238E27FC236}">
                        <a16:creationId xmlns:a16="http://schemas.microsoft.com/office/drawing/2014/main" id="{1650A0BE-9E8A-4888-8259-FBF012F73EDA}"/>
                      </a:ext>
                    </a:extLst>
                  </p:cNvPr>
                  <p:cNvSpPr txBox="1"/>
                  <p:nvPr/>
                </p:nvSpPr>
                <p:spPr>
                  <a:xfrm>
                    <a:off x="7528568" y="2815746"/>
                    <a:ext cx="2153391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de-DE" sz="1200" u="sng" dirty="0">
                        <a:effectLst/>
                        <a:latin typeface="+mj-lt"/>
                        <a:ea typeface="Calibri" panose="020F0502020204030204" pitchFamily="34" charset="0"/>
                      </a:rPr>
                      <a:t>Quelle</a:t>
                    </a:r>
                    <a:r>
                      <a:rPr lang="de-DE" sz="1200" dirty="0">
                        <a:effectLst/>
                        <a:latin typeface="+mj-lt"/>
                        <a:ea typeface="Calibri" panose="020F0502020204030204" pitchFamily="34" charset="0"/>
                      </a:rPr>
                      <a:t>: </a:t>
                    </a:r>
                    <a:r>
                      <a:rPr lang="de-DE" sz="1200" dirty="0">
                        <a:latin typeface="+mj-lt"/>
                        <a:ea typeface="Calibri" panose="020F0502020204030204" pitchFamily="34" charset="0"/>
                      </a:rPr>
                      <a:t>Sc</a:t>
                    </a:r>
                    <a:r>
                      <a:rPr lang="de-DE" sz="1200" dirty="0">
                        <a:effectLst/>
                        <a:latin typeface="+mj-lt"/>
                        <a:ea typeface="Calibri" panose="020F0502020204030204" pitchFamily="34" charset="0"/>
                      </a:rPr>
                      <a:t>hornsteinfeger-handwerk 2020</a:t>
                    </a:r>
                  </a:p>
                </p:txBody>
              </p:sp>
            </p:grpSp>
            <p:grpSp>
              <p:nvGrpSpPr>
                <p:cNvPr id="116" name="Gruppieren 115">
                  <a:extLst>
                    <a:ext uri="{FF2B5EF4-FFF2-40B4-BE49-F238E27FC236}">
                      <a16:creationId xmlns:a16="http://schemas.microsoft.com/office/drawing/2014/main" id="{5D1240E3-5A5D-8019-866A-991221377572}"/>
                    </a:ext>
                  </a:extLst>
                </p:cNvPr>
                <p:cNvGrpSpPr/>
                <p:nvPr/>
              </p:nvGrpSpPr>
              <p:grpSpPr>
                <a:xfrm>
                  <a:off x="4084068" y="3212994"/>
                  <a:ext cx="5821932" cy="1571439"/>
                  <a:chOff x="4084068" y="3212994"/>
                  <a:chExt cx="5821932" cy="1571439"/>
                </a:xfrm>
              </p:grpSpPr>
              <p:sp>
                <p:nvSpPr>
                  <p:cNvPr id="103" name="Textfeld 102">
                    <a:extLst>
                      <a:ext uri="{FF2B5EF4-FFF2-40B4-BE49-F238E27FC236}">
                        <a16:creationId xmlns:a16="http://schemas.microsoft.com/office/drawing/2014/main" id="{1543E5FF-81D2-4745-B8E5-C050B5C30188}"/>
                      </a:ext>
                    </a:extLst>
                  </p:cNvPr>
                  <p:cNvSpPr txBox="1"/>
                  <p:nvPr/>
                </p:nvSpPr>
                <p:spPr>
                  <a:xfrm>
                    <a:off x="7170156" y="3414750"/>
                    <a:ext cx="2735844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1200" u="sng" dirty="0">
                        <a:solidFill>
                          <a:srgbClr val="FF0000"/>
                        </a:solidFill>
                      </a:rPr>
                      <a:t>Achtung</a:t>
                    </a:r>
                    <a:r>
                      <a:rPr lang="de-DE" sz="1200" dirty="0">
                        <a:solidFill>
                          <a:srgbClr val="FF0000"/>
                        </a:solidFill>
                      </a:rPr>
                      <a:t>: </a:t>
                    </a:r>
                    <a:br>
                      <a:rPr lang="de-DE" sz="1200" dirty="0">
                        <a:solidFill>
                          <a:srgbClr val="FF0000"/>
                        </a:solidFill>
                      </a:rPr>
                    </a:br>
                    <a:r>
                      <a:rPr lang="de-DE" sz="1200" dirty="0">
                        <a:solidFill>
                          <a:srgbClr val="FF0000"/>
                        </a:solidFill>
                      </a:rPr>
                      <a:t>- keine Öl- oder Gasheizungen mehr!</a:t>
                    </a:r>
                    <a:br>
                      <a:rPr lang="de-DE" sz="1200" dirty="0">
                        <a:solidFill>
                          <a:srgbClr val="FF0000"/>
                        </a:solidFill>
                      </a:rPr>
                    </a:br>
                    <a:r>
                      <a:rPr lang="de-DE" sz="1200" dirty="0">
                        <a:solidFill>
                          <a:srgbClr val="FF0000"/>
                        </a:solidFill>
                      </a:rPr>
                      <a:t>- Wo möglich: Wärmenetz-Anschluss!</a:t>
                    </a:r>
                  </a:p>
                </p:txBody>
              </p:sp>
              <p:grpSp>
                <p:nvGrpSpPr>
                  <p:cNvPr id="112" name="Gruppieren 111">
                    <a:extLst>
                      <a:ext uri="{FF2B5EF4-FFF2-40B4-BE49-F238E27FC236}">
                        <a16:creationId xmlns:a16="http://schemas.microsoft.com/office/drawing/2014/main" id="{CDA5EB74-6F08-0FBD-5BEC-259F0DBDF25C}"/>
                      </a:ext>
                    </a:extLst>
                  </p:cNvPr>
                  <p:cNvGrpSpPr/>
                  <p:nvPr/>
                </p:nvGrpSpPr>
                <p:grpSpPr>
                  <a:xfrm>
                    <a:off x="4084068" y="3212994"/>
                    <a:ext cx="1747241" cy="1571439"/>
                    <a:chOff x="4084068" y="3212994"/>
                    <a:chExt cx="1747241" cy="1571439"/>
                  </a:xfrm>
                </p:grpSpPr>
                <p:cxnSp>
                  <p:nvCxnSpPr>
                    <p:cNvPr id="40" name="Gerader Verbinder 39">
                      <a:extLst>
                        <a:ext uri="{FF2B5EF4-FFF2-40B4-BE49-F238E27FC236}">
                          <a16:creationId xmlns:a16="http://schemas.microsoft.com/office/drawing/2014/main" id="{38F9CED0-963F-4777-994E-CD96380A003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V="1">
                      <a:off x="4424705" y="4765178"/>
                      <a:ext cx="1406604" cy="19255"/>
                    </a:xfrm>
                    <a:prstGeom prst="line">
                      <a:avLst/>
                    </a:prstGeom>
                    <a:solidFill>
                      <a:srgbClr val="FF0000"/>
                    </a:solidFill>
                    <a:ln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48" name="Gerader Verbinder 47">
                      <a:extLst>
                        <a:ext uri="{FF2B5EF4-FFF2-40B4-BE49-F238E27FC236}">
                          <a16:creationId xmlns:a16="http://schemas.microsoft.com/office/drawing/2014/main" id="{FA436010-E268-40C8-B188-8A5132BB6749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4447389" y="3787467"/>
                      <a:ext cx="0" cy="989754"/>
                    </a:xfrm>
                    <a:prstGeom prst="line">
                      <a:avLst/>
                    </a:prstGeom>
                    <a:solidFill>
                      <a:srgbClr val="FF0000"/>
                    </a:solidFill>
                    <a:ln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pic>
                  <p:nvPicPr>
                    <p:cNvPr id="91" name="Grafik 90">
                      <a:extLst>
                        <a:ext uri="{FF2B5EF4-FFF2-40B4-BE49-F238E27FC236}">
                          <a16:creationId xmlns:a16="http://schemas.microsoft.com/office/drawing/2014/main" id="{E624AB83-94CC-43A7-829C-280F72EB5F6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9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084068" y="3212994"/>
                      <a:ext cx="705102" cy="705102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B331854A-963A-A1BC-B6F9-DC509AA1BE9A}"/>
                  </a:ext>
                </a:extLst>
              </p:cNvPr>
              <p:cNvSpPr txBox="1"/>
              <p:nvPr/>
            </p:nvSpPr>
            <p:spPr>
              <a:xfrm>
                <a:off x="224041" y="5038853"/>
                <a:ext cx="966744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de-DE" sz="1600" dirty="0">
                    <a:solidFill>
                      <a:srgbClr val="3333FF"/>
                    </a:solidFill>
                  </a:rPr>
                  <a:t>Fossile Wärmeerzeuger durch Wärmepumpen (z.B. Luft-Wasser / Luft-Luft) bzw. Wärmenetz ersetzen</a:t>
                </a:r>
              </a:p>
            </p:txBody>
          </p:sp>
        </p:grpSp>
        <p:sp>
          <p:nvSpPr>
            <p:cNvPr id="125" name="Ellipse 124">
              <a:extLst>
                <a:ext uri="{FF2B5EF4-FFF2-40B4-BE49-F238E27FC236}">
                  <a16:creationId xmlns:a16="http://schemas.microsoft.com/office/drawing/2014/main" id="{C82BDF04-C99C-5B07-A0FE-7072BD80AB0E}"/>
                </a:ext>
              </a:extLst>
            </p:cNvPr>
            <p:cNvSpPr/>
            <p:nvPr/>
          </p:nvSpPr>
          <p:spPr bwMode="auto">
            <a:xfrm>
              <a:off x="5782571" y="4659695"/>
              <a:ext cx="69669" cy="6966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54E38402-D65B-84E0-DAB6-7389A979435F}"/>
              </a:ext>
            </a:extLst>
          </p:cNvPr>
          <p:cNvGrpSpPr/>
          <p:nvPr/>
        </p:nvGrpSpPr>
        <p:grpSpPr>
          <a:xfrm>
            <a:off x="224040" y="2750541"/>
            <a:ext cx="9457919" cy="2786342"/>
            <a:chOff x="224040" y="2750541"/>
            <a:chExt cx="9457919" cy="2786342"/>
          </a:xfrm>
        </p:grpSpPr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C51C1E70-9344-969F-0689-64156BE07A67}"/>
                </a:ext>
              </a:extLst>
            </p:cNvPr>
            <p:cNvGrpSpPr/>
            <p:nvPr/>
          </p:nvGrpSpPr>
          <p:grpSpPr>
            <a:xfrm>
              <a:off x="224040" y="2750541"/>
              <a:ext cx="9457919" cy="2786342"/>
              <a:chOff x="224040" y="2807691"/>
              <a:chExt cx="9457919" cy="2786342"/>
            </a:xfrm>
          </p:grpSpPr>
          <p:sp>
            <p:nvSpPr>
              <p:cNvPr id="100" name="Textfeld 99">
                <a:extLst>
                  <a:ext uri="{FF2B5EF4-FFF2-40B4-BE49-F238E27FC236}">
                    <a16:creationId xmlns:a16="http://schemas.microsoft.com/office/drawing/2014/main" id="{15295552-68A0-4E2B-8EAB-320E63A8F4EC}"/>
                  </a:ext>
                </a:extLst>
              </p:cNvPr>
              <p:cNvSpPr txBox="1"/>
              <p:nvPr/>
            </p:nvSpPr>
            <p:spPr>
              <a:xfrm>
                <a:off x="224040" y="5255479"/>
                <a:ext cx="94579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de-DE" sz="1600" dirty="0">
                    <a:solidFill>
                      <a:srgbClr val="3333FF"/>
                    </a:solidFill>
                  </a:rPr>
                  <a:t>E-Auto, zukünftig mit bidirektionalem Laden, V2H/G fürs Hausnetz und das EVU-Netz</a:t>
                </a:r>
              </a:p>
            </p:txBody>
          </p:sp>
          <p:grpSp>
            <p:nvGrpSpPr>
              <p:cNvPr id="33" name="Gruppieren 32">
                <a:extLst>
                  <a:ext uri="{FF2B5EF4-FFF2-40B4-BE49-F238E27FC236}">
                    <a16:creationId xmlns:a16="http://schemas.microsoft.com/office/drawing/2014/main" id="{7901D871-F900-4AD4-8BE4-16435CDC68C0}"/>
                  </a:ext>
                </a:extLst>
              </p:cNvPr>
              <p:cNvGrpSpPr/>
              <p:nvPr/>
            </p:nvGrpSpPr>
            <p:grpSpPr>
              <a:xfrm>
                <a:off x="372616" y="2807691"/>
                <a:ext cx="4050910" cy="1969530"/>
                <a:chOff x="372616" y="2807691"/>
                <a:chExt cx="4050910" cy="1969530"/>
              </a:xfrm>
            </p:grpSpPr>
            <p:grpSp>
              <p:nvGrpSpPr>
                <p:cNvPr id="14" name="Gruppieren 13">
                  <a:extLst>
                    <a:ext uri="{FF2B5EF4-FFF2-40B4-BE49-F238E27FC236}">
                      <a16:creationId xmlns:a16="http://schemas.microsoft.com/office/drawing/2014/main" id="{0A1A9296-459C-4C4D-85C8-779560A77BAB}"/>
                    </a:ext>
                  </a:extLst>
                </p:cNvPr>
                <p:cNvGrpSpPr/>
                <p:nvPr/>
              </p:nvGrpSpPr>
              <p:grpSpPr>
                <a:xfrm>
                  <a:off x="372616" y="2807691"/>
                  <a:ext cx="4050910" cy="1969530"/>
                  <a:chOff x="372616" y="2915979"/>
                  <a:chExt cx="4050910" cy="1969530"/>
                </a:xfrm>
              </p:grpSpPr>
              <p:grpSp>
                <p:nvGrpSpPr>
                  <p:cNvPr id="114" name="Gruppieren 113">
                    <a:extLst>
                      <a:ext uri="{FF2B5EF4-FFF2-40B4-BE49-F238E27FC236}">
                        <a16:creationId xmlns:a16="http://schemas.microsoft.com/office/drawing/2014/main" id="{E1DE7B69-C9B2-4A9A-AF26-87143F35943C}"/>
                      </a:ext>
                    </a:extLst>
                  </p:cNvPr>
                  <p:cNvGrpSpPr/>
                  <p:nvPr/>
                </p:nvGrpSpPr>
                <p:grpSpPr>
                  <a:xfrm>
                    <a:off x="372616" y="2915979"/>
                    <a:ext cx="4050910" cy="1969530"/>
                    <a:chOff x="372616" y="2915979"/>
                    <a:chExt cx="4050910" cy="1969530"/>
                  </a:xfrm>
                </p:grpSpPr>
                <p:pic>
                  <p:nvPicPr>
                    <p:cNvPr id="4" name="Grafik 3" descr="Ein Bild, das Text, schwarz, dunkel, Küchengerät enthält.&#10;&#10;Automatisch generierte Beschreibung">
                      <a:extLst>
                        <a:ext uri="{FF2B5EF4-FFF2-40B4-BE49-F238E27FC236}">
                          <a16:creationId xmlns:a16="http://schemas.microsoft.com/office/drawing/2014/main" id="{0F95E97A-8F83-4CCC-A152-55BFF3AF7CE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0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9688" r="29626"/>
                    <a:stretch/>
                  </p:blipFill>
                  <p:spPr>
                    <a:xfrm>
                      <a:off x="3173373" y="2915979"/>
                      <a:ext cx="620846" cy="8583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Grafik 33">
                      <a:extLst>
                        <a:ext uri="{FF2B5EF4-FFF2-40B4-BE49-F238E27FC236}">
                          <a16:creationId xmlns:a16="http://schemas.microsoft.com/office/drawing/2014/main" id="{28DAA4B1-75B7-40CD-ABB1-DDBC35BDC99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1837" t="27045" b="13630"/>
                    <a:stretch/>
                  </p:blipFill>
                  <p:spPr>
                    <a:xfrm flipH="1">
                      <a:off x="372616" y="3262953"/>
                      <a:ext cx="2269469" cy="1328182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5" name="Freihandform: Form 34">
                      <a:extLst>
                        <a:ext uri="{FF2B5EF4-FFF2-40B4-BE49-F238E27FC236}">
                          <a16:creationId xmlns:a16="http://schemas.microsoft.com/office/drawing/2014/main" id="{09DF102F-6310-49DE-8EA5-C00FF141C41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635488" y="3727269"/>
                      <a:ext cx="775944" cy="357051"/>
                    </a:xfrm>
                    <a:custGeom>
                      <a:avLst/>
                      <a:gdLst>
                        <a:gd name="connsiteX0" fmla="*/ 0 w 775944"/>
                        <a:gd name="connsiteY0" fmla="*/ 87085 h 357051"/>
                        <a:gd name="connsiteX1" fmla="*/ 43543 w 775944"/>
                        <a:gd name="connsiteY1" fmla="*/ 121920 h 357051"/>
                        <a:gd name="connsiteX2" fmla="*/ 78377 w 775944"/>
                        <a:gd name="connsiteY2" fmla="*/ 139337 h 357051"/>
                        <a:gd name="connsiteX3" fmla="*/ 121920 w 775944"/>
                        <a:gd name="connsiteY3" fmla="*/ 174171 h 357051"/>
                        <a:gd name="connsiteX4" fmla="*/ 200297 w 775944"/>
                        <a:gd name="connsiteY4" fmla="*/ 226422 h 357051"/>
                        <a:gd name="connsiteX5" fmla="*/ 243840 w 775944"/>
                        <a:gd name="connsiteY5" fmla="*/ 261257 h 357051"/>
                        <a:gd name="connsiteX6" fmla="*/ 330926 w 775944"/>
                        <a:gd name="connsiteY6" fmla="*/ 296091 h 357051"/>
                        <a:gd name="connsiteX7" fmla="*/ 470263 w 775944"/>
                        <a:gd name="connsiteY7" fmla="*/ 339634 h 357051"/>
                        <a:gd name="connsiteX8" fmla="*/ 531223 w 775944"/>
                        <a:gd name="connsiteY8" fmla="*/ 357051 h 357051"/>
                        <a:gd name="connsiteX9" fmla="*/ 635726 w 775944"/>
                        <a:gd name="connsiteY9" fmla="*/ 339634 h 357051"/>
                        <a:gd name="connsiteX10" fmla="*/ 705395 w 775944"/>
                        <a:gd name="connsiteY10" fmla="*/ 278674 h 357051"/>
                        <a:gd name="connsiteX11" fmla="*/ 722812 w 775944"/>
                        <a:gd name="connsiteY11" fmla="*/ 252548 h 357051"/>
                        <a:gd name="connsiteX12" fmla="*/ 748937 w 775944"/>
                        <a:gd name="connsiteY12" fmla="*/ 217714 h 357051"/>
                        <a:gd name="connsiteX13" fmla="*/ 775063 w 775944"/>
                        <a:gd name="connsiteY13" fmla="*/ 113211 h 357051"/>
                        <a:gd name="connsiteX14" fmla="*/ 775063 w 775944"/>
                        <a:gd name="connsiteY14" fmla="*/ 0 h 3570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775944" h="357051">
                          <a:moveTo>
                            <a:pt x="0" y="87085"/>
                          </a:moveTo>
                          <a:cubicBezTo>
                            <a:pt x="14514" y="98697"/>
                            <a:pt x="28077" y="111609"/>
                            <a:pt x="43543" y="121920"/>
                          </a:cubicBezTo>
                          <a:cubicBezTo>
                            <a:pt x="54345" y="129121"/>
                            <a:pt x="68404" y="131026"/>
                            <a:pt x="78377" y="139337"/>
                          </a:cubicBezTo>
                          <a:cubicBezTo>
                            <a:pt x="130900" y="183105"/>
                            <a:pt x="59543" y="153377"/>
                            <a:pt x="121920" y="174171"/>
                          </a:cubicBezTo>
                          <a:cubicBezTo>
                            <a:pt x="267715" y="290806"/>
                            <a:pt x="84502" y="149225"/>
                            <a:pt x="200297" y="226422"/>
                          </a:cubicBezTo>
                          <a:cubicBezTo>
                            <a:pt x="215763" y="236733"/>
                            <a:pt x="227439" y="252510"/>
                            <a:pt x="243840" y="261257"/>
                          </a:cubicBezTo>
                          <a:cubicBezTo>
                            <a:pt x="271427" y="275970"/>
                            <a:pt x="302962" y="282109"/>
                            <a:pt x="330926" y="296091"/>
                          </a:cubicBezTo>
                          <a:cubicBezTo>
                            <a:pt x="419033" y="340145"/>
                            <a:pt x="294646" y="281099"/>
                            <a:pt x="470263" y="339634"/>
                          </a:cubicBezTo>
                          <a:cubicBezTo>
                            <a:pt x="507744" y="352127"/>
                            <a:pt x="487483" y="346115"/>
                            <a:pt x="531223" y="357051"/>
                          </a:cubicBezTo>
                          <a:cubicBezTo>
                            <a:pt x="556050" y="354292"/>
                            <a:pt x="606549" y="354222"/>
                            <a:pt x="635726" y="339634"/>
                          </a:cubicBezTo>
                          <a:cubicBezTo>
                            <a:pt x="658742" y="328126"/>
                            <a:pt x="694045" y="295699"/>
                            <a:pt x="705395" y="278674"/>
                          </a:cubicBezTo>
                          <a:cubicBezTo>
                            <a:pt x="711201" y="269965"/>
                            <a:pt x="716729" y="261065"/>
                            <a:pt x="722812" y="252548"/>
                          </a:cubicBezTo>
                          <a:cubicBezTo>
                            <a:pt x="731248" y="240737"/>
                            <a:pt x="740229" y="229325"/>
                            <a:pt x="748937" y="217714"/>
                          </a:cubicBezTo>
                          <a:cubicBezTo>
                            <a:pt x="762033" y="178429"/>
                            <a:pt x="772864" y="154991"/>
                            <a:pt x="775063" y="113211"/>
                          </a:cubicBezTo>
                          <a:cubicBezTo>
                            <a:pt x="777046" y="75526"/>
                            <a:pt x="775063" y="37737"/>
                            <a:pt x="775063" y="0"/>
                          </a:cubicBezTo>
                        </a:path>
                      </a:pathLst>
                    </a:custGeom>
                    <a:noFill/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cxnSp>
                  <p:nvCxnSpPr>
                    <p:cNvPr id="44" name="Gerader Verbinder 43">
                      <a:extLst>
                        <a:ext uri="{FF2B5EF4-FFF2-40B4-BE49-F238E27FC236}">
                          <a16:creationId xmlns:a16="http://schemas.microsoft.com/office/drawing/2014/main" id="{501C4E79-D89B-4D87-9DE8-3CE34C2FEE6F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3637596" y="3727269"/>
                      <a:ext cx="0" cy="1158240"/>
                    </a:xfrm>
                    <a:prstGeom prst="line">
                      <a:avLst/>
                    </a:prstGeom>
                    <a:solidFill>
                      <a:srgbClr val="FF0000"/>
                    </a:solidFill>
                    <a:ln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72" name="Gerader Verbinder 71">
                      <a:extLst>
                        <a:ext uri="{FF2B5EF4-FFF2-40B4-BE49-F238E27FC236}">
                          <a16:creationId xmlns:a16="http://schemas.microsoft.com/office/drawing/2014/main" id="{23F6BEB4-1267-49D5-A115-97AE002BA09B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3637596" y="4883196"/>
                      <a:ext cx="785930" cy="0"/>
                    </a:xfrm>
                    <a:prstGeom prst="line">
                      <a:avLst/>
                    </a:prstGeom>
                    <a:solidFill>
                      <a:srgbClr val="FF0000"/>
                    </a:solidFill>
                    <a:ln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cxnSp>
                <p:nvCxnSpPr>
                  <p:cNvPr id="7" name="Gerade Verbindung mit Pfeil 6">
                    <a:extLst>
                      <a:ext uri="{FF2B5EF4-FFF2-40B4-BE49-F238E27FC236}">
                        <a16:creationId xmlns:a16="http://schemas.microsoft.com/office/drawing/2014/main" id="{1BEA3553-21A4-4386-9DFA-C59F6FC2D31F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2875547" y="4220982"/>
                    <a:ext cx="456133" cy="0"/>
                  </a:xfrm>
                  <a:prstGeom prst="straightConnector1">
                    <a:avLst/>
                  </a:prstGeom>
                  <a:solidFill>
                    <a:srgbClr val="FF0000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3" name="Textfeld 2">
                  <a:extLst>
                    <a:ext uri="{FF2B5EF4-FFF2-40B4-BE49-F238E27FC236}">
                      <a16:creationId xmlns:a16="http://schemas.microsoft.com/office/drawing/2014/main" id="{F0A20E36-7D6F-6711-670F-C5C16550D1B5}"/>
                    </a:ext>
                  </a:extLst>
                </p:cNvPr>
                <p:cNvSpPr txBox="1"/>
                <p:nvPr/>
              </p:nvSpPr>
              <p:spPr>
                <a:xfrm>
                  <a:off x="2757738" y="4097390"/>
                  <a:ext cx="72327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400" dirty="0">
                      <a:solidFill>
                        <a:srgbClr val="3333FF"/>
                      </a:solidFill>
                    </a:rPr>
                    <a:t>V2H/G</a:t>
                  </a:r>
                </a:p>
              </p:txBody>
            </p:sp>
          </p:grpSp>
        </p:grpSp>
        <p:sp>
          <p:nvSpPr>
            <p:cNvPr id="127" name="Ellipse 126">
              <a:extLst>
                <a:ext uri="{FF2B5EF4-FFF2-40B4-BE49-F238E27FC236}">
                  <a16:creationId xmlns:a16="http://schemas.microsoft.com/office/drawing/2014/main" id="{9F336B30-4B31-BB9E-EA52-4DFF240871DF}"/>
                </a:ext>
              </a:extLst>
            </p:cNvPr>
            <p:cNvSpPr/>
            <p:nvPr/>
          </p:nvSpPr>
          <p:spPr bwMode="auto">
            <a:xfrm>
              <a:off x="4412997" y="4678093"/>
              <a:ext cx="69669" cy="6966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5199790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04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24" name="Rechteck 72723">
            <a:extLst>
              <a:ext uri="{FF2B5EF4-FFF2-40B4-BE49-F238E27FC236}">
                <a16:creationId xmlns:a16="http://schemas.microsoft.com/office/drawing/2014/main" id="{E150CF9D-B2C7-F91B-7006-3D183549AF8C}"/>
              </a:ext>
            </a:extLst>
          </p:cNvPr>
          <p:cNvSpPr/>
          <p:nvPr/>
        </p:nvSpPr>
        <p:spPr bwMode="auto">
          <a:xfrm>
            <a:off x="112404" y="1497446"/>
            <a:ext cx="9721960" cy="454253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707" name="Rectangle 4">
            <a:extLst>
              <a:ext uri="{FF2B5EF4-FFF2-40B4-BE49-F238E27FC236}">
                <a16:creationId xmlns:a16="http://schemas.microsoft.com/office/drawing/2014/main" id="{EA0FBD13-4D0C-46B5-BB93-EEDE4E184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4"/>
            <a:ext cx="851039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„</a:t>
            </a:r>
            <a:r>
              <a:rPr lang="de-DE" altLang="de-DE" sz="2000" dirty="0" err="1">
                <a:solidFill>
                  <a:schemeClr val="bg1"/>
                </a:solidFill>
              </a:rPr>
              <a:t>ProSumer</a:t>
            </a:r>
            <a:r>
              <a:rPr lang="de-DE" altLang="de-DE" sz="2000" dirty="0">
                <a:solidFill>
                  <a:schemeClr val="bg1"/>
                </a:solidFill>
              </a:rPr>
              <a:t>“ im Ein-/ Mehrfamilienhaus und </a:t>
            </a:r>
            <a:r>
              <a:rPr lang="de-DE" altLang="de-DE" sz="2000" dirty="0" err="1">
                <a:solidFill>
                  <a:schemeClr val="bg1"/>
                </a:solidFill>
              </a:rPr>
              <a:t>öffentl</a:t>
            </a:r>
            <a:r>
              <a:rPr lang="de-DE" altLang="de-DE" sz="2000" dirty="0">
                <a:solidFill>
                  <a:schemeClr val="bg1"/>
                </a:solidFill>
              </a:rPr>
              <a:t>. Gebäuden (2) 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>
                <a:solidFill>
                  <a:schemeClr val="bg1"/>
                </a:solidFill>
              </a:rPr>
              <a:t>Das Energie-Management-System (EMS)</a:t>
            </a: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C785A221-F41B-41D0-A18D-1EB391EE98CF}"/>
              </a:ext>
            </a:extLst>
          </p:cNvPr>
          <p:cNvCxnSpPr/>
          <p:nvPr/>
        </p:nvCxnSpPr>
        <p:spPr bwMode="auto">
          <a:xfrm>
            <a:off x="609600" y="1102501"/>
            <a:ext cx="7799310" cy="0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r Verbinder 134">
            <a:extLst>
              <a:ext uri="{FF2B5EF4-FFF2-40B4-BE49-F238E27FC236}">
                <a16:creationId xmlns:a16="http://schemas.microsoft.com/office/drawing/2014/main" id="{663398CD-C698-45B7-97AC-989FF60A3B34}"/>
              </a:ext>
            </a:extLst>
          </p:cNvPr>
          <p:cNvCxnSpPr/>
          <p:nvPr/>
        </p:nvCxnSpPr>
        <p:spPr bwMode="auto">
          <a:xfrm>
            <a:off x="609600" y="1356501"/>
            <a:ext cx="7799310" cy="0"/>
          </a:xfrm>
          <a:prstGeom prst="line">
            <a:avLst/>
          </a:prstGeom>
          <a:solidFill>
            <a:srgbClr val="FF0000"/>
          </a:solidFill>
          <a:ln w="12700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feld 34">
            <a:extLst>
              <a:ext uri="{FF2B5EF4-FFF2-40B4-BE49-F238E27FC236}">
                <a16:creationId xmlns:a16="http://schemas.microsoft.com/office/drawing/2014/main" id="{274D6C98-C3BC-4F1D-BD67-87A86BF4F91D}"/>
              </a:ext>
            </a:extLst>
          </p:cNvPr>
          <p:cNvSpPr txBox="1"/>
          <p:nvPr/>
        </p:nvSpPr>
        <p:spPr>
          <a:xfrm>
            <a:off x="8432906" y="913638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Stromnetz</a:t>
            </a:r>
          </a:p>
        </p:txBody>
      </p:sp>
      <p:sp>
        <p:nvSpPr>
          <p:cNvPr id="152" name="Textfeld 151">
            <a:extLst>
              <a:ext uri="{FF2B5EF4-FFF2-40B4-BE49-F238E27FC236}">
                <a16:creationId xmlns:a16="http://schemas.microsoft.com/office/drawing/2014/main" id="{1F232847-AFFC-401C-A6E2-A85DE839F7CD}"/>
              </a:ext>
            </a:extLst>
          </p:cNvPr>
          <p:cNvSpPr txBox="1"/>
          <p:nvPr/>
        </p:nvSpPr>
        <p:spPr>
          <a:xfrm>
            <a:off x="8432906" y="1189669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Datennetz</a:t>
            </a:r>
          </a:p>
        </p:txBody>
      </p:sp>
      <p:cxnSp>
        <p:nvCxnSpPr>
          <p:cNvPr id="145" name="Gerader Verbinder 144">
            <a:extLst>
              <a:ext uri="{FF2B5EF4-FFF2-40B4-BE49-F238E27FC236}">
                <a16:creationId xmlns:a16="http://schemas.microsoft.com/office/drawing/2014/main" id="{D4220D75-3BEF-4F3F-A602-D49363ED4B9D}"/>
              </a:ext>
            </a:extLst>
          </p:cNvPr>
          <p:cNvCxnSpPr/>
          <p:nvPr/>
        </p:nvCxnSpPr>
        <p:spPr bwMode="auto">
          <a:xfrm>
            <a:off x="2875860" y="1349866"/>
            <a:ext cx="0" cy="808126"/>
          </a:xfrm>
          <a:prstGeom prst="line">
            <a:avLst/>
          </a:prstGeom>
          <a:solidFill>
            <a:srgbClr val="FF0000"/>
          </a:solidFill>
          <a:ln w="12700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Gerader Verbinder 97">
            <a:extLst>
              <a:ext uri="{FF2B5EF4-FFF2-40B4-BE49-F238E27FC236}">
                <a16:creationId xmlns:a16="http://schemas.microsoft.com/office/drawing/2014/main" id="{F31A4547-82B6-489F-9097-F1FC06059D00}"/>
              </a:ext>
            </a:extLst>
          </p:cNvPr>
          <p:cNvCxnSpPr/>
          <p:nvPr/>
        </p:nvCxnSpPr>
        <p:spPr bwMode="auto">
          <a:xfrm>
            <a:off x="1984343" y="1087846"/>
            <a:ext cx="0" cy="1057893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Ellipse 123">
            <a:extLst>
              <a:ext uri="{FF2B5EF4-FFF2-40B4-BE49-F238E27FC236}">
                <a16:creationId xmlns:a16="http://schemas.microsoft.com/office/drawing/2014/main" id="{00B83BDC-76EE-48C7-B93D-FD63AB16E84B}"/>
              </a:ext>
            </a:extLst>
          </p:cNvPr>
          <p:cNvSpPr/>
          <p:nvPr/>
        </p:nvSpPr>
        <p:spPr bwMode="auto">
          <a:xfrm>
            <a:off x="1943832" y="1050965"/>
            <a:ext cx="83820" cy="8382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5805ACD8-3270-5959-25ED-7843A985F7CD}"/>
              </a:ext>
            </a:extLst>
          </p:cNvPr>
          <p:cNvSpPr/>
          <p:nvPr/>
        </p:nvSpPr>
        <p:spPr bwMode="auto">
          <a:xfrm>
            <a:off x="1453256" y="2157992"/>
            <a:ext cx="1991979" cy="930358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F3DD43A-59F6-F743-217D-765BBF9AF175}"/>
              </a:ext>
            </a:extLst>
          </p:cNvPr>
          <p:cNvSpPr txBox="1"/>
          <p:nvPr/>
        </p:nvSpPr>
        <p:spPr>
          <a:xfrm>
            <a:off x="2557687" y="2239537"/>
            <a:ext cx="631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/>
              <a:t>Gate-</a:t>
            </a:r>
          </a:p>
          <a:p>
            <a:pPr algn="ctr"/>
            <a:r>
              <a:rPr lang="de-DE" sz="1400" dirty="0" err="1"/>
              <a:t>way</a:t>
            </a:r>
            <a:endParaRPr lang="de-DE" sz="1400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C1084EFA-6125-0C60-EB08-03BF50547718}"/>
              </a:ext>
            </a:extLst>
          </p:cNvPr>
          <p:cNvCxnSpPr/>
          <p:nvPr/>
        </p:nvCxnSpPr>
        <p:spPr bwMode="auto">
          <a:xfrm>
            <a:off x="2371612" y="2157992"/>
            <a:ext cx="0" cy="930358"/>
          </a:xfrm>
          <a:prstGeom prst="lin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EEF770B2-593E-6EB1-D81F-70287B8A515E}"/>
              </a:ext>
            </a:extLst>
          </p:cNvPr>
          <p:cNvSpPr txBox="1"/>
          <p:nvPr/>
        </p:nvSpPr>
        <p:spPr>
          <a:xfrm>
            <a:off x="1656020" y="2239537"/>
            <a:ext cx="66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/>
              <a:t>Smart</a:t>
            </a:r>
          </a:p>
          <a:p>
            <a:pPr algn="ctr"/>
            <a:r>
              <a:rPr lang="de-DE" sz="1400" dirty="0"/>
              <a:t>Meter</a:t>
            </a:r>
          </a:p>
        </p:txBody>
      </p: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291C1C56-E255-CEC2-3D41-ECBE4D01633F}"/>
              </a:ext>
            </a:extLst>
          </p:cNvPr>
          <p:cNvCxnSpPr/>
          <p:nvPr/>
        </p:nvCxnSpPr>
        <p:spPr bwMode="auto">
          <a:xfrm>
            <a:off x="1790299" y="3955640"/>
            <a:ext cx="7507920" cy="0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feld 38">
            <a:extLst>
              <a:ext uri="{FF2B5EF4-FFF2-40B4-BE49-F238E27FC236}">
                <a16:creationId xmlns:a16="http://schemas.microsoft.com/office/drawing/2014/main" id="{910F2429-8EC4-1A93-ACA4-E251425C2B6A}"/>
              </a:ext>
            </a:extLst>
          </p:cNvPr>
          <p:cNvSpPr txBox="1"/>
          <p:nvPr/>
        </p:nvSpPr>
        <p:spPr>
          <a:xfrm>
            <a:off x="222265" y="3766777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Haus-Stromnetz</a:t>
            </a:r>
          </a:p>
        </p:txBody>
      </p: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0F8BBF1F-4F47-8FCA-5C1D-9CF961F95245}"/>
              </a:ext>
            </a:extLst>
          </p:cNvPr>
          <p:cNvGrpSpPr/>
          <p:nvPr/>
        </p:nvGrpSpPr>
        <p:grpSpPr>
          <a:xfrm>
            <a:off x="8331725" y="5106069"/>
            <a:ext cx="860309" cy="462686"/>
            <a:chOff x="10837564" y="1643045"/>
            <a:chExt cx="3320770" cy="1785955"/>
          </a:xfrm>
        </p:grpSpPr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E6208189-1284-75D3-1C4F-A53AB6397C17}"/>
                </a:ext>
              </a:extLst>
            </p:cNvPr>
            <p:cNvSpPr/>
            <p:nvPr/>
          </p:nvSpPr>
          <p:spPr bwMode="auto">
            <a:xfrm>
              <a:off x="10837564" y="1643045"/>
              <a:ext cx="3320770" cy="1785955"/>
            </a:xfrm>
            <a:custGeom>
              <a:avLst/>
              <a:gdLst>
                <a:gd name="connsiteX0" fmla="*/ 0 w 3972232"/>
                <a:gd name="connsiteY0" fmla="*/ 9833 h 1897626"/>
                <a:gd name="connsiteX1" fmla="*/ 2871019 w 3972232"/>
                <a:gd name="connsiteY1" fmla="*/ 39329 h 1897626"/>
                <a:gd name="connsiteX2" fmla="*/ 3972232 w 3972232"/>
                <a:gd name="connsiteY2" fmla="*/ 1858297 h 1897626"/>
                <a:gd name="connsiteX3" fmla="*/ 894735 w 3972232"/>
                <a:gd name="connsiteY3" fmla="*/ 1897626 h 1897626"/>
                <a:gd name="connsiteX4" fmla="*/ 49161 w 3972232"/>
                <a:gd name="connsiteY4" fmla="*/ 0 h 1897626"/>
                <a:gd name="connsiteX5" fmla="*/ 78658 w 3972232"/>
                <a:gd name="connsiteY5" fmla="*/ 68826 h 1897626"/>
                <a:gd name="connsiteX0" fmla="*/ 0 w 3972232"/>
                <a:gd name="connsiteY0" fmla="*/ 9833 h 1897626"/>
                <a:gd name="connsiteX1" fmla="*/ 2874829 w 3972232"/>
                <a:gd name="connsiteY1" fmla="*/ 54569 h 1897626"/>
                <a:gd name="connsiteX2" fmla="*/ 3972232 w 3972232"/>
                <a:gd name="connsiteY2" fmla="*/ 1858297 h 1897626"/>
                <a:gd name="connsiteX3" fmla="*/ 894735 w 3972232"/>
                <a:gd name="connsiteY3" fmla="*/ 1897626 h 1897626"/>
                <a:gd name="connsiteX4" fmla="*/ 49161 w 3972232"/>
                <a:gd name="connsiteY4" fmla="*/ 0 h 1897626"/>
                <a:gd name="connsiteX5" fmla="*/ 78658 w 3972232"/>
                <a:gd name="connsiteY5" fmla="*/ 68826 h 1897626"/>
                <a:gd name="connsiteX0" fmla="*/ 0 w 3972232"/>
                <a:gd name="connsiteY0" fmla="*/ 17453 h 1905246"/>
                <a:gd name="connsiteX1" fmla="*/ 2874829 w 3972232"/>
                <a:gd name="connsiteY1" fmla="*/ 62189 h 1905246"/>
                <a:gd name="connsiteX2" fmla="*/ 3972232 w 3972232"/>
                <a:gd name="connsiteY2" fmla="*/ 1865917 h 1905246"/>
                <a:gd name="connsiteX3" fmla="*/ 894735 w 3972232"/>
                <a:gd name="connsiteY3" fmla="*/ 1905246 h 1905246"/>
                <a:gd name="connsiteX4" fmla="*/ 178701 w 3972232"/>
                <a:gd name="connsiteY4" fmla="*/ 0 h 1905246"/>
                <a:gd name="connsiteX5" fmla="*/ 78658 w 3972232"/>
                <a:gd name="connsiteY5" fmla="*/ 76446 h 1905246"/>
                <a:gd name="connsiteX0" fmla="*/ 0 w 3972232"/>
                <a:gd name="connsiteY0" fmla="*/ 17453 h 1905246"/>
                <a:gd name="connsiteX1" fmla="*/ 2874829 w 3972232"/>
                <a:gd name="connsiteY1" fmla="*/ 62189 h 1905246"/>
                <a:gd name="connsiteX2" fmla="*/ 3972232 w 3972232"/>
                <a:gd name="connsiteY2" fmla="*/ 1865917 h 1905246"/>
                <a:gd name="connsiteX3" fmla="*/ 894735 w 3972232"/>
                <a:gd name="connsiteY3" fmla="*/ 1905246 h 1905246"/>
                <a:gd name="connsiteX4" fmla="*/ 178701 w 3972232"/>
                <a:gd name="connsiteY4" fmla="*/ 0 h 1905246"/>
                <a:gd name="connsiteX5" fmla="*/ 78658 w 3972232"/>
                <a:gd name="connsiteY5" fmla="*/ 76446 h 1905246"/>
                <a:gd name="connsiteX0" fmla="*/ 0 w 3972232"/>
                <a:gd name="connsiteY0" fmla="*/ 0 h 1887793"/>
                <a:gd name="connsiteX1" fmla="*/ 2874829 w 3972232"/>
                <a:gd name="connsiteY1" fmla="*/ 44736 h 1887793"/>
                <a:gd name="connsiteX2" fmla="*/ 3972232 w 3972232"/>
                <a:gd name="connsiteY2" fmla="*/ 1848464 h 1887793"/>
                <a:gd name="connsiteX3" fmla="*/ 894735 w 3972232"/>
                <a:gd name="connsiteY3" fmla="*/ 1887793 h 1887793"/>
                <a:gd name="connsiteX4" fmla="*/ 78658 w 3972232"/>
                <a:gd name="connsiteY4" fmla="*/ 58993 h 1887793"/>
                <a:gd name="connsiteX0" fmla="*/ 0 w 3972232"/>
                <a:gd name="connsiteY0" fmla="*/ 24827 h 1912620"/>
                <a:gd name="connsiteX1" fmla="*/ 2874829 w 3972232"/>
                <a:gd name="connsiteY1" fmla="*/ 69563 h 1912620"/>
                <a:gd name="connsiteX2" fmla="*/ 3972232 w 3972232"/>
                <a:gd name="connsiteY2" fmla="*/ 1873291 h 1912620"/>
                <a:gd name="connsiteX3" fmla="*/ 894735 w 3972232"/>
                <a:gd name="connsiteY3" fmla="*/ 1912620 h 1912620"/>
                <a:gd name="connsiteX4" fmla="*/ 21508 w 3972232"/>
                <a:gd name="connsiteY4" fmla="*/ 0 h 1912620"/>
                <a:gd name="connsiteX0" fmla="*/ 0 w 3956992"/>
                <a:gd name="connsiteY0" fmla="*/ 0 h 1922083"/>
                <a:gd name="connsiteX1" fmla="*/ 2859589 w 3956992"/>
                <a:gd name="connsiteY1" fmla="*/ 79026 h 1922083"/>
                <a:gd name="connsiteX2" fmla="*/ 3956992 w 3956992"/>
                <a:gd name="connsiteY2" fmla="*/ 1882754 h 1922083"/>
                <a:gd name="connsiteX3" fmla="*/ 879495 w 3956992"/>
                <a:gd name="connsiteY3" fmla="*/ 1922083 h 1922083"/>
                <a:gd name="connsiteX4" fmla="*/ 6268 w 3956992"/>
                <a:gd name="connsiteY4" fmla="*/ 9463 h 1922083"/>
                <a:gd name="connsiteX0" fmla="*/ 0 w 3956992"/>
                <a:gd name="connsiteY0" fmla="*/ 0 h 1882754"/>
                <a:gd name="connsiteX1" fmla="*/ 2859589 w 3956992"/>
                <a:gd name="connsiteY1" fmla="*/ 79026 h 1882754"/>
                <a:gd name="connsiteX2" fmla="*/ 3956992 w 3956992"/>
                <a:gd name="connsiteY2" fmla="*/ 1882754 h 1882754"/>
                <a:gd name="connsiteX3" fmla="*/ 879495 w 3956992"/>
                <a:gd name="connsiteY3" fmla="*/ 1867219 h 1882754"/>
                <a:gd name="connsiteX4" fmla="*/ 6268 w 3956992"/>
                <a:gd name="connsiteY4" fmla="*/ 9463 h 188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6992" h="1882754">
                  <a:moveTo>
                    <a:pt x="0" y="0"/>
                  </a:moveTo>
                  <a:lnTo>
                    <a:pt x="2859589" y="79026"/>
                  </a:lnTo>
                  <a:lnTo>
                    <a:pt x="3956992" y="1882754"/>
                  </a:lnTo>
                  <a:lnTo>
                    <a:pt x="879495" y="1867219"/>
                  </a:lnTo>
                  <a:lnTo>
                    <a:pt x="6268" y="9463"/>
                  </a:lnTo>
                </a:path>
              </a:pathLst>
            </a:custGeom>
            <a:solidFill>
              <a:srgbClr val="FFCC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E5227234-ADBA-7836-27D7-48FB3186C7E0}"/>
                </a:ext>
              </a:extLst>
            </p:cNvPr>
            <p:cNvGrpSpPr/>
            <p:nvPr/>
          </p:nvGrpSpPr>
          <p:grpSpPr>
            <a:xfrm>
              <a:off x="11264559" y="1884626"/>
              <a:ext cx="2344763" cy="1302791"/>
              <a:chOff x="8364915" y="3815016"/>
              <a:chExt cx="897300" cy="528571"/>
            </a:xfrm>
          </p:grpSpPr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728822CB-6B94-D463-11A9-CBE72CFB4102}"/>
                  </a:ext>
                </a:extLst>
              </p:cNvPr>
              <p:cNvSpPr/>
              <p:nvPr/>
            </p:nvSpPr>
            <p:spPr bwMode="auto">
              <a:xfrm>
                <a:off x="8364915" y="3815016"/>
                <a:ext cx="350547" cy="225980"/>
              </a:xfrm>
              <a:custGeom>
                <a:avLst/>
                <a:gdLst>
                  <a:gd name="connsiteX0" fmla="*/ 0 w 3972232"/>
                  <a:gd name="connsiteY0" fmla="*/ 9833 h 1897626"/>
                  <a:gd name="connsiteX1" fmla="*/ 2871019 w 3972232"/>
                  <a:gd name="connsiteY1" fmla="*/ 39329 h 1897626"/>
                  <a:gd name="connsiteX2" fmla="*/ 3972232 w 3972232"/>
                  <a:gd name="connsiteY2" fmla="*/ 1858297 h 1897626"/>
                  <a:gd name="connsiteX3" fmla="*/ 894735 w 3972232"/>
                  <a:gd name="connsiteY3" fmla="*/ 1897626 h 1897626"/>
                  <a:gd name="connsiteX4" fmla="*/ 49161 w 3972232"/>
                  <a:gd name="connsiteY4" fmla="*/ 0 h 1897626"/>
                  <a:gd name="connsiteX5" fmla="*/ 78658 w 3972232"/>
                  <a:gd name="connsiteY5" fmla="*/ 68826 h 1897626"/>
                  <a:gd name="connsiteX0" fmla="*/ 0 w 3972232"/>
                  <a:gd name="connsiteY0" fmla="*/ 9833 h 1897626"/>
                  <a:gd name="connsiteX1" fmla="*/ 2874829 w 3972232"/>
                  <a:gd name="connsiteY1" fmla="*/ 54569 h 1897626"/>
                  <a:gd name="connsiteX2" fmla="*/ 3972232 w 3972232"/>
                  <a:gd name="connsiteY2" fmla="*/ 1858297 h 1897626"/>
                  <a:gd name="connsiteX3" fmla="*/ 894735 w 3972232"/>
                  <a:gd name="connsiteY3" fmla="*/ 1897626 h 1897626"/>
                  <a:gd name="connsiteX4" fmla="*/ 49161 w 3972232"/>
                  <a:gd name="connsiteY4" fmla="*/ 0 h 1897626"/>
                  <a:gd name="connsiteX5" fmla="*/ 78658 w 3972232"/>
                  <a:gd name="connsiteY5" fmla="*/ 68826 h 1897626"/>
                  <a:gd name="connsiteX0" fmla="*/ 0 w 3972232"/>
                  <a:gd name="connsiteY0" fmla="*/ 17453 h 1905246"/>
                  <a:gd name="connsiteX1" fmla="*/ 2874829 w 3972232"/>
                  <a:gd name="connsiteY1" fmla="*/ 62189 h 1905246"/>
                  <a:gd name="connsiteX2" fmla="*/ 3972232 w 3972232"/>
                  <a:gd name="connsiteY2" fmla="*/ 1865917 h 1905246"/>
                  <a:gd name="connsiteX3" fmla="*/ 894735 w 3972232"/>
                  <a:gd name="connsiteY3" fmla="*/ 1905246 h 1905246"/>
                  <a:gd name="connsiteX4" fmla="*/ 178701 w 3972232"/>
                  <a:gd name="connsiteY4" fmla="*/ 0 h 1905246"/>
                  <a:gd name="connsiteX5" fmla="*/ 78658 w 3972232"/>
                  <a:gd name="connsiteY5" fmla="*/ 76446 h 1905246"/>
                  <a:gd name="connsiteX0" fmla="*/ 0 w 3972232"/>
                  <a:gd name="connsiteY0" fmla="*/ 17453 h 1905246"/>
                  <a:gd name="connsiteX1" fmla="*/ 2874829 w 3972232"/>
                  <a:gd name="connsiteY1" fmla="*/ 62189 h 1905246"/>
                  <a:gd name="connsiteX2" fmla="*/ 3972232 w 3972232"/>
                  <a:gd name="connsiteY2" fmla="*/ 1865917 h 1905246"/>
                  <a:gd name="connsiteX3" fmla="*/ 894735 w 3972232"/>
                  <a:gd name="connsiteY3" fmla="*/ 1905246 h 1905246"/>
                  <a:gd name="connsiteX4" fmla="*/ 178701 w 3972232"/>
                  <a:gd name="connsiteY4" fmla="*/ 0 h 1905246"/>
                  <a:gd name="connsiteX5" fmla="*/ 78658 w 3972232"/>
                  <a:gd name="connsiteY5" fmla="*/ 76446 h 1905246"/>
                  <a:gd name="connsiteX0" fmla="*/ 0 w 3972232"/>
                  <a:gd name="connsiteY0" fmla="*/ 0 h 1887793"/>
                  <a:gd name="connsiteX1" fmla="*/ 2874829 w 3972232"/>
                  <a:gd name="connsiteY1" fmla="*/ 44736 h 1887793"/>
                  <a:gd name="connsiteX2" fmla="*/ 3972232 w 3972232"/>
                  <a:gd name="connsiteY2" fmla="*/ 1848464 h 1887793"/>
                  <a:gd name="connsiteX3" fmla="*/ 894735 w 3972232"/>
                  <a:gd name="connsiteY3" fmla="*/ 1887793 h 1887793"/>
                  <a:gd name="connsiteX4" fmla="*/ 78658 w 3972232"/>
                  <a:gd name="connsiteY4" fmla="*/ 58993 h 1887793"/>
                  <a:gd name="connsiteX0" fmla="*/ 0 w 3972232"/>
                  <a:gd name="connsiteY0" fmla="*/ 24827 h 1912620"/>
                  <a:gd name="connsiteX1" fmla="*/ 2874829 w 3972232"/>
                  <a:gd name="connsiteY1" fmla="*/ 69563 h 1912620"/>
                  <a:gd name="connsiteX2" fmla="*/ 3972232 w 3972232"/>
                  <a:gd name="connsiteY2" fmla="*/ 1873291 h 1912620"/>
                  <a:gd name="connsiteX3" fmla="*/ 894735 w 3972232"/>
                  <a:gd name="connsiteY3" fmla="*/ 1912620 h 1912620"/>
                  <a:gd name="connsiteX4" fmla="*/ 21508 w 3972232"/>
                  <a:gd name="connsiteY4" fmla="*/ 0 h 1912620"/>
                  <a:gd name="connsiteX0" fmla="*/ 0 w 3956992"/>
                  <a:gd name="connsiteY0" fmla="*/ 0 h 1922083"/>
                  <a:gd name="connsiteX1" fmla="*/ 2859589 w 3956992"/>
                  <a:gd name="connsiteY1" fmla="*/ 79026 h 1922083"/>
                  <a:gd name="connsiteX2" fmla="*/ 3956992 w 3956992"/>
                  <a:gd name="connsiteY2" fmla="*/ 1882754 h 1922083"/>
                  <a:gd name="connsiteX3" fmla="*/ 879495 w 3956992"/>
                  <a:gd name="connsiteY3" fmla="*/ 1922083 h 1922083"/>
                  <a:gd name="connsiteX4" fmla="*/ 6268 w 3956992"/>
                  <a:gd name="connsiteY4" fmla="*/ 9463 h 1922083"/>
                  <a:gd name="connsiteX0" fmla="*/ 0 w 3956992"/>
                  <a:gd name="connsiteY0" fmla="*/ 0 h 1882754"/>
                  <a:gd name="connsiteX1" fmla="*/ 2859589 w 3956992"/>
                  <a:gd name="connsiteY1" fmla="*/ 79026 h 1882754"/>
                  <a:gd name="connsiteX2" fmla="*/ 3956992 w 3956992"/>
                  <a:gd name="connsiteY2" fmla="*/ 1882754 h 1882754"/>
                  <a:gd name="connsiteX3" fmla="*/ 879495 w 3956992"/>
                  <a:gd name="connsiteY3" fmla="*/ 1867219 h 1882754"/>
                  <a:gd name="connsiteX4" fmla="*/ 6268 w 3956992"/>
                  <a:gd name="connsiteY4" fmla="*/ 9463 h 1882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56992" h="1882754">
                    <a:moveTo>
                      <a:pt x="0" y="0"/>
                    </a:moveTo>
                    <a:lnTo>
                      <a:pt x="2859589" y="79026"/>
                    </a:lnTo>
                    <a:lnTo>
                      <a:pt x="3956992" y="1882754"/>
                    </a:lnTo>
                    <a:lnTo>
                      <a:pt x="879495" y="1867219"/>
                    </a:lnTo>
                    <a:lnTo>
                      <a:pt x="6268" y="9463"/>
                    </a:ln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78915CF2-EEF7-E786-9476-ECE915C7B2D0}"/>
                  </a:ext>
                </a:extLst>
              </p:cNvPr>
              <p:cNvSpPr/>
              <p:nvPr/>
            </p:nvSpPr>
            <p:spPr bwMode="auto">
              <a:xfrm>
                <a:off x="8764049" y="3815016"/>
                <a:ext cx="350547" cy="225980"/>
              </a:xfrm>
              <a:custGeom>
                <a:avLst/>
                <a:gdLst>
                  <a:gd name="connsiteX0" fmla="*/ 0 w 3972232"/>
                  <a:gd name="connsiteY0" fmla="*/ 9833 h 1897626"/>
                  <a:gd name="connsiteX1" fmla="*/ 2871019 w 3972232"/>
                  <a:gd name="connsiteY1" fmla="*/ 39329 h 1897626"/>
                  <a:gd name="connsiteX2" fmla="*/ 3972232 w 3972232"/>
                  <a:gd name="connsiteY2" fmla="*/ 1858297 h 1897626"/>
                  <a:gd name="connsiteX3" fmla="*/ 894735 w 3972232"/>
                  <a:gd name="connsiteY3" fmla="*/ 1897626 h 1897626"/>
                  <a:gd name="connsiteX4" fmla="*/ 49161 w 3972232"/>
                  <a:gd name="connsiteY4" fmla="*/ 0 h 1897626"/>
                  <a:gd name="connsiteX5" fmla="*/ 78658 w 3972232"/>
                  <a:gd name="connsiteY5" fmla="*/ 68826 h 1897626"/>
                  <a:gd name="connsiteX0" fmla="*/ 0 w 3972232"/>
                  <a:gd name="connsiteY0" fmla="*/ 9833 h 1897626"/>
                  <a:gd name="connsiteX1" fmla="*/ 2874829 w 3972232"/>
                  <a:gd name="connsiteY1" fmla="*/ 54569 h 1897626"/>
                  <a:gd name="connsiteX2" fmla="*/ 3972232 w 3972232"/>
                  <a:gd name="connsiteY2" fmla="*/ 1858297 h 1897626"/>
                  <a:gd name="connsiteX3" fmla="*/ 894735 w 3972232"/>
                  <a:gd name="connsiteY3" fmla="*/ 1897626 h 1897626"/>
                  <a:gd name="connsiteX4" fmla="*/ 49161 w 3972232"/>
                  <a:gd name="connsiteY4" fmla="*/ 0 h 1897626"/>
                  <a:gd name="connsiteX5" fmla="*/ 78658 w 3972232"/>
                  <a:gd name="connsiteY5" fmla="*/ 68826 h 1897626"/>
                  <a:gd name="connsiteX0" fmla="*/ 0 w 3972232"/>
                  <a:gd name="connsiteY0" fmla="*/ 17453 h 1905246"/>
                  <a:gd name="connsiteX1" fmla="*/ 2874829 w 3972232"/>
                  <a:gd name="connsiteY1" fmla="*/ 62189 h 1905246"/>
                  <a:gd name="connsiteX2" fmla="*/ 3972232 w 3972232"/>
                  <a:gd name="connsiteY2" fmla="*/ 1865917 h 1905246"/>
                  <a:gd name="connsiteX3" fmla="*/ 894735 w 3972232"/>
                  <a:gd name="connsiteY3" fmla="*/ 1905246 h 1905246"/>
                  <a:gd name="connsiteX4" fmla="*/ 178701 w 3972232"/>
                  <a:gd name="connsiteY4" fmla="*/ 0 h 1905246"/>
                  <a:gd name="connsiteX5" fmla="*/ 78658 w 3972232"/>
                  <a:gd name="connsiteY5" fmla="*/ 76446 h 1905246"/>
                  <a:gd name="connsiteX0" fmla="*/ 0 w 3972232"/>
                  <a:gd name="connsiteY0" fmla="*/ 17453 h 1905246"/>
                  <a:gd name="connsiteX1" fmla="*/ 2874829 w 3972232"/>
                  <a:gd name="connsiteY1" fmla="*/ 62189 h 1905246"/>
                  <a:gd name="connsiteX2" fmla="*/ 3972232 w 3972232"/>
                  <a:gd name="connsiteY2" fmla="*/ 1865917 h 1905246"/>
                  <a:gd name="connsiteX3" fmla="*/ 894735 w 3972232"/>
                  <a:gd name="connsiteY3" fmla="*/ 1905246 h 1905246"/>
                  <a:gd name="connsiteX4" fmla="*/ 178701 w 3972232"/>
                  <a:gd name="connsiteY4" fmla="*/ 0 h 1905246"/>
                  <a:gd name="connsiteX5" fmla="*/ 78658 w 3972232"/>
                  <a:gd name="connsiteY5" fmla="*/ 76446 h 1905246"/>
                  <a:gd name="connsiteX0" fmla="*/ 0 w 3972232"/>
                  <a:gd name="connsiteY0" fmla="*/ 0 h 1887793"/>
                  <a:gd name="connsiteX1" fmla="*/ 2874829 w 3972232"/>
                  <a:gd name="connsiteY1" fmla="*/ 44736 h 1887793"/>
                  <a:gd name="connsiteX2" fmla="*/ 3972232 w 3972232"/>
                  <a:gd name="connsiteY2" fmla="*/ 1848464 h 1887793"/>
                  <a:gd name="connsiteX3" fmla="*/ 894735 w 3972232"/>
                  <a:gd name="connsiteY3" fmla="*/ 1887793 h 1887793"/>
                  <a:gd name="connsiteX4" fmla="*/ 78658 w 3972232"/>
                  <a:gd name="connsiteY4" fmla="*/ 58993 h 1887793"/>
                  <a:gd name="connsiteX0" fmla="*/ 0 w 3972232"/>
                  <a:gd name="connsiteY0" fmla="*/ 24827 h 1912620"/>
                  <a:gd name="connsiteX1" fmla="*/ 2874829 w 3972232"/>
                  <a:gd name="connsiteY1" fmla="*/ 69563 h 1912620"/>
                  <a:gd name="connsiteX2" fmla="*/ 3972232 w 3972232"/>
                  <a:gd name="connsiteY2" fmla="*/ 1873291 h 1912620"/>
                  <a:gd name="connsiteX3" fmla="*/ 894735 w 3972232"/>
                  <a:gd name="connsiteY3" fmla="*/ 1912620 h 1912620"/>
                  <a:gd name="connsiteX4" fmla="*/ 21508 w 3972232"/>
                  <a:gd name="connsiteY4" fmla="*/ 0 h 1912620"/>
                  <a:gd name="connsiteX0" fmla="*/ 0 w 3956992"/>
                  <a:gd name="connsiteY0" fmla="*/ 0 h 1922083"/>
                  <a:gd name="connsiteX1" fmla="*/ 2859589 w 3956992"/>
                  <a:gd name="connsiteY1" fmla="*/ 79026 h 1922083"/>
                  <a:gd name="connsiteX2" fmla="*/ 3956992 w 3956992"/>
                  <a:gd name="connsiteY2" fmla="*/ 1882754 h 1922083"/>
                  <a:gd name="connsiteX3" fmla="*/ 879495 w 3956992"/>
                  <a:gd name="connsiteY3" fmla="*/ 1922083 h 1922083"/>
                  <a:gd name="connsiteX4" fmla="*/ 6268 w 3956992"/>
                  <a:gd name="connsiteY4" fmla="*/ 9463 h 1922083"/>
                  <a:gd name="connsiteX0" fmla="*/ 0 w 3956992"/>
                  <a:gd name="connsiteY0" fmla="*/ 0 h 1882754"/>
                  <a:gd name="connsiteX1" fmla="*/ 2859589 w 3956992"/>
                  <a:gd name="connsiteY1" fmla="*/ 79026 h 1882754"/>
                  <a:gd name="connsiteX2" fmla="*/ 3956992 w 3956992"/>
                  <a:gd name="connsiteY2" fmla="*/ 1882754 h 1882754"/>
                  <a:gd name="connsiteX3" fmla="*/ 879495 w 3956992"/>
                  <a:gd name="connsiteY3" fmla="*/ 1867219 h 1882754"/>
                  <a:gd name="connsiteX4" fmla="*/ 6268 w 3956992"/>
                  <a:gd name="connsiteY4" fmla="*/ 9463 h 1882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56992" h="1882754">
                    <a:moveTo>
                      <a:pt x="0" y="0"/>
                    </a:moveTo>
                    <a:lnTo>
                      <a:pt x="2859589" y="79026"/>
                    </a:lnTo>
                    <a:lnTo>
                      <a:pt x="3956992" y="1882754"/>
                    </a:lnTo>
                    <a:lnTo>
                      <a:pt x="879495" y="1867219"/>
                    </a:lnTo>
                    <a:lnTo>
                      <a:pt x="6268" y="9463"/>
                    </a:ln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98FE3F3B-890E-3884-8C6A-38B3D204529C}"/>
                  </a:ext>
                </a:extLst>
              </p:cNvPr>
              <p:cNvSpPr/>
              <p:nvPr/>
            </p:nvSpPr>
            <p:spPr bwMode="auto">
              <a:xfrm>
                <a:off x="8512535" y="4117607"/>
                <a:ext cx="350547" cy="225980"/>
              </a:xfrm>
              <a:custGeom>
                <a:avLst/>
                <a:gdLst>
                  <a:gd name="connsiteX0" fmla="*/ 0 w 3972232"/>
                  <a:gd name="connsiteY0" fmla="*/ 9833 h 1897626"/>
                  <a:gd name="connsiteX1" fmla="*/ 2871019 w 3972232"/>
                  <a:gd name="connsiteY1" fmla="*/ 39329 h 1897626"/>
                  <a:gd name="connsiteX2" fmla="*/ 3972232 w 3972232"/>
                  <a:gd name="connsiteY2" fmla="*/ 1858297 h 1897626"/>
                  <a:gd name="connsiteX3" fmla="*/ 894735 w 3972232"/>
                  <a:gd name="connsiteY3" fmla="*/ 1897626 h 1897626"/>
                  <a:gd name="connsiteX4" fmla="*/ 49161 w 3972232"/>
                  <a:gd name="connsiteY4" fmla="*/ 0 h 1897626"/>
                  <a:gd name="connsiteX5" fmla="*/ 78658 w 3972232"/>
                  <a:gd name="connsiteY5" fmla="*/ 68826 h 1897626"/>
                  <a:gd name="connsiteX0" fmla="*/ 0 w 3972232"/>
                  <a:gd name="connsiteY0" fmla="*/ 9833 h 1897626"/>
                  <a:gd name="connsiteX1" fmla="*/ 2874829 w 3972232"/>
                  <a:gd name="connsiteY1" fmla="*/ 54569 h 1897626"/>
                  <a:gd name="connsiteX2" fmla="*/ 3972232 w 3972232"/>
                  <a:gd name="connsiteY2" fmla="*/ 1858297 h 1897626"/>
                  <a:gd name="connsiteX3" fmla="*/ 894735 w 3972232"/>
                  <a:gd name="connsiteY3" fmla="*/ 1897626 h 1897626"/>
                  <a:gd name="connsiteX4" fmla="*/ 49161 w 3972232"/>
                  <a:gd name="connsiteY4" fmla="*/ 0 h 1897626"/>
                  <a:gd name="connsiteX5" fmla="*/ 78658 w 3972232"/>
                  <a:gd name="connsiteY5" fmla="*/ 68826 h 1897626"/>
                  <a:gd name="connsiteX0" fmla="*/ 0 w 3972232"/>
                  <a:gd name="connsiteY0" fmla="*/ 17453 h 1905246"/>
                  <a:gd name="connsiteX1" fmla="*/ 2874829 w 3972232"/>
                  <a:gd name="connsiteY1" fmla="*/ 62189 h 1905246"/>
                  <a:gd name="connsiteX2" fmla="*/ 3972232 w 3972232"/>
                  <a:gd name="connsiteY2" fmla="*/ 1865917 h 1905246"/>
                  <a:gd name="connsiteX3" fmla="*/ 894735 w 3972232"/>
                  <a:gd name="connsiteY3" fmla="*/ 1905246 h 1905246"/>
                  <a:gd name="connsiteX4" fmla="*/ 178701 w 3972232"/>
                  <a:gd name="connsiteY4" fmla="*/ 0 h 1905246"/>
                  <a:gd name="connsiteX5" fmla="*/ 78658 w 3972232"/>
                  <a:gd name="connsiteY5" fmla="*/ 76446 h 1905246"/>
                  <a:gd name="connsiteX0" fmla="*/ 0 w 3972232"/>
                  <a:gd name="connsiteY0" fmla="*/ 17453 h 1905246"/>
                  <a:gd name="connsiteX1" fmla="*/ 2874829 w 3972232"/>
                  <a:gd name="connsiteY1" fmla="*/ 62189 h 1905246"/>
                  <a:gd name="connsiteX2" fmla="*/ 3972232 w 3972232"/>
                  <a:gd name="connsiteY2" fmla="*/ 1865917 h 1905246"/>
                  <a:gd name="connsiteX3" fmla="*/ 894735 w 3972232"/>
                  <a:gd name="connsiteY3" fmla="*/ 1905246 h 1905246"/>
                  <a:gd name="connsiteX4" fmla="*/ 178701 w 3972232"/>
                  <a:gd name="connsiteY4" fmla="*/ 0 h 1905246"/>
                  <a:gd name="connsiteX5" fmla="*/ 78658 w 3972232"/>
                  <a:gd name="connsiteY5" fmla="*/ 76446 h 1905246"/>
                  <a:gd name="connsiteX0" fmla="*/ 0 w 3972232"/>
                  <a:gd name="connsiteY0" fmla="*/ 0 h 1887793"/>
                  <a:gd name="connsiteX1" fmla="*/ 2874829 w 3972232"/>
                  <a:gd name="connsiteY1" fmla="*/ 44736 h 1887793"/>
                  <a:gd name="connsiteX2" fmla="*/ 3972232 w 3972232"/>
                  <a:gd name="connsiteY2" fmla="*/ 1848464 h 1887793"/>
                  <a:gd name="connsiteX3" fmla="*/ 894735 w 3972232"/>
                  <a:gd name="connsiteY3" fmla="*/ 1887793 h 1887793"/>
                  <a:gd name="connsiteX4" fmla="*/ 78658 w 3972232"/>
                  <a:gd name="connsiteY4" fmla="*/ 58993 h 1887793"/>
                  <a:gd name="connsiteX0" fmla="*/ 0 w 3972232"/>
                  <a:gd name="connsiteY0" fmla="*/ 24827 h 1912620"/>
                  <a:gd name="connsiteX1" fmla="*/ 2874829 w 3972232"/>
                  <a:gd name="connsiteY1" fmla="*/ 69563 h 1912620"/>
                  <a:gd name="connsiteX2" fmla="*/ 3972232 w 3972232"/>
                  <a:gd name="connsiteY2" fmla="*/ 1873291 h 1912620"/>
                  <a:gd name="connsiteX3" fmla="*/ 894735 w 3972232"/>
                  <a:gd name="connsiteY3" fmla="*/ 1912620 h 1912620"/>
                  <a:gd name="connsiteX4" fmla="*/ 21508 w 3972232"/>
                  <a:gd name="connsiteY4" fmla="*/ 0 h 1912620"/>
                  <a:gd name="connsiteX0" fmla="*/ 0 w 3956992"/>
                  <a:gd name="connsiteY0" fmla="*/ 0 h 1922083"/>
                  <a:gd name="connsiteX1" fmla="*/ 2859589 w 3956992"/>
                  <a:gd name="connsiteY1" fmla="*/ 79026 h 1922083"/>
                  <a:gd name="connsiteX2" fmla="*/ 3956992 w 3956992"/>
                  <a:gd name="connsiteY2" fmla="*/ 1882754 h 1922083"/>
                  <a:gd name="connsiteX3" fmla="*/ 879495 w 3956992"/>
                  <a:gd name="connsiteY3" fmla="*/ 1922083 h 1922083"/>
                  <a:gd name="connsiteX4" fmla="*/ 6268 w 3956992"/>
                  <a:gd name="connsiteY4" fmla="*/ 9463 h 1922083"/>
                  <a:gd name="connsiteX0" fmla="*/ 0 w 3956992"/>
                  <a:gd name="connsiteY0" fmla="*/ 0 h 1882754"/>
                  <a:gd name="connsiteX1" fmla="*/ 2859589 w 3956992"/>
                  <a:gd name="connsiteY1" fmla="*/ 79026 h 1882754"/>
                  <a:gd name="connsiteX2" fmla="*/ 3956992 w 3956992"/>
                  <a:gd name="connsiteY2" fmla="*/ 1882754 h 1882754"/>
                  <a:gd name="connsiteX3" fmla="*/ 879495 w 3956992"/>
                  <a:gd name="connsiteY3" fmla="*/ 1867219 h 1882754"/>
                  <a:gd name="connsiteX4" fmla="*/ 6268 w 3956992"/>
                  <a:gd name="connsiteY4" fmla="*/ 9463 h 1882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56992" h="1882754">
                    <a:moveTo>
                      <a:pt x="0" y="0"/>
                    </a:moveTo>
                    <a:lnTo>
                      <a:pt x="2859589" y="79026"/>
                    </a:lnTo>
                    <a:lnTo>
                      <a:pt x="3956992" y="1882754"/>
                    </a:lnTo>
                    <a:lnTo>
                      <a:pt x="879495" y="1867219"/>
                    </a:lnTo>
                    <a:lnTo>
                      <a:pt x="6268" y="9463"/>
                    </a:ln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99519CA0-CF76-3F4D-6264-DE22E647CEB0}"/>
                  </a:ext>
                </a:extLst>
              </p:cNvPr>
              <p:cNvSpPr/>
              <p:nvPr/>
            </p:nvSpPr>
            <p:spPr bwMode="auto">
              <a:xfrm>
                <a:off x="8911668" y="4117607"/>
                <a:ext cx="350547" cy="225980"/>
              </a:xfrm>
              <a:custGeom>
                <a:avLst/>
                <a:gdLst>
                  <a:gd name="connsiteX0" fmla="*/ 0 w 3972232"/>
                  <a:gd name="connsiteY0" fmla="*/ 9833 h 1897626"/>
                  <a:gd name="connsiteX1" fmla="*/ 2871019 w 3972232"/>
                  <a:gd name="connsiteY1" fmla="*/ 39329 h 1897626"/>
                  <a:gd name="connsiteX2" fmla="*/ 3972232 w 3972232"/>
                  <a:gd name="connsiteY2" fmla="*/ 1858297 h 1897626"/>
                  <a:gd name="connsiteX3" fmla="*/ 894735 w 3972232"/>
                  <a:gd name="connsiteY3" fmla="*/ 1897626 h 1897626"/>
                  <a:gd name="connsiteX4" fmla="*/ 49161 w 3972232"/>
                  <a:gd name="connsiteY4" fmla="*/ 0 h 1897626"/>
                  <a:gd name="connsiteX5" fmla="*/ 78658 w 3972232"/>
                  <a:gd name="connsiteY5" fmla="*/ 68826 h 1897626"/>
                  <a:gd name="connsiteX0" fmla="*/ 0 w 3972232"/>
                  <a:gd name="connsiteY0" fmla="*/ 9833 h 1897626"/>
                  <a:gd name="connsiteX1" fmla="*/ 2874829 w 3972232"/>
                  <a:gd name="connsiteY1" fmla="*/ 54569 h 1897626"/>
                  <a:gd name="connsiteX2" fmla="*/ 3972232 w 3972232"/>
                  <a:gd name="connsiteY2" fmla="*/ 1858297 h 1897626"/>
                  <a:gd name="connsiteX3" fmla="*/ 894735 w 3972232"/>
                  <a:gd name="connsiteY3" fmla="*/ 1897626 h 1897626"/>
                  <a:gd name="connsiteX4" fmla="*/ 49161 w 3972232"/>
                  <a:gd name="connsiteY4" fmla="*/ 0 h 1897626"/>
                  <a:gd name="connsiteX5" fmla="*/ 78658 w 3972232"/>
                  <a:gd name="connsiteY5" fmla="*/ 68826 h 1897626"/>
                  <a:gd name="connsiteX0" fmla="*/ 0 w 3972232"/>
                  <a:gd name="connsiteY0" fmla="*/ 17453 h 1905246"/>
                  <a:gd name="connsiteX1" fmla="*/ 2874829 w 3972232"/>
                  <a:gd name="connsiteY1" fmla="*/ 62189 h 1905246"/>
                  <a:gd name="connsiteX2" fmla="*/ 3972232 w 3972232"/>
                  <a:gd name="connsiteY2" fmla="*/ 1865917 h 1905246"/>
                  <a:gd name="connsiteX3" fmla="*/ 894735 w 3972232"/>
                  <a:gd name="connsiteY3" fmla="*/ 1905246 h 1905246"/>
                  <a:gd name="connsiteX4" fmla="*/ 178701 w 3972232"/>
                  <a:gd name="connsiteY4" fmla="*/ 0 h 1905246"/>
                  <a:gd name="connsiteX5" fmla="*/ 78658 w 3972232"/>
                  <a:gd name="connsiteY5" fmla="*/ 76446 h 1905246"/>
                  <a:gd name="connsiteX0" fmla="*/ 0 w 3972232"/>
                  <a:gd name="connsiteY0" fmla="*/ 17453 h 1905246"/>
                  <a:gd name="connsiteX1" fmla="*/ 2874829 w 3972232"/>
                  <a:gd name="connsiteY1" fmla="*/ 62189 h 1905246"/>
                  <a:gd name="connsiteX2" fmla="*/ 3972232 w 3972232"/>
                  <a:gd name="connsiteY2" fmla="*/ 1865917 h 1905246"/>
                  <a:gd name="connsiteX3" fmla="*/ 894735 w 3972232"/>
                  <a:gd name="connsiteY3" fmla="*/ 1905246 h 1905246"/>
                  <a:gd name="connsiteX4" fmla="*/ 178701 w 3972232"/>
                  <a:gd name="connsiteY4" fmla="*/ 0 h 1905246"/>
                  <a:gd name="connsiteX5" fmla="*/ 78658 w 3972232"/>
                  <a:gd name="connsiteY5" fmla="*/ 76446 h 1905246"/>
                  <a:gd name="connsiteX0" fmla="*/ 0 w 3972232"/>
                  <a:gd name="connsiteY0" fmla="*/ 0 h 1887793"/>
                  <a:gd name="connsiteX1" fmla="*/ 2874829 w 3972232"/>
                  <a:gd name="connsiteY1" fmla="*/ 44736 h 1887793"/>
                  <a:gd name="connsiteX2" fmla="*/ 3972232 w 3972232"/>
                  <a:gd name="connsiteY2" fmla="*/ 1848464 h 1887793"/>
                  <a:gd name="connsiteX3" fmla="*/ 894735 w 3972232"/>
                  <a:gd name="connsiteY3" fmla="*/ 1887793 h 1887793"/>
                  <a:gd name="connsiteX4" fmla="*/ 78658 w 3972232"/>
                  <a:gd name="connsiteY4" fmla="*/ 58993 h 1887793"/>
                  <a:gd name="connsiteX0" fmla="*/ 0 w 3972232"/>
                  <a:gd name="connsiteY0" fmla="*/ 24827 h 1912620"/>
                  <a:gd name="connsiteX1" fmla="*/ 2874829 w 3972232"/>
                  <a:gd name="connsiteY1" fmla="*/ 69563 h 1912620"/>
                  <a:gd name="connsiteX2" fmla="*/ 3972232 w 3972232"/>
                  <a:gd name="connsiteY2" fmla="*/ 1873291 h 1912620"/>
                  <a:gd name="connsiteX3" fmla="*/ 894735 w 3972232"/>
                  <a:gd name="connsiteY3" fmla="*/ 1912620 h 1912620"/>
                  <a:gd name="connsiteX4" fmla="*/ 21508 w 3972232"/>
                  <a:gd name="connsiteY4" fmla="*/ 0 h 1912620"/>
                  <a:gd name="connsiteX0" fmla="*/ 0 w 3956992"/>
                  <a:gd name="connsiteY0" fmla="*/ 0 h 1922083"/>
                  <a:gd name="connsiteX1" fmla="*/ 2859589 w 3956992"/>
                  <a:gd name="connsiteY1" fmla="*/ 79026 h 1922083"/>
                  <a:gd name="connsiteX2" fmla="*/ 3956992 w 3956992"/>
                  <a:gd name="connsiteY2" fmla="*/ 1882754 h 1922083"/>
                  <a:gd name="connsiteX3" fmla="*/ 879495 w 3956992"/>
                  <a:gd name="connsiteY3" fmla="*/ 1922083 h 1922083"/>
                  <a:gd name="connsiteX4" fmla="*/ 6268 w 3956992"/>
                  <a:gd name="connsiteY4" fmla="*/ 9463 h 1922083"/>
                  <a:gd name="connsiteX0" fmla="*/ 0 w 3956992"/>
                  <a:gd name="connsiteY0" fmla="*/ 0 h 1882754"/>
                  <a:gd name="connsiteX1" fmla="*/ 2859589 w 3956992"/>
                  <a:gd name="connsiteY1" fmla="*/ 79026 h 1882754"/>
                  <a:gd name="connsiteX2" fmla="*/ 3956992 w 3956992"/>
                  <a:gd name="connsiteY2" fmla="*/ 1882754 h 1882754"/>
                  <a:gd name="connsiteX3" fmla="*/ 879495 w 3956992"/>
                  <a:gd name="connsiteY3" fmla="*/ 1867219 h 1882754"/>
                  <a:gd name="connsiteX4" fmla="*/ 6268 w 3956992"/>
                  <a:gd name="connsiteY4" fmla="*/ 9463 h 1882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56992" h="1882754">
                    <a:moveTo>
                      <a:pt x="0" y="0"/>
                    </a:moveTo>
                    <a:lnTo>
                      <a:pt x="2859589" y="79026"/>
                    </a:lnTo>
                    <a:lnTo>
                      <a:pt x="3956992" y="1882754"/>
                    </a:lnTo>
                    <a:lnTo>
                      <a:pt x="879495" y="1867219"/>
                    </a:lnTo>
                    <a:lnTo>
                      <a:pt x="6268" y="9463"/>
                    </a:ln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pic>
        <p:nvPicPr>
          <p:cNvPr id="52" name="Grafik 51">
            <a:extLst>
              <a:ext uri="{FF2B5EF4-FFF2-40B4-BE49-F238E27FC236}">
                <a16:creationId xmlns:a16="http://schemas.microsoft.com/office/drawing/2014/main" id="{8C14F1C0-410F-EA27-B685-F3A9783D4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509" y="4808101"/>
            <a:ext cx="860309" cy="860309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8586D6D2-9B52-9EAC-B249-DB676C946B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7" t="56358" r="73126" b="14625"/>
          <a:stretch/>
        </p:blipFill>
        <p:spPr>
          <a:xfrm>
            <a:off x="7744124" y="5025237"/>
            <a:ext cx="340430" cy="584042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EF532744-EC00-26BF-6874-141D92E449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61" b="26935"/>
          <a:stretch/>
        </p:blipFill>
        <p:spPr>
          <a:xfrm>
            <a:off x="6535044" y="5118438"/>
            <a:ext cx="860309" cy="375518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EB51EDD2-FD3C-AC99-38FB-D7798B902C9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9" t="24627" r="31391" b="25716"/>
          <a:stretch/>
        </p:blipFill>
        <p:spPr>
          <a:xfrm>
            <a:off x="3876543" y="4947919"/>
            <a:ext cx="423723" cy="569127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3D3F1ED4-57CA-555A-8115-E415C131D26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6" t="29360" r="81092" b="53879"/>
          <a:stretch/>
        </p:blipFill>
        <p:spPr>
          <a:xfrm>
            <a:off x="2449246" y="4957201"/>
            <a:ext cx="397075" cy="523141"/>
          </a:xfrm>
          <a:prstGeom prst="rect">
            <a:avLst/>
          </a:prstGeom>
        </p:spPr>
      </p:pic>
      <p:sp>
        <p:nvSpPr>
          <p:cNvPr id="57" name="Textfeld 56">
            <a:extLst>
              <a:ext uri="{FF2B5EF4-FFF2-40B4-BE49-F238E27FC236}">
                <a16:creationId xmlns:a16="http://schemas.microsoft.com/office/drawing/2014/main" id="{1B099C1E-013B-C1B1-C3C5-9F5468881B71}"/>
              </a:ext>
            </a:extLst>
          </p:cNvPr>
          <p:cNvSpPr txBox="1"/>
          <p:nvPr/>
        </p:nvSpPr>
        <p:spPr>
          <a:xfrm>
            <a:off x="2204392" y="5639871"/>
            <a:ext cx="886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00" dirty="0"/>
              <a:t>einfache</a:t>
            </a:r>
            <a:br>
              <a:rPr lang="de-DE" sz="1000" dirty="0"/>
            </a:br>
            <a:r>
              <a:rPr lang="de-DE" sz="1000" dirty="0"/>
              <a:t>Verbraucher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DDB41671-E97C-2416-A784-BDD050FF082E}"/>
              </a:ext>
            </a:extLst>
          </p:cNvPr>
          <p:cNvSpPr txBox="1"/>
          <p:nvPr/>
        </p:nvSpPr>
        <p:spPr>
          <a:xfrm>
            <a:off x="3613927" y="5639871"/>
            <a:ext cx="886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00" dirty="0"/>
              <a:t>schaltbare</a:t>
            </a:r>
            <a:br>
              <a:rPr lang="de-DE" sz="1000" dirty="0"/>
            </a:br>
            <a:r>
              <a:rPr lang="de-DE" sz="1000" dirty="0"/>
              <a:t>Verbraucher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08C84AEF-4218-8B39-C082-69F1647AE067}"/>
              </a:ext>
            </a:extLst>
          </p:cNvPr>
          <p:cNvSpPr txBox="1"/>
          <p:nvPr/>
        </p:nvSpPr>
        <p:spPr>
          <a:xfrm>
            <a:off x="6405590" y="5639871"/>
            <a:ext cx="11721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00" dirty="0" err="1"/>
              <a:t>PkW</a:t>
            </a:r>
            <a:r>
              <a:rPr lang="de-DE" sz="1000" dirty="0"/>
              <a:t>-Schwarm-</a:t>
            </a:r>
            <a:br>
              <a:rPr lang="de-DE" sz="1000" dirty="0"/>
            </a:br>
            <a:r>
              <a:rPr lang="de-DE" sz="1000" dirty="0" err="1"/>
              <a:t>speicher</a:t>
            </a:r>
            <a:r>
              <a:rPr lang="de-DE" sz="1000" dirty="0"/>
              <a:t> (V2H/G)</a:t>
            </a:r>
          </a:p>
          <a:p>
            <a:pPr algn="ctr"/>
            <a:endParaRPr lang="de-DE" sz="1000" dirty="0"/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86DDCD06-6BD7-66FB-AAE6-F7F3305FBBC1}"/>
              </a:ext>
            </a:extLst>
          </p:cNvPr>
          <p:cNvSpPr txBox="1"/>
          <p:nvPr/>
        </p:nvSpPr>
        <p:spPr>
          <a:xfrm>
            <a:off x="4802865" y="5639871"/>
            <a:ext cx="1519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00" dirty="0"/>
              <a:t>WPPE mit</a:t>
            </a:r>
            <a:br>
              <a:rPr lang="de-DE" sz="1000" dirty="0"/>
            </a:br>
            <a:r>
              <a:rPr lang="de-DE" sz="1000" dirty="0"/>
              <a:t>Wasser-/Pufferspeicher</a:t>
            </a:r>
          </a:p>
        </p:txBody>
      </p:sp>
      <p:cxnSp>
        <p:nvCxnSpPr>
          <p:cNvPr id="62" name="Gerader Verbinder 61">
            <a:extLst>
              <a:ext uri="{FF2B5EF4-FFF2-40B4-BE49-F238E27FC236}">
                <a16:creationId xmlns:a16="http://schemas.microsoft.com/office/drawing/2014/main" id="{E940292A-FC5C-2CD5-1282-B265D32C0B14}"/>
              </a:ext>
            </a:extLst>
          </p:cNvPr>
          <p:cNvCxnSpPr>
            <a:cxnSpLocks/>
          </p:cNvCxnSpPr>
          <p:nvPr/>
        </p:nvCxnSpPr>
        <p:spPr bwMode="auto">
          <a:xfrm>
            <a:off x="5411267" y="3942963"/>
            <a:ext cx="0" cy="991305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Ellipse 62">
            <a:extLst>
              <a:ext uri="{FF2B5EF4-FFF2-40B4-BE49-F238E27FC236}">
                <a16:creationId xmlns:a16="http://schemas.microsoft.com/office/drawing/2014/main" id="{703779C4-AA76-2AFE-F340-DF93661483FD}"/>
              </a:ext>
            </a:extLst>
          </p:cNvPr>
          <p:cNvSpPr/>
          <p:nvPr/>
        </p:nvSpPr>
        <p:spPr bwMode="auto">
          <a:xfrm>
            <a:off x="5370756" y="3906082"/>
            <a:ext cx="83820" cy="8382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9" name="Gerader Verbinder 68">
            <a:extLst>
              <a:ext uri="{FF2B5EF4-FFF2-40B4-BE49-F238E27FC236}">
                <a16:creationId xmlns:a16="http://schemas.microsoft.com/office/drawing/2014/main" id="{FB30CA94-607C-BDEF-5AF4-E2966D8AD59D}"/>
              </a:ext>
            </a:extLst>
          </p:cNvPr>
          <p:cNvCxnSpPr>
            <a:cxnSpLocks/>
          </p:cNvCxnSpPr>
          <p:nvPr/>
        </p:nvCxnSpPr>
        <p:spPr bwMode="auto">
          <a:xfrm>
            <a:off x="4033916" y="3942963"/>
            <a:ext cx="0" cy="1014238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Ellipse 69">
            <a:extLst>
              <a:ext uri="{FF2B5EF4-FFF2-40B4-BE49-F238E27FC236}">
                <a16:creationId xmlns:a16="http://schemas.microsoft.com/office/drawing/2014/main" id="{73A4B088-28A3-065E-EED2-51C566AB80C4}"/>
              </a:ext>
            </a:extLst>
          </p:cNvPr>
          <p:cNvSpPr/>
          <p:nvPr/>
        </p:nvSpPr>
        <p:spPr bwMode="auto">
          <a:xfrm>
            <a:off x="3993405" y="3906082"/>
            <a:ext cx="83820" cy="8382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1" name="Gerader Verbinder 70">
            <a:extLst>
              <a:ext uri="{FF2B5EF4-FFF2-40B4-BE49-F238E27FC236}">
                <a16:creationId xmlns:a16="http://schemas.microsoft.com/office/drawing/2014/main" id="{E08898CC-984B-14BE-6959-C7BD8C608BDF}"/>
              </a:ext>
            </a:extLst>
          </p:cNvPr>
          <p:cNvCxnSpPr>
            <a:cxnSpLocks/>
          </p:cNvCxnSpPr>
          <p:nvPr/>
        </p:nvCxnSpPr>
        <p:spPr bwMode="auto">
          <a:xfrm>
            <a:off x="6935667" y="3942963"/>
            <a:ext cx="0" cy="1163106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" name="Ellipse 71">
            <a:extLst>
              <a:ext uri="{FF2B5EF4-FFF2-40B4-BE49-F238E27FC236}">
                <a16:creationId xmlns:a16="http://schemas.microsoft.com/office/drawing/2014/main" id="{A62B6B2D-F3CC-1454-F2E9-07729F129278}"/>
              </a:ext>
            </a:extLst>
          </p:cNvPr>
          <p:cNvSpPr/>
          <p:nvPr/>
        </p:nvSpPr>
        <p:spPr bwMode="auto">
          <a:xfrm>
            <a:off x="6895156" y="3906082"/>
            <a:ext cx="83820" cy="8382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3" name="Gerader Verbinder 72">
            <a:extLst>
              <a:ext uri="{FF2B5EF4-FFF2-40B4-BE49-F238E27FC236}">
                <a16:creationId xmlns:a16="http://schemas.microsoft.com/office/drawing/2014/main" id="{3AB5C7EC-52BD-C463-107F-A12AEAF727C7}"/>
              </a:ext>
            </a:extLst>
          </p:cNvPr>
          <p:cNvCxnSpPr>
            <a:cxnSpLocks/>
          </p:cNvCxnSpPr>
          <p:nvPr/>
        </p:nvCxnSpPr>
        <p:spPr bwMode="auto">
          <a:xfrm>
            <a:off x="7870066" y="3942963"/>
            <a:ext cx="0" cy="1101054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" name="Ellipse 73">
            <a:extLst>
              <a:ext uri="{FF2B5EF4-FFF2-40B4-BE49-F238E27FC236}">
                <a16:creationId xmlns:a16="http://schemas.microsoft.com/office/drawing/2014/main" id="{CFC3D3E1-E950-B788-2F98-9A07CFBC2527}"/>
              </a:ext>
            </a:extLst>
          </p:cNvPr>
          <p:cNvSpPr/>
          <p:nvPr/>
        </p:nvSpPr>
        <p:spPr bwMode="auto">
          <a:xfrm>
            <a:off x="7829555" y="3906082"/>
            <a:ext cx="83820" cy="8382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5" name="Gerader Verbinder 74">
            <a:extLst>
              <a:ext uri="{FF2B5EF4-FFF2-40B4-BE49-F238E27FC236}">
                <a16:creationId xmlns:a16="http://schemas.microsoft.com/office/drawing/2014/main" id="{6E82F03A-23D0-81CD-E384-AFB193A4D765}"/>
              </a:ext>
            </a:extLst>
          </p:cNvPr>
          <p:cNvCxnSpPr>
            <a:cxnSpLocks/>
          </p:cNvCxnSpPr>
          <p:nvPr/>
        </p:nvCxnSpPr>
        <p:spPr bwMode="auto">
          <a:xfrm>
            <a:off x="8568614" y="3942963"/>
            <a:ext cx="0" cy="1163106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Ellipse 75">
            <a:extLst>
              <a:ext uri="{FF2B5EF4-FFF2-40B4-BE49-F238E27FC236}">
                <a16:creationId xmlns:a16="http://schemas.microsoft.com/office/drawing/2014/main" id="{D1F4146A-1543-5B42-F589-F92A7B4F5A90}"/>
              </a:ext>
            </a:extLst>
          </p:cNvPr>
          <p:cNvSpPr/>
          <p:nvPr/>
        </p:nvSpPr>
        <p:spPr bwMode="auto">
          <a:xfrm>
            <a:off x="8528103" y="3906082"/>
            <a:ext cx="83820" cy="8382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7" name="Gerader Verbinder 76">
            <a:extLst>
              <a:ext uri="{FF2B5EF4-FFF2-40B4-BE49-F238E27FC236}">
                <a16:creationId xmlns:a16="http://schemas.microsoft.com/office/drawing/2014/main" id="{EA8D879C-160D-9F47-B218-9C7CCDD42419}"/>
              </a:ext>
            </a:extLst>
          </p:cNvPr>
          <p:cNvCxnSpPr>
            <a:cxnSpLocks/>
          </p:cNvCxnSpPr>
          <p:nvPr/>
        </p:nvCxnSpPr>
        <p:spPr bwMode="auto">
          <a:xfrm>
            <a:off x="2693014" y="3942963"/>
            <a:ext cx="0" cy="1082274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" name="Ellipse 77">
            <a:extLst>
              <a:ext uri="{FF2B5EF4-FFF2-40B4-BE49-F238E27FC236}">
                <a16:creationId xmlns:a16="http://schemas.microsoft.com/office/drawing/2014/main" id="{CE01B81E-AE59-0C87-EBD4-A4EE33B681DC}"/>
              </a:ext>
            </a:extLst>
          </p:cNvPr>
          <p:cNvSpPr/>
          <p:nvPr/>
        </p:nvSpPr>
        <p:spPr bwMode="auto">
          <a:xfrm>
            <a:off x="2652503" y="3906082"/>
            <a:ext cx="83820" cy="8382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1" name="Gerader Verbinder 120">
            <a:extLst>
              <a:ext uri="{FF2B5EF4-FFF2-40B4-BE49-F238E27FC236}">
                <a16:creationId xmlns:a16="http://schemas.microsoft.com/office/drawing/2014/main" id="{6951BB67-7915-D9CE-3EC9-756F9BF53DFC}"/>
              </a:ext>
            </a:extLst>
          </p:cNvPr>
          <p:cNvCxnSpPr>
            <a:cxnSpLocks/>
          </p:cNvCxnSpPr>
          <p:nvPr/>
        </p:nvCxnSpPr>
        <p:spPr bwMode="auto">
          <a:xfrm>
            <a:off x="1993969" y="3084206"/>
            <a:ext cx="0" cy="871434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" name="Ellipse 121">
            <a:extLst>
              <a:ext uri="{FF2B5EF4-FFF2-40B4-BE49-F238E27FC236}">
                <a16:creationId xmlns:a16="http://schemas.microsoft.com/office/drawing/2014/main" id="{3C34E12F-AB8D-D580-1D60-98688A4E04B0}"/>
              </a:ext>
            </a:extLst>
          </p:cNvPr>
          <p:cNvSpPr/>
          <p:nvPr/>
        </p:nvSpPr>
        <p:spPr bwMode="auto">
          <a:xfrm>
            <a:off x="1953957" y="3906082"/>
            <a:ext cx="83820" cy="8382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Textfeld 152">
            <a:extLst>
              <a:ext uri="{FF2B5EF4-FFF2-40B4-BE49-F238E27FC236}">
                <a16:creationId xmlns:a16="http://schemas.microsoft.com/office/drawing/2014/main" id="{16F25056-ED52-89D6-B544-C3D9BBE7970F}"/>
              </a:ext>
            </a:extLst>
          </p:cNvPr>
          <p:cNvSpPr txBox="1"/>
          <p:nvPr/>
        </p:nvSpPr>
        <p:spPr>
          <a:xfrm>
            <a:off x="170201" y="2198683"/>
            <a:ext cx="1335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/>
              <a:t>- ermittelt</a:t>
            </a:r>
            <a:br>
              <a:rPr lang="de-DE" sz="1200" dirty="0"/>
            </a:br>
            <a:r>
              <a:rPr lang="de-DE" sz="1200" dirty="0"/>
              <a:t>Verbrauchswerte</a:t>
            </a:r>
          </a:p>
        </p:txBody>
      </p:sp>
      <p:sp>
        <p:nvSpPr>
          <p:cNvPr id="155" name="Textfeld 154">
            <a:extLst>
              <a:ext uri="{FF2B5EF4-FFF2-40B4-BE49-F238E27FC236}">
                <a16:creationId xmlns:a16="http://schemas.microsoft.com/office/drawing/2014/main" id="{09DB44E0-C2A8-72C3-BA19-F98F9C41C4E0}"/>
              </a:ext>
            </a:extLst>
          </p:cNvPr>
          <p:cNvSpPr txBox="1"/>
          <p:nvPr/>
        </p:nvSpPr>
        <p:spPr>
          <a:xfrm>
            <a:off x="7701608" y="5712709"/>
            <a:ext cx="15392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00" dirty="0"/>
              <a:t>PV-Anlage mit Speicher</a:t>
            </a:r>
          </a:p>
        </p:txBody>
      </p:sp>
      <p:grpSp>
        <p:nvGrpSpPr>
          <p:cNvPr id="72723" name="Gruppieren 72722">
            <a:extLst>
              <a:ext uri="{FF2B5EF4-FFF2-40B4-BE49-F238E27FC236}">
                <a16:creationId xmlns:a16="http://schemas.microsoft.com/office/drawing/2014/main" id="{22A541F5-F096-7A5B-0E73-7A90BE1C8E24}"/>
              </a:ext>
            </a:extLst>
          </p:cNvPr>
          <p:cNvGrpSpPr/>
          <p:nvPr/>
        </p:nvGrpSpPr>
        <p:grpSpPr>
          <a:xfrm>
            <a:off x="192280" y="2064998"/>
            <a:ext cx="9626967" cy="3053440"/>
            <a:chOff x="192280" y="2064998"/>
            <a:chExt cx="9626967" cy="3053440"/>
          </a:xfrm>
        </p:grpSpPr>
        <p:cxnSp>
          <p:nvCxnSpPr>
            <p:cNvPr id="83" name="Gerader Verbinder 82">
              <a:extLst>
                <a:ext uri="{FF2B5EF4-FFF2-40B4-BE49-F238E27FC236}">
                  <a16:creationId xmlns:a16="http://schemas.microsoft.com/office/drawing/2014/main" id="{DB91B626-B107-8F0F-EE75-40A94B2AA475}"/>
                </a:ext>
              </a:extLst>
            </p:cNvPr>
            <p:cNvCxnSpPr/>
            <p:nvPr/>
          </p:nvCxnSpPr>
          <p:spPr bwMode="auto">
            <a:xfrm>
              <a:off x="5640633" y="3084206"/>
              <a:ext cx="0" cy="1125434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72722" name="Gruppieren 72721">
              <a:extLst>
                <a:ext uri="{FF2B5EF4-FFF2-40B4-BE49-F238E27FC236}">
                  <a16:creationId xmlns:a16="http://schemas.microsoft.com/office/drawing/2014/main" id="{7556D338-3BCC-9B4B-178C-0A8B9EFDFD4B}"/>
                </a:ext>
              </a:extLst>
            </p:cNvPr>
            <p:cNvGrpSpPr/>
            <p:nvPr/>
          </p:nvGrpSpPr>
          <p:grpSpPr>
            <a:xfrm>
              <a:off x="192280" y="2064998"/>
              <a:ext cx="9626967" cy="3053440"/>
              <a:chOff x="192280" y="2064998"/>
              <a:chExt cx="9626967" cy="3053440"/>
            </a:xfrm>
          </p:grpSpPr>
          <p:cxnSp>
            <p:nvCxnSpPr>
              <p:cNvPr id="38" name="Gerader Verbinder 37">
                <a:extLst>
                  <a:ext uri="{FF2B5EF4-FFF2-40B4-BE49-F238E27FC236}">
                    <a16:creationId xmlns:a16="http://schemas.microsoft.com/office/drawing/2014/main" id="{26F6B5E3-0746-C94E-55BC-617C74AC9B6D}"/>
                  </a:ext>
                </a:extLst>
              </p:cNvPr>
              <p:cNvCxnSpPr/>
              <p:nvPr/>
            </p:nvCxnSpPr>
            <p:spPr bwMode="auto">
              <a:xfrm>
                <a:off x="1790299" y="4209640"/>
                <a:ext cx="7507920" cy="0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00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311464AE-5376-DEDF-466D-AF40AC9FF9B6}"/>
                  </a:ext>
                </a:extLst>
              </p:cNvPr>
              <p:cNvSpPr txBox="1"/>
              <p:nvPr/>
            </p:nvSpPr>
            <p:spPr>
              <a:xfrm>
                <a:off x="192280" y="4042808"/>
                <a:ext cx="15408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/>
                  <a:t>WLAN/Powerline</a:t>
                </a:r>
              </a:p>
            </p:txBody>
          </p:sp>
          <p:cxnSp>
            <p:nvCxnSpPr>
              <p:cNvPr id="86" name="Gerader Verbinder 85">
                <a:extLst>
                  <a:ext uri="{FF2B5EF4-FFF2-40B4-BE49-F238E27FC236}">
                    <a16:creationId xmlns:a16="http://schemas.microsoft.com/office/drawing/2014/main" id="{4F9598C1-68F6-C132-46F3-653AF91FE4E0}"/>
                  </a:ext>
                </a:extLst>
              </p:cNvPr>
              <p:cNvCxnSpPr/>
              <p:nvPr/>
            </p:nvCxnSpPr>
            <p:spPr bwMode="auto">
              <a:xfrm>
                <a:off x="4155175" y="4209640"/>
                <a:ext cx="0" cy="747561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00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" name="Gerader Verbinder 90">
                <a:extLst>
                  <a:ext uri="{FF2B5EF4-FFF2-40B4-BE49-F238E27FC236}">
                    <a16:creationId xmlns:a16="http://schemas.microsoft.com/office/drawing/2014/main" id="{73381D53-208E-A51E-BCAC-28E159217488}"/>
                  </a:ext>
                </a:extLst>
              </p:cNvPr>
              <p:cNvCxnSpPr/>
              <p:nvPr/>
            </p:nvCxnSpPr>
            <p:spPr bwMode="auto">
              <a:xfrm>
                <a:off x="5653775" y="4209640"/>
                <a:ext cx="0" cy="738279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00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" name="Gerader Verbinder 91">
                <a:extLst>
                  <a:ext uri="{FF2B5EF4-FFF2-40B4-BE49-F238E27FC236}">
                    <a16:creationId xmlns:a16="http://schemas.microsoft.com/office/drawing/2014/main" id="{34F67D80-E958-8A46-AEB9-9EA4834E01DC}"/>
                  </a:ext>
                </a:extLst>
              </p:cNvPr>
              <p:cNvCxnSpPr/>
              <p:nvPr/>
            </p:nvCxnSpPr>
            <p:spPr bwMode="auto">
              <a:xfrm>
                <a:off x="7071095" y="4209640"/>
                <a:ext cx="0" cy="896429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00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3" name="Gerader Verbinder 92">
                <a:extLst>
                  <a:ext uri="{FF2B5EF4-FFF2-40B4-BE49-F238E27FC236}">
                    <a16:creationId xmlns:a16="http://schemas.microsoft.com/office/drawing/2014/main" id="{8D7AB0C6-84DF-12F1-7E08-1A10264F4A61}"/>
                  </a:ext>
                </a:extLst>
              </p:cNvPr>
              <p:cNvCxnSpPr/>
              <p:nvPr/>
            </p:nvCxnSpPr>
            <p:spPr bwMode="auto">
              <a:xfrm>
                <a:off x="7970255" y="4209640"/>
                <a:ext cx="0" cy="834377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00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5" name="Gerader Verbinder 94">
                <a:extLst>
                  <a:ext uri="{FF2B5EF4-FFF2-40B4-BE49-F238E27FC236}">
                    <a16:creationId xmlns:a16="http://schemas.microsoft.com/office/drawing/2014/main" id="{948A2E27-AB2D-161D-6D8E-A5E21481B305}"/>
                  </a:ext>
                </a:extLst>
              </p:cNvPr>
              <p:cNvCxnSpPr/>
              <p:nvPr/>
            </p:nvCxnSpPr>
            <p:spPr bwMode="auto">
              <a:xfrm>
                <a:off x="8812488" y="4209640"/>
                <a:ext cx="0" cy="908798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00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29" name="Textfeld 128">
                <a:extLst>
                  <a:ext uri="{FF2B5EF4-FFF2-40B4-BE49-F238E27FC236}">
                    <a16:creationId xmlns:a16="http://schemas.microsoft.com/office/drawing/2014/main" id="{11B161C3-D268-A8BD-46AF-526156CB42BF}"/>
                  </a:ext>
                </a:extLst>
              </p:cNvPr>
              <p:cNvSpPr txBox="1"/>
              <p:nvPr/>
            </p:nvSpPr>
            <p:spPr>
              <a:xfrm>
                <a:off x="7406855" y="2064998"/>
                <a:ext cx="24123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 - ermittelt Verbraucherzustände </a:t>
                </a:r>
              </a:p>
            </p:txBody>
          </p:sp>
          <p:sp>
            <p:nvSpPr>
              <p:cNvPr id="130" name="Textfeld 129">
                <a:extLst>
                  <a:ext uri="{FF2B5EF4-FFF2-40B4-BE49-F238E27FC236}">
                    <a16:creationId xmlns:a16="http://schemas.microsoft.com/office/drawing/2014/main" id="{7D88FC8F-8BA0-CE1A-2D42-952019A191FC}"/>
                  </a:ext>
                </a:extLst>
              </p:cNvPr>
              <p:cNvSpPr txBox="1"/>
              <p:nvPr/>
            </p:nvSpPr>
            <p:spPr>
              <a:xfrm>
                <a:off x="7416111" y="2501884"/>
                <a:ext cx="20635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dirty="0"/>
                  <a:t> - gibt Sollzustände für</a:t>
                </a:r>
                <a:br>
                  <a:rPr lang="de-DE" sz="1200" dirty="0"/>
                </a:br>
                <a:r>
                  <a:rPr lang="de-DE" sz="1200" dirty="0"/>
                  <a:t>   Verbraucher vor</a:t>
                </a:r>
              </a:p>
            </p:txBody>
          </p:sp>
          <p:sp>
            <p:nvSpPr>
              <p:cNvPr id="158" name="Textfeld 157">
                <a:extLst>
                  <a:ext uri="{FF2B5EF4-FFF2-40B4-BE49-F238E27FC236}">
                    <a16:creationId xmlns:a16="http://schemas.microsoft.com/office/drawing/2014/main" id="{4CEC2437-B8DB-3779-2E49-87726EFD4F2B}"/>
                  </a:ext>
                </a:extLst>
              </p:cNvPr>
              <p:cNvSpPr txBox="1"/>
              <p:nvPr/>
            </p:nvSpPr>
            <p:spPr>
              <a:xfrm>
                <a:off x="7406855" y="2288852"/>
                <a:ext cx="19335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 - optimiert Energiekosten</a:t>
                </a:r>
              </a:p>
            </p:txBody>
          </p:sp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2D7E174B-4D17-33EF-2135-C1D4294286DC}"/>
                  </a:ext>
                </a:extLst>
              </p:cNvPr>
              <p:cNvSpPr txBox="1"/>
              <p:nvPr/>
            </p:nvSpPr>
            <p:spPr>
              <a:xfrm>
                <a:off x="7406855" y="2875871"/>
                <a:ext cx="202651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 - agiert autark netzdienlich</a:t>
                </a:r>
              </a:p>
            </p:txBody>
          </p:sp>
        </p:grpSp>
      </p:grpSp>
      <p:sp>
        <p:nvSpPr>
          <p:cNvPr id="162" name="Textfeld 161">
            <a:extLst>
              <a:ext uri="{FF2B5EF4-FFF2-40B4-BE49-F238E27FC236}">
                <a16:creationId xmlns:a16="http://schemas.microsoft.com/office/drawing/2014/main" id="{2BE31B8C-0735-39E2-C149-5E32FAB17B54}"/>
              </a:ext>
            </a:extLst>
          </p:cNvPr>
          <p:cNvSpPr txBox="1"/>
          <p:nvPr/>
        </p:nvSpPr>
        <p:spPr>
          <a:xfrm>
            <a:off x="280061" y="1510390"/>
            <a:ext cx="1043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err="1"/>
              <a:t>ProSumer</a:t>
            </a:r>
            <a:endParaRPr lang="de-DE" sz="1400" b="1" dirty="0"/>
          </a:p>
        </p:txBody>
      </p:sp>
      <p:sp>
        <p:nvSpPr>
          <p:cNvPr id="165" name="Textfeld 164">
            <a:extLst>
              <a:ext uri="{FF2B5EF4-FFF2-40B4-BE49-F238E27FC236}">
                <a16:creationId xmlns:a16="http://schemas.microsoft.com/office/drawing/2014/main" id="{CD3C0926-44C3-68EC-4660-158087831707}"/>
              </a:ext>
            </a:extLst>
          </p:cNvPr>
          <p:cNvSpPr txBox="1"/>
          <p:nvPr/>
        </p:nvSpPr>
        <p:spPr>
          <a:xfrm>
            <a:off x="71633" y="2601484"/>
            <a:ext cx="1433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/>
              <a:t>- berechnet</a:t>
            </a:r>
            <a:br>
              <a:rPr lang="de-DE" sz="1200" dirty="0"/>
            </a:br>
            <a:r>
              <a:rPr lang="de-DE" sz="1200" dirty="0"/>
              <a:t>Verbrauchskosten</a:t>
            </a:r>
          </a:p>
        </p:txBody>
      </p:sp>
      <p:sp>
        <p:nvSpPr>
          <p:cNvPr id="166" name="Text Box 14">
            <a:extLst>
              <a:ext uri="{FF2B5EF4-FFF2-40B4-BE49-F238E27FC236}">
                <a16:creationId xmlns:a16="http://schemas.microsoft.com/office/drawing/2014/main" id="{6CDFB86A-93CC-8DD4-E426-68C3E55D8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483" y="5445625"/>
            <a:ext cx="198759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b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</a:b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- ISE e.V.</a:t>
            </a:r>
            <a:b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</a:b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- </a:t>
            </a:r>
            <a:r>
              <a:rPr lang="de-DE" altLang="de-DE" sz="1200" dirty="0" err="1">
                <a:solidFill>
                  <a:srgbClr val="000000"/>
                </a:solidFill>
                <a:ea typeface="Microsoft YaHei" panose="020B0503020204020204" pitchFamily="34" charset="-122"/>
              </a:rPr>
              <a:t>FairGrid</a:t>
            </a:r>
            <a:endParaRPr lang="de-DE" altLang="de-DE" sz="1200" dirty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cxnSp>
        <p:nvCxnSpPr>
          <p:cNvPr id="72728" name="Gerade Verbindung mit Pfeil 72727">
            <a:extLst>
              <a:ext uri="{FF2B5EF4-FFF2-40B4-BE49-F238E27FC236}">
                <a16:creationId xmlns:a16="http://schemas.microsoft.com/office/drawing/2014/main" id="{EEE13A75-2348-4C13-FBD9-EB8A7AE4BDB5}"/>
              </a:ext>
            </a:extLst>
          </p:cNvPr>
          <p:cNvCxnSpPr/>
          <p:nvPr/>
        </p:nvCxnSpPr>
        <p:spPr bwMode="auto">
          <a:xfrm>
            <a:off x="2204392" y="3276600"/>
            <a:ext cx="0" cy="490177"/>
          </a:xfrm>
          <a:prstGeom prst="straightConnector1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Gerade Verbindung mit Pfeil 168">
            <a:extLst>
              <a:ext uri="{FF2B5EF4-FFF2-40B4-BE49-F238E27FC236}">
                <a16:creationId xmlns:a16="http://schemas.microsoft.com/office/drawing/2014/main" id="{DE265D0B-CFA1-0658-24DF-4BC34186F5D9}"/>
              </a:ext>
            </a:extLst>
          </p:cNvPr>
          <p:cNvCxnSpPr/>
          <p:nvPr/>
        </p:nvCxnSpPr>
        <p:spPr bwMode="auto">
          <a:xfrm>
            <a:off x="6809049" y="4333690"/>
            <a:ext cx="0" cy="490177"/>
          </a:xfrm>
          <a:prstGeom prst="straightConnector1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Gerade Verbindung mit Pfeil 169">
            <a:extLst>
              <a:ext uri="{FF2B5EF4-FFF2-40B4-BE49-F238E27FC236}">
                <a16:creationId xmlns:a16="http://schemas.microsoft.com/office/drawing/2014/main" id="{E8A821BB-B6CE-FBB9-0CCE-72EFE48677D6}"/>
              </a:ext>
            </a:extLst>
          </p:cNvPr>
          <p:cNvCxnSpPr/>
          <p:nvPr/>
        </p:nvCxnSpPr>
        <p:spPr bwMode="auto">
          <a:xfrm>
            <a:off x="7744124" y="4333690"/>
            <a:ext cx="0" cy="490177"/>
          </a:xfrm>
          <a:prstGeom prst="straightConnector1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Gerade Verbindung mit Pfeil 170">
            <a:extLst>
              <a:ext uri="{FF2B5EF4-FFF2-40B4-BE49-F238E27FC236}">
                <a16:creationId xmlns:a16="http://schemas.microsoft.com/office/drawing/2014/main" id="{1258D2B0-03A8-2555-8463-716D567D8E1D}"/>
              </a:ext>
            </a:extLst>
          </p:cNvPr>
          <p:cNvCxnSpPr/>
          <p:nvPr/>
        </p:nvCxnSpPr>
        <p:spPr bwMode="auto">
          <a:xfrm>
            <a:off x="2204392" y="1544206"/>
            <a:ext cx="0" cy="490177"/>
          </a:xfrm>
          <a:prstGeom prst="straightConnector1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Gerade Verbindung mit Pfeil 84">
            <a:extLst>
              <a:ext uri="{FF2B5EF4-FFF2-40B4-BE49-F238E27FC236}">
                <a16:creationId xmlns:a16="http://schemas.microsoft.com/office/drawing/2014/main" id="{26CC47F1-C3EF-0E6B-FEE9-3D9D906E5E0C}"/>
              </a:ext>
            </a:extLst>
          </p:cNvPr>
          <p:cNvCxnSpPr/>
          <p:nvPr/>
        </p:nvCxnSpPr>
        <p:spPr bwMode="auto">
          <a:xfrm>
            <a:off x="2586554" y="4333690"/>
            <a:ext cx="0" cy="490177"/>
          </a:xfrm>
          <a:prstGeom prst="straightConnector1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Gerade Verbindung mit Pfeil 86">
            <a:extLst>
              <a:ext uri="{FF2B5EF4-FFF2-40B4-BE49-F238E27FC236}">
                <a16:creationId xmlns:a16="http://schemas.microsoft.com/office/drawing/2014/main" id="{1387B967-E3D6-23C8-80E9-96B5C7DD97AF}"/>
              </a:ext>
            </a:extLst>
          </p:cNvPr>
          <p:cNvCxnSpPr/>
          <p:nvPr/>
        </p:nvCxnSpPr>
        <p:spPr bwMode="auto">
          <a:xfrm>
            <a:off x="3895793" y="4333690"/>
            <a:ext cx="0" cy="490177"/>
          </a:xfrm>
          <a:prstGeom prst="straightConnector1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Gerade Verbindung mit Pfeil 87">
            <a:extLst>
              <a:ext uri="{FF2B5EF4-FFF2-40B4-BE49-F238E27FC236}">
                <a16:creationId xmlns:a16="http://schemas.microsoft.com/office/drawing/2014/main" id="{E2985837-221F-759B-F427-E2ADCF705967}"/>
              </a:ext>
            </a:extLst>
          </p:cNvPr>
          <p:cNvCxnSpPr/>
          <p:nvPr/>
        </p:nvCxnSpPr>
        <p:spPr bwMode="auto">
          <a:xfrm>
            <a:off x="5281830" y="4333690"/>
            <a:ext cx="0" cy="490177"/>
          </a:xfrm>
          <a:prstGeom prst="straightConnector1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mit Pfeil 88">
            <a:extLst>
              <a:ext uri="{FF2B5EF4-FFF2-40B4-BE49-F238E27FC236}">
                <a16:creationId xmlns:a16="http://schemas.microsoft.com/office/drawing/2014/main" id="{B0853F70-FB75-4FF3-C4E7-E0F58D718FD3}"/>
              </a:ext>
            </a:extLst>
          </p:cNvPr>
          <p:cNvCxnSpPr/>
          <p:nvPr/>
        </p:nvCxnSpPr>
        <p:spPr bwMode="auto">
          <a:xfrm>
            <a:off x="8439907" y="4333690"/>
            <a:ext cx="0" cy="490177"/>
          </a:xfrm>
          <a:prstGeom prst="straightConnector1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6CD8ED79-D7B0-8E3A-902A-5EAC6E078D15}"/>
              </a:ext>
            </a:extLst>
          </p:cNvPr>
          <p:cNvSpPr txBox="1"/>
          <p:nvPr/>
        </p:nvSpPr>
        <p:spPr>
          <a:xfrm>
            <a:off x="7374813" y="1672401"/>
            <a:ext cx="2387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flexible Strompreise:</a:t>
            </a:r>
            <a:r>
              <a:rPr lang="de-DE" sz="1200" dirty="0"/>
              <a:t> </a:t>
            </a:r>
            <a:r>
              <a:rPr lang="de-DE" sz="1200" dirty="0" err="1">
                <a:solidFill>
                  <a:srgbClr val="FF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tibber</a:t>
            </a:r>
            <a:endParaRPr lang="de-DE" sz="1200" dirty="0">
              <a:solidFill>
                <a:srgbClr val="FF0000"/>
              </a:solidFill>
            </a:endParaRP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86F64689-0C53-B517-FF18-42075F8709FC}"/>
              </a:ext>
            </a:extLst>
          </p:cNvPr>
          <p:cNvGrpSpPr/>
          <p:nvPr/>
        </p:nvGrpSpPr>
        <p:grpSpPr>
          <a:xfrm>
            <a:off x="3433362" y="1053365"/>
            <a:ext cx="4042428" cy="2046813"/>
            <a:chOff x="3433362" y="1053365"/>
            <a:chExt cx="4042428" cy="2046813"/>
          </a:xfrm>
        </p:grpSpPr>
        <p:grpSp>
          <p:nvGrpSpPr>
            <p:cNvPr id="72720" name="Gruppieren 72719">
              <a:extLst>
                <a:ext uri="{FF2B5EF4-FFF2-40B4-BE49-F238E27FC236}">
                  <a16:creationId xmlns:a16="http://schemas.microsoft.com/office/drawing/2014/main" id="{0B0BF4CA-55EA-01A4-5895-8A48EA45103A}"/>
                </a:ext>
              </a:extLst>
            </p:cNvPr>
            <p:cNvGrpSpPr/>
            <p:nvPr/>
          </p:nvGrpSpPr>
          <p:grpSpPr>
            <a:xfrm>
              <a:off x="3433362" y="1368329"/>
              <a:ext cx="4042428" cy="1731849"/>
              <a:chOff x="3402418" y="1356501"/>
              <a:chExt cx="4042428" cy="1731849"/>
            </a:xfrm>
          </p:grpSpPr>
          <p:sp>
            <p:nvSpPr>
              <p:cNvPr id="27" name="Rechteck: abgerundete Ecken 26">
                <a:extLst>
                  <a:ext uri="{FF2B5EF4-FFF2-40B4-BE49-F238E27FC236}">
                    <a16:creationId xmlns:a16="http://schemas.microsoft.com/office/drawing/2014/main" id="{26A512E6-FBCC-88C4-9BEA-5BEEA5742605}"/>
                  </a:ext>
                </a:extLst>
              </p:cNvPr>
              <p:cNvSpPr/>
              <p:nvPr/>
            </p:nvSpPr>
            <p:spPr bwMode="auto">
              <a:xfrm>
                <a:off x="4961825" y="2157992"/>
                <a:ext cx="2483021" cy="930358"/>
              </a:xfrm>
              <a:prstGeom prst="roundRect">
                <a:avLst/>
              </a:prstGeom>
              <a:solidFill>
                <a:srgbClr val="66CC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505600DE-D75B-A625-8FB4-FC7E98C13A6E}"/>
                  </a:ext>
                </a:extLst>
              </p:cNvPr>
              <p:cNvSpPr txBox="1"/>
              <p:nvPr/>
            </p:nvSpPr>
            <p:spPr>
              <a:xfrm>
                <a:off x="5111698" y="2450310"/>
                <a:ext cx="141726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/>
                  <a:t>Home-Manager</a:t>
                </a:r>
              </a:p>
            </p:txBody>
          </p:sp>
          <p:cxnSp>
            <p:nvCxnSpPr>
              <p:cNvPr id="29" name="Gerade Verbindung mit Pfeil 28">
                <a:extLst>
                  <a:ext uri="{FF2B5EF4-FFF2-40B4-BE49-F238E27FC236}">
                    <a16:creationId xmlns:a16="http://schemas.microsoft.com/office/drawing/2014/main" id="{219E9C1C-7B47-071B-8E16-80055A9BAA82}"/>
                  </a:ext>
                </a:extLst>
              </p:cNvPr>
              <p:cNvCxnSpPr>
                <a:cxnSpLocks/>
                <a:stCxn id="2" idx="3"/>
                <a:endCxn id="27" idx="1"/>
              </p:cNvCxnSpPr>
              <p:nvPr/>
            </p:nvCxnSpPr>
            <p:spPr bwMode="auto">
              <a:xfrm>
                <a:off x="3445235" y="2623171"/>
                <a:ext cx="1516590" cy="0"/>
              </a:xfrm>
              <a:prstGeom prst="straightConnector1">
                <a:avLst/>
              </a:prstGeom>
              <a:solidFill>
                <a:srgbClr val="FF0000"/>
              </a:solidFill>
              <a:ln w="38100" cap="flat" cmpd="sng" algn="ctr">
                <a:solidFill>
                  <a:srgbClr val="0099FF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4A907435-B61E-B738-7D58-A87B60B8DE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520" b="9928"/>
              <a:stretch/>
            </p:blipFill>
            <p:spPr>
              <a:xfrm>
                <a:off x="6263986" y="1645073"/>
                <a:ext cx="496238" cy="277954"/>
              </a:xfrm>
              <a:prstGeom prst="rect">
                <a:avLst/>
              </a:prstGeom>
            </p:spPr>
          </p:pic>
          <p:pic>
            <p:nvPicPr>
              <p:cNvPr id="105" name="Grafik 104">
                <a:extLst>
                  <a:ext uri="{FF2B5EF4-FFF2-40B4-BE49-F238E27FC236}">
                    <a16:creationId xmlns:a16="http://schemas.microsoft.com/office/drawing/2014/main" id="{1C23678A-5769-45C9-2467-836A0962D0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62661" y="2429516"/>
                <a:ext cx="600262" cy="360157"/>
              </a:xfrm>
              <a:prstGeom prst="rect">
                <a:avLst/>
              </a:prstGeom>
            </p:spPr>
          </p:pic>
          <p:pic>
            <p:nvPicPr>
              <p:cNvPr id="106" name="Grafik 105" descr="Ein Bild, das Text, ClipArt enthält.&#10;&#10;Automatisch generierte Beschreibung">
                <a:extLst>
                  <a:ext uri="{FF2B5EF4-FFF2-40B4-BE49-F238E27FC236}">
                    <a16:creationId xmlns:a16="http://schemas.microsoft.com/office/drawing/2014/main" id="{AC49CF96-1108-4D61-734C-42566C7827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20" t="25822" r="22201" b="37321"/>
              <a:stretch/>
            </p:blipFill>
            <p:spPr>
              <a:xfrm>
                <a:off x="6882658" y="1731670"/>
                <a:ext cx="473616" cy="149381"/>
              </a:xfrm>
              <a:prstGeom prst="rect">
                <a:avLst/>
              </a:prstGeom>
            </p:spPr>
          </p:pic>
          <p:cxnSp>
            <p:nvCxnSpPr>
              <p:cNvPr id="118" name="Gerader Verbinder 117">
                <a:extLst>
                  <a:ext uri="{FF2B5EF4-FFF2-40B4-BE49-F238E27FC236}">
                    <a16:creationId xmlns:a16="http://schemas.microsoft.com/office/drawing/2014/main" id="{88B02795-73D4-1F45-5F6A-1427F19578CD}"/>
                  </a:ext>
                </a:extLst>
              </p:cNvPr>
              <p:cNvCxnSpPr/>
              <p:nvPr/>
            </p:nvCxnSpPr>
            <p:spPr bwMode="auto">
              <a:xfrm>
                <a:off x="5286857" y="1356501"/>
                <a:ext cx="0" cy="789238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00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4" name="Gerade Verbindung mit Pfeil 113">
                <a:extLst>
                  <a:ext uri="{FF2B5EF4-FFF2-40B4-BE49-F238E27FC236}">
                    <a16:creationId xmlns:a16="http://schemas.microsoft.com/office/drawing/2014/main" id="{F2C2FD74-7709-9082-AA16-923FDA79AADB}"/>
                  </a:ext>
                </a:extLst>
              </p:cNvPr>
              <p:cNvCxnSpPr>
                <a:stCxn id="104" idx="2"/>
              </p:cNvCxnSpPr>
              <p:nvPr/>
            </p:nvCxnSpPr>
            <p:spPr bwMode="auto">
              <a:xfrm>
                <a:off x="6512105" y="1923027"/>
                <a:ext cx="0" cy="222712"/>
              </a:xfrm>
              <a:prstGeom prst="straightConnector1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7" name="Gerade Verbindung mit Pfeil 126">
                <a:extLst>
                  <a:ext uri="{FF2B5EF4-FFF2-40B4-BE49-F238E27FC236}">
                    <a16:creationId xmlns:a16="http://schemas.microsoft.com/office/drawing/2014/main" id="{88F450D4-E00E-687E-1CFD-65842F10A30C}"/>
                  </a:ext>
                </a:extLst>
              </p:cNvPr>
              <p:cNvCxnSpPr/>
              <p:nvPr/>
            </p:nvCxnSpPr>
            <p:spPr bwMode="auto">
              <a:xfrm>
                <a:off x="7124818" y="1923027"/>
                <a:ext cx="0" cy="222712"/>
              </a:xfrm>
              <a:prstGeom prst="straightConnector1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72719" name="Gruppieren 72718">
                <a:extLst>
                  <a:ext uri="{FF2B5EF4-FFF2-40B4-BE49-F238E27FC236}">
                    <a16:creationId xmlns:a16="http://schemas.microsoft.com/office/drawing/2014/main" id="{EDD520BD-DCE5-BD15-BE76-516BAB5BA931}"/>
                  </a:ext>
                </a:extLst>
              </p:cNvPr>
              <p:cNvGrpSpPr/>
              <p:nvPr/>
            </p:nvGrpSpPr>
            <p:grpSpPr>
              <a:xfrm>
                <a:off x="3402418" y="2243412"/>
                <a:ext cx="1527544" cy="752069"/>
                <a:chOff x="3402418" y="2243412"/>
                <a:chExt cx="1527544" cy="752069"/>
              </a:xfrm>
            </p:grpSpPr>
            <p:sp>
              <p:nvSpPr>
                <p:cNvPr id="137" name="Textfeld 136">
                  <a:extLst>
                    <a:ext uri="{FF2B5EF4-FFF2-40B4-BE49-F238E27FC236}">
                      <a16:creationId xmlns:a16="http://schemas.microsoft.com/office/drawing/2014/main" id="{C7515460-0626-D305-26A5-DD64E65583A0}"/>
                    </a:ext>
                  </a:extLst>
                </p:cNvPr>
                <p:cNvSpPr txBox="1"/>
                <p:nvPr/>
              </p:nvSpPr>
              <p:spPr>
                <a:xfrm>
                  <a:off x="3699033" y="2243412"/>
                  <a:ext cx="123092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de-DE" sz="1200" dirty="0"/>
                    <a:t>Soll-Zustände</a:t>
                  </a:r>
                </a:p>
              </p:txBody>
            </p:sp>
            <p:sp>
              <p:nvSpPr>
                <p:cNvPr id="138" name="Textfeld 137">
                  <a:extLst>
                    <a:ext uri="{FF2B5EF4-FFF2-40B4-BE49-F238E27FC236}">
                      <a16:creationId xmlns:a16="http://schemas.microsoft.com/office/drawing/2014/main" id="{9C4258BF-CA2C-47E5-F865-18A48C013B45}"/>
                    </a:ext>
                  </a:extLst>
                </p:cNvPr>
                <p:cNvSpPr txBox="1"/>
                <p:nvPr/>
              </p:nvSpPr>
              <p:spPr>
                <a:xfrm>
                  <a:off x="3402418" y="2718482"/>
                  <a:ext cx="108234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200" dirty="0"/>
                    <a:t> Ist-Zustände</a:t>
                  </a:r>
                </a:p>
              </p:txBody>
            </p:sp>
            <p:cxnSp>
              <p:nvCxnSpPr>
                <p:cNvPr id="72710" name="Gerade Verbindung mit Pfeil 72709">
                  <a:extLst>
                    <a:ext uri="{FF2B5EF4-FFF2-40B4-BE49-F238E27FC236}">
                      <a16:creationId xmlns:a16="http://schemas.microsoft.com/office/drawing/2014/main" id="{BB730E40-0800-2E75-05FD-0BD19E9C173B}"/>
                    </a:ext>
                  </a:extLst>
                </p:cNvPr>
                <p:cNvCxnSpPr/>
                <p:nvPr/>
              </p:nvCxnSpPr>
              <p:spPr bwMode="auto">
                <a:xfrm flipH="1">
                  <a:off x="4484766" y="2866269"/>
                  <a:ext cx="391682" cy="0"/>
                </a:xfrm>
                <a:prstGeom prst="straightConnector1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2718" name="Gerade Verbindung mit Pfeil 72717">
                  <a:extLst>
                    <a:ext uri="{FF2B5EF4-FFF2-40B4-BE49-F238E27FC236}">
                      <a16:creationId xmlns:a16="http://schemas.microsoft.com/office/drawing/2014/main" id="{935FA1ED-D42C-AAFA-CD53-C1421EB5890C}"/>
                    </a:ext>
                  </a:extLst>
                </p:cNvPr>
                <p:cNvCxnSpPr/>
                <p:nvPr/>
              </p:nvCxnSpPr>
              <p:spPr bwMode="auto">
                <a:xfrm>
                  <a:off x="3525520" y="2378609"/>
                  <a:ext cx="314960" cy="0"/>
                </a:xfrm>
                <a:prstGeom prst="straightConnector1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14" name="Gerade Verbindung mit Pfeil 13">
                <a:extLst>
                  <a:ext uri="{FF2B5EF4-FFF2-40B4-BE49-F238E27FC236}">
                    <a16:creationId xmlns:a16="http://schemas.microsoft.com/office/drawing/2014/main" id="{B9F7A267-B5DB-326D-9570-4BC54C06641C}"/>
                  </a:ext>
                </a:extLst>
              </p:cNvPr>
              <p:cNvCxnSpPr/>
              <p:nvPr/>
            </p:nvCxnSpPr>
            <p:spPr bwMode="auto">
              <a:xfrm>
                <a:off x="5722489" y="1923027"/>
                <a:ext cx="0" cy="222712"/>
              </a:xfrm>
              <a:prstGeom prst="straightConnector1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E8AA29FC-721D-B987-41AB-68F5AAB03A8F}"/>
                </a:ext>
              </a:extLst>
            </p:cNvPr>
            <p:cNvGrpSpPr/>
            <p:nvPr/>
          </p:nvGrpSpPr>
          <p:grpSpPr>
            <a:xfrm>
              <a:off x="5546583" y="1615956"/>
              <a:ext cx="401106" cy="377433"/>
              <a:chOff x="10161344" y="2392768"/>
              <a:chExt cx="712396" cy="717839"/>
            </a:xfrm>
          </p:grpSpPr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692D1759-A6CD-E367-7C5D-ED8E303F3802}"/>
                  </a:ext>
                </a:extLst>
              </p:cNvPr>
              <p:cNvSpPr/>
              <p:nvPr/>
            </p:nvSpPr>
            <p:spPr bwMode="auto">
              <a:xfrm>
                <a:off x="10161344" y="2392768"/>
                <a:ext cx="712396" cy="717839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13" name="Grafik 12" descr="Ein Bild, das Schwarz, Dunkelheit enthält.&#10;&#10;Automatisch generierte Beschreibung">
                <a:extLst>
                  <a:ext uri="{FF2B5EF4-FFF2-40B4-BE49-F238E27FC236}">
                    <a16:creationId xmlns:a16="http://schemas.microsoft.com/office/drawing/2014/main" id="{8D4D6488-F9F0-5C7B-D630-9A58B8902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75363" y="2509508"/>
                <a:ext cx="484358" cy="484358"/>
              </a:xfrm>
              <a:prstGeom prst="rect">
                <a:avLst/>
              </a:prstGeom>
            </p:spPr>
          </p:pic>
        </p:grpSp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C124EF77-FC87-4FCB-2C8D-A5D6C0445207}"/>
                </a:ext>
              </a:extLst>
            </p:cNvPr>
            <p:cNvCxnSpPr>
              <a:endCxn id="22" idx="4"/>
            </p:cNvCxnSpPr>
            <p:nvPr/>
          </p:nvCxnSpPr>
          <p:spPr bwMode="auto">
            <a:xfrm flipV="1">
              <a:off x="5753433" y="1137185"/>
              <a:ext cx="186" cy="479666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A5E448A7-3708-5BCD-C173-01350E3B22A3}"/>
                </a:ext>
              </a:extLst>
            </p:cNvPr>
            <p:cNvSpPr/>
            <p:nvPr/>
          </p:nvSpPr>
          <p:spPr bwMode="auto">
            <a:xfrm>
              <a:off x="5711709" y="1053365"/>
              <a:ext cx="83820" cy="8382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" name="Text Box 5">
            <a:extLst>
              <a:ext uri="{FF2B5EF4-FFF2-40B4-BE49-F238E27FC236}">
                <a16:creationId xmlns:a16="http://schemas.microsoft.com/office/drawing/2014/main" id="{ACB449E3-B681-4B0B-8980-3EE63E6BA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41087"/>
            <a:ext cx="9906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5113" algn="l"/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Smart Meter-Gateway und Home-Manager organisieren zukünftig den </a:t>
            </a:r>
            <a:r>
              <a:rPr lang="de-DE" altLang="de-DE" sz="1800" dirty="0" err="1">
                <a:solidFill>
                  <a:srgbClr val="00B050"/>
                </a:solidFill>
              </a:rPr>
              <a:t>ProSumer</a:t>
            </a:r>
            <a:r>
              <a:rPr lang="de-DE" altLang="de-DE" sz="1800" dirty="0">
                <a:solidFill>
                  <a:srgbClr val="00B050"/>
                </a:solidFill>
              </a:rPr>
              <a:t>!</a:t>
            </a:r>
            <a:endParaRPr lang="de-DE" altLang="de-DE" sz="1800" i="1" dirty="0">
              <a:solidFill>
                <a:srgbClr val="00B050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AE6C825-E406-3B26-AA6B-E4B9F5D38AFF}"/>
              </a:ext>
            </a:extLst>
          </p:cNvPr>
          <p:cNvSpPr txBox="1"/>
          <p:nvPr/>
        </p:nvSpPr>
        <p:spPr>
          <a:xfrm>
            <a:off x="5753433" y="3192671"/>
            <a:ext cx="3149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für Normalanwender: z.B. </a:t>
            </a:r>
            <a:r>
              <a:rPr lang="de-DE" sz="1200" dirty="0">
                <a:solidFill>
                  <a:srgbClr val="FF0000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AMPERIX</a:t>
            </a:r>
            <a:br>
              <a:rPr lang="de-DE" sz="1200" dirty="0">
                <a:solidFill>
                  <a:srgbClr val="FF0000"/>
                </a:solidFill>
              </a:rPr>
            </a:br>
            <a:r>
              <a:rPr lang="de-DE" sz="1200" dirty="0">
                <a:solidFill>
                  <a:srgbClr val="FF0000"/>
                </a:solidFill>
              </a:rPr>
              <a:t>für IT-Fans: Mini-PC</a:t>
            </a:r>
            <a:r>
              <a:rPr lang="de-DE" sz="1200" dirty="0">
                <a:solidFill>
                  <a:srgbClr val="FF0000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DE" sz="1200" dirty="0">
                <a:solidFill>
                  <a:srgbClr val="FF0000"/>
                </a:solidFill>
              </a:rPr>
              <a:t>und z.B. </a:t>
            </a:r>
            <a:r>
              <a:rPr lang="de-DE" sz="1200" dirty="0" err="1">
                <a:solidFill>
                  <a:srgbClr val="FF0000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Homeassitant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DBB31E8-D384-8A9D-2F6B-6FC2730998C8}"/>
              </a:ext>
            </a:extLst>
          </p:cNvPr>
          <p:cNvSpPr txBox="1"/>
          <p:nvPr/>
        </p:nvSpPr>
        <p:spPr>
          <a:xfrm>
            <a:off x="1615421" y="2739205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(Zähler)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BA8F994-0256-F191-925C-6B13679E0B79}"/>
              </a:ext>
            </a:extLst>
          </p:cNvPr>
          <p:cNvSpPr txBox="1"/>
          <p:nvPr/>
        </p:nvSpPr>
        <p:spPr>
          <a:xfrm>
            <a:off x="2317748" y="2747866"/>
            <a:ext cx="1165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(</a:t>
            </a:r>
            <a:r>
              <a:rPr lang="de-DE" sz="1200" dirty="0" err="1"/>
              <a:t>Rundst.gerät</a:t>
            </a:r>
            <a:r>
              <a:rPr lang="de-DE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44001291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3B7583B8-6D91-4F96-A611-6643F3F275EF}"/>
              </a:ext>
            </a:extLst>
          </p:cNvPr>
          <p:cNvGrpSpPr/>
          <p:nvPr/>
        </p:nvGrpSpPr>
        <p:grpSpPr>
          <a:xfrm>
            <a:off x="2708143" y="963403"/>
            <a:ext cx="4055208" cy="3175782"/>
            <a:chOff x="2379234" y="2470777"/>
            <a:chExt cx="4832140" cy="3347910"/>
          </a:xfrm>
        </p:grpSpPr>
        <p:sp>
          <p:nvSpPr>
            <p:cNvPr id="30" name="Rechteck 23562">
              <a:extLst>
                <a:ext uri="{FF2B5EF4-FFF2-40B4-BE49-F238E27FC236}">
                  <a16:creationId xmlns:a16="http://schemas.microsoft.com/office/drawing/2014/main" id="{5064674D-2E6E-49BC-B4A6-DFC8528BF03B}"/>
                </a:ext>
              </a:extLst>
            </p:cNvPr>
            <p:cNvSpPr/>
            <p:nvPr/>
          </p:nvSpPr>
          <p:spPr bwMode="auto">
            <a:xfrm>
              <a:off x="3934292" y="4188058"/>
              <a:ext cx="2877352" cy="1565894"/>
            </a:xfrm>
            <a:custGeom>
              <a:avLst/>
              <a:gdLst>
                <a:gd name="connsiteX0" fmla="*/ 0 w 2852968"/>
                <a:gd name="connsiteY0" fmla="*/ 0 h 1529318"/>
                <a:gd name="connsiteX1" fmla="*/ 2852968 w 2852968"/>
                <a:gd name="connsiteY1" fmla="*/ 0 h 1529318"/>
                <a:gd name="connsiteX2" fmla="*/ 2852968 w 2852968"/>
                <a:gd name="connsiteY2" fmla="*/ 1529318 h 1529318"/>
                <a:gd name="connsiteX3" fmla="*/ 0 w 2852968"/>
                <a:gd name="connsiteY3" fmla="*/ 1529318 h 1529318"/>
                <a:gd name="connsiteX4" fmla="*/ 0 w 2852968"/>
                <a:gd name="connsiteY4" fmla="*/ 0 h 1529318"/>
                <a:gd name="connsiteX0" fmla="*/ 0 w 2877352"/>
                <a:gd name="connsiteY0" fmla="*/ 0 h 1529318"/>
                <a:gd name="connsiteX1" fmla="*/ 2877352 w 2877352"/>
                <a:gd name="connsiteY1" fmla="*/ 0 h 1529318"/>
                <a:gd name="connsiteX2" fmla="*/ 2852968 w 2877352"/>
                <a:gd name="connsiteY2" fmla="*/ 1529318 h 1529318"/>
                <a:gd name="connsiteX3" fmla="*/ 0 w 2877352"/>
                <a:gd name="connsiteY3" fmla="*/ 1529318 h 1529318"/>
                <a:gd name="connsiteX4" fmla="*/ 0 w 2877352"/>
                <a:gd name="connsiteY4" fmla="*/ 0 h 1529318"/>
                <a:gd name="connsiteX0" fmla="*/ 0 w 2877352"/>
                <a:gd name="connsiteY0" fmla="*/ 0 h 1565894"/>
                <a:gd name="connsiteX1" fmla="*/ 2877352 w 2877352"/>
                <a:gd name="connsiteY1" fmla="*/ 0 h 1565894"/>
                <a:gd name="connsiteX2" fmla="*/ 2852968 w 2877352"/>
                <a:gd name="connsiteY2" fmla="*/ 1529318 h 1565894"/>
                <a:gd name="connsiteX3" fmla="*/ 12192 w 2877352"/>
                <a:gd name="connsiteY3" fmla="*/ 1565894 h 1565894"/>
                <a:gd name="connsiteX4" fmla="*/ 0 w 2877352"/>
                <a:gd name="connsiteY4" fmla="*/ 0 h 156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352" h="1565894">
                  <a:moveTo>
                    <a:pt x="0" y="0"/>
                  </a:moveTo>
                  <a:lnTo>
                    <a:pt x="2877352" y="0"/>
                  </a:lnTo>
                  <a:lnTo>
                    <a:pt x="2852968" y="1529318"/>
                  </a:lnTo>
                  <a:lnTo>
                    <a:pt x="12192" y="15658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F64888F2-EA3B-4C3C-8BFC-E4A8F8F015D3}"/>
                </a:ext>
              </a:extLst>
            </p:cNvPr>
            <p:cNvSpPr/>
            <p:nvPr/>
          </p:nvSpPr>
          <p:spPr>
            <a:xfrm rot="10800000" flipH="1" flipV="1">
              <a:off x="2379234" y="2470777"/>
              <a:ext cx="4832140" cy="3347910"/>
            </a:xfrm>
            <a:custGeom>
              <a:avLst/>
              <a:gdLst>
                <a:gd name="connsiteX0" fmla="*/ 497198 w 3607783"/>
                <a:gd name="connsiteY0" fmla="*/ 32132 h 3347910"/>
                <a:gd name="connsiteX1" fmla="*/ 242962 w 3607783"/>
                <a:gd name="connsiteY1" fmla="*/ 742414 h 3347910"/>
                <a:gd name="connsiteX2" fmla="*/ 0 w 3607783"/>
                <a:gd name="connsiteY2" fmla="*/ 1446496 h 3347910"/>
                <a:gd name="connsiteX3" fmla="*/ 10147 w 3607783"/>
                <a:gd name="connsiteY3" fmla="*/ 1468481 h 3347910"/>
                <a:gd name="connsiteX4" fmla="*/ 197301 w 3607783"/>
                <a:gd name="connsiteY4" fmla="*/ 1403653 h 3347910"/>
                <a:gd name="connsiteX5" fmla="*/ 202938 w 3607783"/>
                <a:gd name="connsiteY5" fmla="*/ 1478064 h 3347910"/>
                <a:gd name="connsiteX6" fmla="*/ 214212 w 3607783"/>
                <a:gd name="connsiteY6" fmla="*/ 2043471 h 3347910"/>
                <a:gd name="connsiteX7" fmla="*/ 225486 w 3607783"/>
                <a:gd name="connsiteY7" fmla="*/ 2580129 h 3347910"/>
                <a:gd name="connsiteX8" fmla="*/ 225486 w 3607783"/>
                <a:gd name="connsiteY8" fmla="*/ 2626354 h 3347910"/>
                <a:gd name="connsiteX9" fmla="*/ 421660 w 3607783"/>
                <a:gd name="connsiteY9" fmla="*/ 2780812 h 3347910"/>
                <a:gd name="connsiteX10" fmla="*/ 879961 w 3607783"/>
                <a:gd name="connsiteY10" fmla="*/ 3141590 h 3347910"/>
                <a:gd name="connsiteX11" fmla="*/ 1142653 w 3607783"/>
                <a:gd name="connsiteY11" fmla="*/ 3347910 h 3347910"/>
                <a:gd name="connsiteX12" fmla="*/ 2246973 w 3607783"/>
                <a:gd name="connsiteY12" fmla="*/ 3325362 h 3347910"/>
                <a:gd name="connsiteX13" fmla="*/ 3351856 w 3607783"/>
                <a:gd name="connsiteY13" fmla="*/ 3301686 h 3347910"/>
                <a:gd name="connsiteX14" fmla="*/ 3359748 w 3607783"/>
                <a:gd name="connsiteY14" fmla="*/ 2686108 h 3347910"/>
                <a:gd name="connsiteX15" fmla="*/ 3368768 w 3607783"/>
                <a:gd name="connsiteY15" fmla="*/ 2047417 h 3347910"/>
                <a:gd name="connsiteX16" fmla="*/ 3371586 w 3607783"/>
                <a:gd name="connsiteY16" fmla="*/ 2023741 h 3347910"/>
                <a:gd name="connsiteX17" fmla="*/ 3421193 w 3607783"/>
                <a:gd name="connsiteY17" fmla="*/ 2023741 h 3347910"/>
                <a:gd name="connsiteX18" fmla="*/ 3539010 w 3607783"/>
                <a:gd name="connsiteY18" fmla="*/ 2019795 h 3347910"/>
                <a:gd name="connsiteX19" fmla="*/ 3607783 w 3607783"/>
                <a:gd name="connsiteY19" fmla="*/ 2016413 h 3347910"/>
                <a:gd name="connsiteX20" fmla="*/ 3607783 w 3607783"/>
                <a:gd name="connsiteY20" fmla="*/ 1997810 h 3347910"/>
                <a:gd name="connsiteX21" fmla="*/ 3484329 w 3607783"/>
                <a:gd name="connsiteY21" fmla="*/ 1712570 h 3347910"/>
                <a:gd name="connsiteX22" fmla="*/ 2955564 w 3607783"/>
                <a:gd name="connsiteY22" fmla="*/ 569353 h 3347910"/>
                <a:gd name="connsiteX23" fmla="*/ 2761082 w 3607783"/>
                <a:gd name="connsiteY23" fmla="*/ 148257 h 3347910"/>
                <a:gd name="connsiteX24" fmla="*/ 2727259 w 3607783"/>
                <a:gd name="connsiteY24" fmla="*/ 73847 h 3347910"/>
                <a:gd name="connsiteX25" fmla="*/ 2692308 w 3607783"/>
                <a:gd name="connsiteY25" fmla="*/ 71028 h 3347910"/>
                <a:gd name="connsiteX26" fmla="*/ 2367608 w 3607783"/>
                <a:gd name="connsiteY26" fmla="*/ 59190 h 3347910"/>
                <a:gd name="connsiteX27" fmla="*/ 1296547 w 3607783"/>
                <a:gd name="connsiteY27" fmla="*/ 25367 h 3347910"/>
                <a:gd name="connsiteX28" fmla="*/ 511854 w 3607783"/>
                <a:gd name="connsiteY28" fmla="*/ 0 h 3347910"/>
                <a:gd name="connsiteX29" fmla="*/ 497198 w 3607783"/>
                <a:gd name="connsiteY29" fmla="*/ 32132 h 3347910"/>
                <a:gd name="connsiteX30" fmla="*/ 1519215 w 3607783"/>
                <a:gd name="connsiteY30" fmla="*/ 99214 h 3347910"/>
                <a:gd name="connsiteX31" fmla="*/ 2581820 w 3607783"/>
                <a:gd name="connsiteY31" fmla="*/ 133601 h 3347910"/>
                <a:gd name="connsiteX32" fmla="*/ 2681034 w 3607783"/>
                <a:gd name="connsiteY32" fmla="*/ 136983 h 3347910"/>
                <a:gd name="connsiteX33" fmla="*/ 2709783 w 3607783"/>
                <a:gd name="connsiteY33" fmla="*/ 199556 h 3347910"/>
                <a:gd name="connsiteX34" fmla="*/ 3062670 w 3607783"/>
                <a:gd name="connsiteY34" fmla="*/ 961136 h 3347910"/>
                <a:gd name="connsiteX35" fmla="*/ 3454452 w 3607783"/>
                <a:gd name="connsiteY35" fmla="*/ 1806710 h 3347910"/>
                <a:gd name="connsiteX36" fmla="*/ 3522098 w 3607783"/>
                <a:gd name="connsiteY36" fmla="*/ 1953277 h 3347910"/>
                <a:gd name="connsiteX37" fmla="*/ 3414429 w 3607783"/>
                <a:gd name="connsiteY37" fmla="*/ 1957786 h 3347910"/>
                <a:gd name="connsiteX38" fmla="*/ 3305631 w 3607783"/>
                <a:gd name="connsiteY38" fmla="*/ 1963423 h 3347910"/>
                <a:gd name="connsiteX39" fmla="*/ 3295485 w 3607783"/>
                <a:gd name="connsiteY39" fmla="*/ 2598168 h 3347910"/>
                <a:gd name="connsiteX40" fmla="*/ 3283646 w 3607783"/>
                <a:gd name="connsiteY40" fmla="*/ 3234603 h 3347910"/>
                <a:gd name="connsiteX41" fmla="*/ 1211990 w 3607783"/>
                <a:gd name="connsiteY41" fmla="*/ 3280264 h 3347910"/>
                <a:gd name="connsiteX42" fmla="*/ 1164074 w 3607783"/>
                <a:gd name="connsiteY42" fmla="*/ 3280828 h 3347910"/>
                <a:gd name="connsiteX43" fmla="*/ 730012 w 3607783"/>
                <a:gd name="connsiteY43" fmla="*/ 2939216 h 3347910"/>
                <a:gd name="connsiteX44" fmla="*/ 295951 w 3607783"/>
                <a:gd name="connsiteY44" fmla="*/ 2597041 h 3347910"/>
                <a:gd name="connsiteX45" fmla="*/ 292005 w 3607783"/>
                <a:gd name="connsiteY45" fmla="*/ 2523194 h 3347910"/>
                <a:gd name="connsiteX46" fmla="*/ 276221 w 3607783"/>
                <a:gd name="connsiteY46" fmla="*/ 1879993 h 3347910"/>
                <a:gd name="connsiteX47" fmla="*/ 264383 w 3607783"/>
                <a:gd name="connsiteY47" fmla="*/ 1310640 h 3347910"/>
                <a:gd name="connsiteX48" fmla="*/ 379945 w 3607783"/>
                <a:gd name="connsiteY48" fmla="*/ 963955 h 3347910"/>
                <a:gd name="connsiteX49" fmla="*/ 555260 w 3607783"/>
                <a:gd name="connsiteY49" fmla="*/ 443645 h 3347910"/>
                <a:gd name="connsiteX50" fmla="*/ 615578 w 3607783"/>
                <a:gd name="connsiteY50" fmla="*/ 270020 h 3347910"/>
                <a:gd name="connsiteX51" fmla="*/ 584010 w 3607783"/>
                <a:gd name="connsiteY51" fmla="*/ 178134 h 3347910"/>
                <a:gd name="connsiteX52" fmla="*/ 554133 w 3607783"/>
                <a:gd name="connsiteY52" fmla="*/ 67646 h 3347910"/>
                <a:gd name="connsiteX53" fmla="*/ 1519215 w 3607783"/>
                <a:gd name="connsiteY53" fmla="*/ 99214 h 3347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607783" h="3347910">
                  <a:moveTo>
                    <a:pt x="497198" y="32132"/>
                  </a:moveTo>
                  <a:cubicBezTo>
                    <a:pt x="490997" y="50171"/>
                    <a:pt x="376562" y="369798"/>
                    <a:pt x="242962" y="742414"/>
                  </a:cubicBezTo>
                  <a:cubicBezTo>
                    <a:pt x="55244" y="1265543"/>
                    <a:pt x="0" y="1426202"/>
                    <a:pt x="0" y="1446496"/>
                  </a:cubicBezTo>
                  <a:cubicBezTo>
                    <a:pt x="0" y="1469044"/>
                    <a:pt x="1127" y="1471863"/>
                    <a:pt x="10147" y="1468481"/>
                  </a:cubicBezTo>
                  <a:cubicBezTo>
                    <a:pt x="47352" y="1453824"/>
                    <a:pt x="192227" y="1403653"/>
                    <a:pt x="197301" y="1403653"/>
                  </a:cubicBezTo>
                  <a:cubicBezTo>
                    <a:pt x="200683" y="1403653"/>
                    <a:pt x="202938" y="1430712"/>
                    <a:pt x="202938" y="1478064"/>
                  </a:cubicBezTo>
                  <a:cubicBezTo>
                    <a:pt x="202938" y="1519215"/>
                    <a:pt x="208011" y="1773451"/>
                    <a:pt x="214212" y="2043471"/>
                  </a:cubicBezTo>
                  <a:cubicBezTo>
                    <a:pt x="220413" y="2312928"/>
                    <a:pt x="225486" y="2554762"/>
                    <a:pt x="225486" y="2580129"/>
                  </a:cubicBezTo>
                  <a:lnTo>
                    <a:pt x="225486" y="2626354"/>
                  </a:lnTo>
                  <a:lnTo>
                    <a:pt x="421660" y="2780812"/>
                  </a:lnTo>
                  <a:cubicBezTo>
                    <a:pt x="529329" y="2865369"/>
                    <a:pt x="735650" y="3027720"/>
                    <a:pt x="879961" y="3141590"/>
                  </a:cubicBezTo>
                  <a:lnTo>
                    <a:pt x="1142653" y="3347910"/>
                  </a:lnTo>
                  <a:lnTo>
                    <a:pt x="2246973" y="3325362"/>
                  </a:lnTo>
                  <a:cubicBezTo>
                    <a:pt x="2854095" y="3312960"/>
                    <a:pt x="3351856" y="3302249"/>
                    <a:pt x="3351856" y="3301686"/>
                  </a:cubicBezTo>
                  <a:cubicBezTo>
                    <a:pt x="3352420" y="3301122"/>
                    <a:pt x="3355802" y="3024337"/>
                    <a:pt x="3359748" y="2686108"/>
                  </a:cubicBezTo>
                  <a:cubicBezTo>
                    <a:pt x="3363130" y="2347878"/>
                    <a:pt x="3367076" y="2060946"/>
                    <a:pt x="3368768" y="2047417"/>
                  </a:cubicBezTo>
                  <a:lnTo>
                    <a:pt x="3371586" y="2023741"/>
                  </a:lnTo>
                  <a:lnTo>
                    <a:pt x="3421193" y="2023741"/>
                  </a:lnTo>
                  <a:cubicBezTo>
                    <a:pt x="3448252" y="2023741"/>
                    <a:pt x="3501805" y="2022050"/>
                    <a:pt x="3539010" y="2019795"/>
                  </a:cubicBezTo>
                  <a:lnTo>
                    <a:pt x="3607783" y="2016413"/>
                  </a:lnTo>
                  <a:lnTo>
                    <a:pt x="3607783" y="1997810"/>
                  </a:lnTo>
                  <a:cubicBezTo>
                    <a:pt x="3607783" y="1985972"/>
                    <a:pt x="3565505" y="1887886"/>
                    <a:pt x="3484329" y="1712570"/>
                  </a:cubicBezTo>
                  <a:cubicBezTo>
                    <a:pt x="3347910" y="1417183"/>
                    <a:pt x="3196834" y="1090791"/>
                    <a:pt x="2955564" y="569353"/>
                  </a:cubicBezTo>
                  <a:cubicBezTo>
                    <a:pt x="2867060" y="378817"/>
                    <a:pt x="2779684" y="189409"/>
                    <a:pt x="2761082" y="148257"/>
                  </a:cubicBezTo>
                  <a:lnTo>
                    <a:pt x="2727259" y="73847"/>
                  </a:lnTo>
                  <a:lnTo>
                    <a:pt x="2692308" y="71028"/>
                  </a:lnTo>
                  <a:cubicBezTo>
                    <a:pt x="2673706" y="69337"/>
                    <a:pt x="2527139" y="64264"/>
                    <a:pt x="2367608" y="59190"/>
                  </a:cubicBezTo>
                  <a:cubicBezTo>
                    <a:pt x="2208076" y="54117"/>
                    <a:pt x="1726099" y="38896"/>
                    <a:pt x="1296547" y="25367"/>
                  </a:cubicBezTo>
                  <a:cubicBezTo>
                    <a:pt x="866995" y="11274"/>
                    <a:pt x="514109" y="0"/>
                    <a:pt x="511854" y="0"/>
                  </a:cubicBezTo>
                  <a:cubicBezTo>
                    <a:pt x="510163" y="0"/>
                    <a:pt x="503399" y="14657"/>
                    <a:pt x="497198" y="32132"/>
                  </a:cubicBezTo>
                  <a:close/>
                  <a:moveTo>
                    <a:pt x="1519215" y="99214"/>
                  </a:moveTo>
                  <a:cubicBezTo>
                    <a:pt x="2049672" y="116126"/>
                    <a:pt x="2527703" y="131910"/>
                    <a:pt x="2581820" y="133601"/>
                  </a:cubicBezTo>
                  <a:lnTo>
                    <a:pt x="2681034" y="136983"/>
                  </a:lnTo>
                  <a:lnTo>
                    <a:pt x="2709783" y="199556"/>
                  </a:lnTo>
                  <a:cubicBezTo>
                    <a:pt x="2725568" y="233942"/>
                    <a:pt x="2883972" y="576682"/>
                    <a:pt x="3062670" y="961136"/>
                  </a:cubicBezTo>
                  <a:cubicBezTo>
                    <a:pt x="3240804" y="1345591"/>
                    <a:pt x="3417247" y="1726099"/>
                    <a:pt x="3454452" y="1806710"/>
                  </a:cubicBezTo>
                  <a:lnTo>
                    <a:pt x="3522098" y="1953277"/>
                  </a:lnTo>
                  <a:lnTo>
                    <a:pt x="3414429" y="1957786"/>
                  </a:lnTo>
                  <a:cubicBezTo>
                    <a:pt x="3355238" y="1960041"/>
                    <a:pt x="3306195" y="1962860"/>
                    <a:pt x="3305631" y="1963423"/>
                  </a:cubicBezTo>
                  <a:cubicBezTo>
                    <a:pt x="3304504" y="1963987"/>
                    <a:pt x="3299994" y="2249791"/>
                    <a:pt x="3295485" y="2598168"/>
                  </a:cubicBezTo>
                  <a:cubicBezTo>
                    <a:pt x="3290975" y="2945981"/>
                    <a:pt x="3285901" y="3232349"/>
                    <a:pt x="3283646" y="3234603"/>
                  </a:cubicBezTo>
                  <a:cubicBezTo>
                    <a:pt x="3280828" y="3237986"/>
                    <a:pt x="1391815" y="3279137"/>
                    <a:pt x="1211990" y="3280264"/>
                  </a:cubicBezTo>
                  <a:lnTo>
                    <a:pt x="1164074" y="3280828"/>
                  </a:lnTo>
                  <a:lnTo>
                    <a:pt x="730012" y="2939216"/>
                  </a:lnTo>
                  <a:lnTo>
                    <a:pt x="295951" y="2597041"/>
                  </a:lnTo>
                  <a:lnTo>
                    <a:pt x="292005" y="2523194"/>
                  </a:lnTo>
                  <a:cubicBezTo>
                    <a:pt x="289750" y="2482606"/>
                    <a:pt x="282422" y="2192856"/>
                    <a:pt x="276221" y="1879993"/>
                  </a:cubicBezTo>
                  <a:lnTo>
                    <a:pt x="264383" y="1310640"/>
                  </a:lnTo>
                  <a:lnTo>
                    <a:pt x="379945" y="963955"/>
                  </a:lnTo>
                  <a:cubicBezTo>
                    <a:pt x="443081" y="773419"/>
                    <a:pt x="522001" y="538913"/>
                    <a:pt x="555260" y="443645"/>
                  </a:cubicBezTo>
                  <a:lnTo>
                    <a:pt x="615578" y="270020"/>
                  </a:lnTo>
                  <a:lnTo>
                    <a:pt x="584010" y="178134"/>
                  </a:lnTo>
                  <a:cubicBezTo>
                    <a:pt x="556952" y="99214"/>
                    <a:pt x="547932" y="67646"/>
                    <a:pt x="554133" y="67646"/>
                  </a:cubicBezTo>
                  <a:cubicBezTo>
                    <a:pt x="554697" y="67646"/>
                    <a:pt x="989322" y="81739"/>
                    <a:pt x="1519215" y="99214"/>
                  </a:cubicBezTo>
                  <a:close/>
                </a:path>
              </a:pathLst>
            </a:custGeom>
            <a:solidFill>
              <a:srgbClr val="FFC000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62274F68-4B89-4807-9591-2C0833F4EF78}"/>
                </a:ext>
              </a:extLst>
            </p:cNvPr>
            <p:cNvSpPr/>
            <p:nvPr/>
          </p:nvSpPr>
          <p:spPr>
            <a:xfrm rot="10800000" flipV="1">
              <a:off x="3694133" y="5551094"/>
              <a:ext cx="7323" cy="19320"/>
            </a:xfrm>
            <a:custGeom>
              <a:avLst/>
              <a:gdLst>
                <a:gd name="connsiteX0" fmla="*/ 1435 w 7323"/>
                <a:gd name="connsiteY0" fmla="*/ 8217 h 19320"/>
                <a:gd name="connsiteX1" fmla="*/ 1999 w 7323"/>
                <a:gd name="connsiteY1" fmla="*/ 18928 h 19320"/>
                <a:gd name="connsiteX2" fmla="*/ 7073 w 7323"/>
                <a:gd name="connsiteY2" fmla="*/ 10472 h 19320"/>
                <a:gd name="connsiteX3" fmla="*/ 1435 w 7323"/>
                <a:gd name="connsiteY3" fmla="*/ 8217 h 1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23" h="19320">
                  <a:moveTo>
                    <a:pt x="1435" y="8217"/>
                  </a:moveTo>
                  <a:cubicBezTo>
                    <a:pt x="-819" y="12727"/>
                    <a:pt x="-256" y="17237"/>
                    <a:pt x="1999" y="18928"/>
                  </a:cubicBezTo>
                  <a:cubicBezTo>
                    <a:pt x="4254" y="20619"/>
                    <a:pt x="7073" y="16673"/>
                    <a:pt x="7073" y="10472"/>
                  </a:cubicBezTo>
                  <a:cubicBezTo>
                    <a:pt x="8200" y="-2494"/>
                    <a:pt x="5381" y="-3621"/>
                    <a:pt x="1435" y="8217"/>
                  </a:cubicBezTo>
                  <a:close/>
                </a:path>
              </a:pathLst>
            </a:custGeom>
            <a:solidFill>
              <a:srgbClr val="000000"/>
            </a:solidFill>
            <a:ln w="5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E435D46E-45B3-4BCF-9463-2DBDB107C0C8}"/>
                </a:ext>
              </a:extLst>
            </p:cNvPr>
            <p:cNvSpPr/>
            <p:nvPr/>
          </p:nvSpPr>
          <p:spPr>
            <a:xfrm rot="10800000" flipV="1">
              <a:off x="5053292" y="4798362"/>
              <a:ext cx="16876" cy="22548"/>
            </a:xfrm>
            <a:custGeom>
              <a:avLst/>
              <a:gdLst>
                <a:gd name="connsiteX0" fmla="*/ 5954 w 16876"/>
                <a:gd name="connsiteY0" fmla="*/ 11274 h 22548"/>
                <a:gd name="connsiteX1" fmla="*/ 4263 w 16876"/>
                <a:gd name="connsiteY1" fmla="*/ 22549 h 22548"/>
                <a:gd name="connsiteX2" fmla="*/ 14974 w 16876"/>
                <a:gd name="connsiteY2" fmla="*/ 11274 h 22548"/>
                <a:gd name="connsiteX3" fmla="*/ 16665 w 16876"/>
                <a:gd name="connsiteY3" fmla="*/ 0 h 22548"/>
                <a:gd name="connsiteX4" fmla="*/ 5954 w 16876"/>
                <a:gd name="connsiteY4" fmla="*/ 11274 h 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76" h="22548">
                  <a:moveTo>
                    <a:pt x="5954" y="11274"/>
                  </a:moveTo>
                  <a:cubicBezTo>
                    <a:pt x="-1374" y="19730"/>
                    <a:pt x="-1938" y="22549"/>
                    <a:pt x="4263" y="22549"/>
                  </a:cubicBezTo>
                  <a:cubicBezTo>
                    <a:pt x="8209" y="22549"/>
                    <a:pt x="13283" y="17475"/>
                    <a:pt x="14974" y="11274"/>
                  </a:cubicBezTo>
                  <a:cubicBezTo>
                    <a:pt x="16665" y="5073"/>
                    <a:pt x="17229" y="0"/>
                    <a:pt x="16665" y="0"/>
                  </a:cubicBezTo>
                  <a:cubicBezTo>
                    <a:pt x="16101" y="0"/>
                    <a:pt x="11591" y="5073"/>
                    <a:pt x="5954" y="11274"/>
                  </a:cubicBezTo>
                  <a:close/>
                </a:path>
              </a:pathLst>
            </a:custGeom>
            <a:solidFill>
              <a:srgbClr val="000000"/>
            </a:solidFill>
            <a:ln w="5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939745F6-F798-4ACA-9054-A8F9851499A4}"/>
                </a:ext>
              </a:extLst>
            </p:cNvPr>
            <p:cNvSpPr/>
            <p:nvPr/>
          </p:nvSpPr>
          <p:spPr>
            <a:xfrm rot="10800000" flipV="1">
              <a:off x="4314114" y="3767607"/>
              <a:ext cx="34984" cy="3100"/>
            </a:xfrm>
            <a:custGeom>
              <a:avLst/>
              <a:gdLst>
                <a:gd name="connsiteX0" fmla="*/ 4187 w 34984"/>
                <a:gd name="connsiteY0" fmla="*/ 2255 h 3100"/>
                <a:gd name="connsiteX1" fmla="*/ 32372 w 34984"/>
                <a:gd name="connsiteY1" fmla="*/ 2255 h 3100"/>
                <a:gd name="connsiteX2" fmla="*/ 16588 w 34984"/>
                <a:gd name="connsiteY2" fmla="*/ 0 h 3100"/>
                <a:gd name="connsiteX3" fmla="*/ 4187 w 34984"/>
                <a:gd name="connsiteY3" fmla="*/ 2255 h 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84" h="3100">
                  <a:moveTo>
                    <a:pt x="4187" y="2255"/>
                  </a:moveTo>
                  <a:cubicBezTo>
                    <a:pt x="12642" y="3382"/>
                    <a:pt x="25044" y="3382"/>
                    <a:pt x="32372" y="2255"/>
                  </a:cubicBezTo>
                  <a:cubicBezTo>
                    <a:pt x="39137" y="1127"/>
                    <a:pt x="32372" y="0"/>
                    <a:pt x="16588" y="0"/>
                  </a:cubicBezTo>
                  <a:cubicBezTo>
                    <a:pt x="1368" y="0"/>
                    <a:pt x="-4833" y="1127"/>
                    <a:pt x="4187" y="2255"/>
                  </a:cubicBezTo>
                  <a:close/>
                </a:path>
              </a:pathLst>
            </a:custGeom>
            <a:solidFill>
              <a:srgbClr val="000000"/>
            </a:solidFill>
            <a:ln w="5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F021DE71-A20E-4D61-8D9D-8798BE6F8F77}"/>
                </a:ext>
              </a:extLst>
            </p:cNvPr>
            <p:cNvCxnSpPr>
              <a:stCxn id="25" idx="42"/>
            </p:cNvCxnSpPr>
            <p:nvPr/>
          </p:nvCxnSpPr>
          <p:spPr bwMode="auto">
            <a:xfrm flipH="1" flipV="1">
              <a:off x="3934292" y="4248912"/>
              <a:ext cx="4063" cy="1502693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1F2C0BD5-5C69-414A-91FB-7656E72F99E5}"/>
                </a:ext>
              </a:extLst>
            </p:cNvPr>
            <p:cNvSpPr/>
            <p:nvPr/>
          </p:nvSpPr>
          <p:spPr bwMode="auto">
            <a:xfrm>
              <a:off x="3122234" y="2541761"/>
              <a:ext cx="3956992" cy="1882754"/>
            </a:xfrm>
            <a:custGeom>
              <a:avLst/>
              <a:gdLst>
                <a:gd name="connsiteX0" fmla="*/ 0 w 3972232"/>
                <a:gd name="connsiteY0" fmla="*/ 9833 h 1897626"/>
                <a:gd name="connsiteX1" fmla="*/ 2871019 w 3972232"/>
                <a:gd name="connsiteY1" fmla="*/ 39329 h 1897626"/>
                <a:gd name="connsiteX2" fmla="*/ 3972232 w 3972232"/>
                <a:gd name="connsiteY2" fmla="*/ 1858297 h 1897626"/>
                <a:gd name="connsiteX3" fmla="*/ 894735 w 3972232"/>
                <a:gd name="connsiteY3" fmla="*/ 1897626 h 1897626"/>
                <a:gd name="connsiteX4" fmla="*/ 49161 w 3972232"/>
                <a:gd name="connsiteY4" fmla="*/ 0 h 1897626"/>
                <a:gd name="connsiteX5" fmla="*/ 78658 w 3972232"/>
                <a:gd name="connsiteY5" fmla="*/ 68826 h 1897626"/>
                <a:gd name="connsiteX0" fmla="*/ 0 w 3972232"/>
                <a:gd name="connsiteY0" fmla="*/ 9833 h 1897626"/>
                <a:gd name="connsiteX1" fmla="*/ 2874829 w 3972232"/>
                <a:gd name="connsiteY1" fmla="*/ 54569 h 1897626"/>
                <a:gd name="connsiteX2" fmla="*/ 3972232 w 3972232"/>
                <a:gd name="connsiteY2" fmla="*/ 1858297 h 1897626"/>
                <a:gd name="connsiteX3" fmla="*/ 894735 w 3972232"/>
                <a:gd name="connsiteY3" fmla="*/ 1897626 h 1897626"/>
                <a:gd name="connsiteX4" fmla="*/ 49161 w 3972232"/>
                <a:gd name="connsiteY4" fmla="*/ 0 h 1897626"/>
                <a:gd name="connsiteX5" fmla="*/ 78658 w 3972232"/>
                <a:gd name="connsiteY5" fmla="*/ 68826 h 1897626"/>
                <a:gd name="connsiteX0" fmla="*/ 0 w 3972232"/>
                <a:gd name="connsiteY0" fmla="*/ 17453 h 1905246"/>
                <a:gd name="connsiteX1" fmla="*/ 2874829 w 3972232"/>
                <a:gd name="connsiteY1" fmla="*/ 62189 h 1905246"/>
                <a:gd name="connsiteX2" fmla="*/ 3972232 w 3972232"/>
                <a:gd name="connsiteY2" fmla="*/ 1865917 h 1905246"/>
                <a:gd name="connsiteX3" fmla="*/ 894735 w 3972232"/>
                <a:gd name="connsiteY3" fmla="*/ 1905246 h 1905246"/>
                <a:gd name="connsiteX4" fmla="*/ 178701 w 3972232"/>
                <a:gd name="connsiteY4" fmla="*/ 0 h 1905246"/>
                <a:gd name="connsiteX5" fmla="*/ 78658 w 3972232"/>
                <a:gd name="connsiteY5" fmla="*/ 76446 h 1905246"/>
                <a:gd name="connsiteX0" fmla="*/ 0 w 3972232"/>
                <a:gd name="connsiteY0" fmla="*/ 17453 h 1905246"/>
                <a:gd name="connsiteX1" fmla="*/ 2874829 w 3972232"/>
                <a:gd name="connsiteY1" fmla="*/ 62189 h 1905246"/>
                <a:gd name="connsiteX2" fmla="*/ 3972232 w 3972232"/>
                <a:gd name="connsiteY2" fmla="*/ 1865917 h 1905246"/>
                <a:gd name="connsiteX3" fmla="*/ 894735 w 3972232"/>
                <a:gd name="connsiteY3" fmla="*/ 1905246 h 1905246"/>
                <a:gd name="connsiteX4" fmla="*/ 178701 w 3972232"/>
                <a:gd name="connsiteY4" fmla="*/ 0 h 1905246"/>
                <a:gd name="connsiteX5" fmla="*/ 78658 w 3972232"/>
                <a:gd name="connsiteY5" fmla="*/ 76446 h 1905246"/>
                <a:gd name="connsiteX0" fmla="*/ 0 w 3972232"/>
                <a:gd name="connsiteY0" fmla="*/ 0 h 1887793"/>
                <a:gd name="connsiteX1" fmla="*/ 2874829 w 3972232"/>
                <a:gd name="connsiteY1" fmla="*/ 44736 h 1887793"/>
                <a:gd name="connsiteX2" fmla="*/ 3972232 w 3972232"/>
                <a:gd name="connsiteY2" fmla="*/ 1848464 h 1887793"/>
                <a:gd name="connsiteX3" fmla="*/ 894735 w 3972232"/>
                <a:gd name="connsiteY3" fmla="*/ 1887793 h 1887793"/>
                <a:gd name="connsiteX4" fmla="*/ 78658 w 3972232"/>
                <a:gd name="connsiteY4" fmla="*/ 58993 h 1887793"/>
                <a:gd name="connsiteX0" fmla="*/ 0 w 3972232"/>
                <a:gd name="connsiteY0" fmla="*/ 24827 h 1912620"/>
                <a:gd name="connsiteX1" fmla="*/ 2874829 w 3972232"/>
                <a:gd name="connsiteY1" fmla="*/ 69563 h 1912620"/>
                <a:gd name="connsiteX2" fmla="*/ 3972232 w 3972232"/>
                <a:gd name="connsiteY2" fmla="*/ 1873291 h 1912620"/>
                <a:gd name="connsiteX3" fmla="*/ 894735 w 3972232"/>
                <a:gd name="connsiteY3" fmla="*/ 1912620 h 1912620"/>
                <a:gd name="connsiteX4" fmla="*/ 21508 w 3972232"/>
                <a:gd name="connsiteY4" fmla="*/ 0 h 1912620"/>
                <a:gd name="connsiteX0" fmla="*/ 0 w 3956992"/>
                <a:gd name="connsiteY0" fmla="*/ 0 h 1922083"/>
                <a:gd name="connsiteX1" fmla="*/ 2859589 w 3956992"/>
                <a:gd name="connsiteY1" fmla="*/ 79026 h 1922083"/>
                <a:gd name="connsiteX2" fmla="*/ 3956992 w 3956992"/>
                <a:gd name="connsiteY2" fmla="*/ 1882754 h 1922083"/>
                <a:gd name="connsiteX3" fmla="*/ 879495 w 3956992"/>
                <a:gd name="connsiteY3" fmla="*/ 1922083 h 1922083"/>
                <a:gd name="connsiteX4" fmla="*/ 6268 w 3956992"/>
                <a:gd name="connsiteY4" fmla="*/ 9463 h 1922083"/>
                <a:gd name="connsiteX0" fmla="*/ 0 w 3956992"/>
                <a:gd name="connsiteY0" fmla="*/ 0 h 1882754"/>
                <a:gd name="connsiteX1" fmla="*/ 2859589 w 3956992"/>
                <a:gd name="connsiteY1" fmla="*/ 79026 h 1882754"/>
                <a:gd name="connsiteX2" fmla="*/ 3956992 w 3956992"/>
                <a:gd name="connsiteY2" fmla="*/ 1882754 h 1882754"/>
                <a:gd name="connsiteX3" fmla="*/ 879495 w 3956992"/>
                <a:gd name="connsiteY3" fmla="*/ 1867219 h 1882754"/>
                <a:gd name="connsiteX4" fmla="*/ 6268 w 3956992"/>
                <a:gd name="connsiteY4" fmla="*/ 9463 h 188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6992" h="1882754">
                  <a:moveTo>
                    <a:pt x="0" y="0"/>
                  </a:moveTo>
                  <a:lnTo>
                    <a:pt x="2859589" y="79026"/>
                  </a:lnTo>
                  <a:lnTo>
                    <a:pt x="3956992" y="1882754"/>
                  </a:lnTo>
                  <a:lnTo>
                    <a:pt x="879495" y="1867219"/>
                  </a:lnTo>
                  <a:lnTo>
                    <a:pt x="6268" y="9463"/>
                  </a:lnTo>
                </a:path>
              </a:pathLst>
            </a:custGeom>
            <a:solidFill>
              <a:srgbClr val="FFCC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44D4D066-77A7-4AAF-9C02-036A180B4637}"/>
              </a:ext>
            </a:extLst>
          </p:cNvPr>
          <p:cNvSpPr txBox="1"/>
          <p:nvPr/>
        </p:nvSpPr>
        <p:spPr>
          <a:xfrm>
            <a:off x="7206556" y="3387588"/>
            <a:ext cx="26394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dirty="0">
              <a:solidFill>
                <a:srgbClr val="FF0000"/>
              </a:solidFill>
            </a:endParaRPr>
          </a:p>
        </p:txBody>
      </p:sp>
      <p:cxnSp>
        <p:nvCxnSpPr>
          <p:cNvPr id="66" name="Gerader Verbinder 65">
            <a:extLst>
              <a:ext uri="{FF2B5EF4-FFF2-40B4-BE49-F238E27FC236}">
                <a16:creationId xmlns:a16="http://schemas.microsoft.com/office/drawing/2014/main" id="{46B4042A-0837-4262-A1B8-8D5BB62C91F0}"/>
              </a:ext>
            </a:extLst>
          </p:cNvPr>
          <p:cNvCxnSpPr/>
          <p:nvPr/>
        </p:nvCxnSpPr>
        <p:spPr bwMode="auto">
          <a:xfrm>
            <a:off x="6230765" y="4369689"/>
            <a:ext cx="915013" cy="0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94" name="Rectangle 4">
            <a:extLst>
              <a:ext uri="{FF2B5EF4-FFF2-40B4-BE49-F238E27FC236}">
                <a16:creationId xmlns:a16="http://schemas.microsoft.com/office/drawing/2014/main" id="{908A944D-CA6C-4B5D-A57F-A802C76C6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23175"/>
            <a:ext cx="757925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„</a:t>
            </a:r>
            <a:r>
              <a:rPr lang="de-DE" altLang="de-DE" sz="2000" dirty="0" err="1">
                <a:solidFill>
                  <a:schemeClr val="bg1"/>
                </a:solidFill>
              </a:rPr>
              <a:t>ProSumer</a:t>
            </a:r>
            <a:r>
              <a:rPr lang="de-DE" altLang="de-DE" sz="2000" dirty="0">
                <a:solidFill>
                  <a:schemeClr val="bg1"/>
                </a:solidFill>
              </a:rPr>
              <a:t>“ im Ein-/ Mehrfamilienhaus und </a:t>
            </a:r>
            <a:r>
              <a:rPr lang="de-DE" altLang="de-DE" sz="2000" dirty="0" err="1">
                <a:solidFill>
                  <a:schemeClr val="bg1"/>
                </a:solidFill>
              </a:rPr>
              <a:t>öffentl</a:t>
            </a:r>
            <a:r>
              <a:rPr lang="de-DE" altLang="de-DE" sz="2000" dirty="0">
                <a:solidFill>
                  <a:schemeClr val="bg1"/>
                </a:solidFill>
              </a:rPr>
              <a:t>. Gebäuden (3)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>
                <a:solidFill>
                  <a:schemeClr val="bg1"/>
                </a:solidFill>
              </a:rPr>
              <a:t>Energiewende kommt bei Allen an, ohne große Investitionskosten  </a:t>
            </a:r>
          </a:p>
        </p:txBody>
      </p:sp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8DEB7BC-5B17-4881-A4E2-C8A409218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23199" y="2859818"/>
            <a:ext cx="630070" cy="630070"/>
          </a:xfrm>
          <a:prstGeom prst="rect">
            <a:avLst/>
          </a:prstGeom>
        </p:spPr>
      </p:pic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2B888467-A1DF-46ED-A7D8-42EC4FA2AB7F}"/>
              </a:ext>
            </a:extLst>
          </p:cNvPr>
          <p:cNvCxnSpPr/>
          <p:nvPr/>
        </p:nvCxnSpPr>
        <p:spPr bwMode="auto">
          <a:xfrm>
            <a:off x="4854195" y="3174853"/>
            <a:ext cx="0" cy="812900"/>
          </a:xfrm>
          <a:prstGeom prst="line">
            <a:avLst/>
          </a:prstGeom>
          <a:solidFill>
            <a:srgbClr val="FF0000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1D0B9E75-D77B-45DC-A077-C13619293D5A}"/>
              </a:ext>
            </a:extLst>
          </p:cNvPr>
          <p:cNvCxnSpPr/>
          <p:nvPr/>
        </p:nvCxnSpPr>
        <p:spPr bwMode="auto">
          <a:xfrm>
            <a:off x="4857291" y="3989278"/>
            <a:ext cx="89359" cy="0"/>
          </a:xfrm>
          <a:prstGeom prst="line">
            <a:avLst/>
          </a:prstGeom>
          <a:solidFill>
            <a:srgbClr val="FF0000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62A53B7F-40B6-484A-ADB2-AFF3C59C84E7}"/>
              </a:ext>
            </a:extLst>
          </p:cNvPr>
          <p:cNvCxnSpPr/>
          <p:nvPr/>
        </p:nvCxnSpPr>
        <p:spPr bwMode="auto">
          <a:xfrm>
            <a:off x="4793822" y="3379094"/>
            <a:ext cx="60793" cy="0"/>
          </a:xfrm>
          <a:prstGeom prst="line">
            <a:avLst/>
          </a:prstGeom>
          <a:solidFill>
            <a:srgbClr val="FF0000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2" name="Grafik 13">
            <a:extLst>
              <a:ext uri="{FF2B5EF4-FFF2-40B4-BE49-F238E27FC236}">
                <a16:creationId xmlns:a16="http://schemas.microsoft.com/office/drawing/2014/main" id="{A5FD9CAF-DE25-4D64-9434-9B69A54854C0}"/>
              </a:ext>
            </a:extLst>
          </p:cNvPr>
          <p:cNvGrpSpPr/>
          <p:nvPr/>
        </p:nvGrpSpPr>
        <p:grpSpPr>
          <a:xfrm>
            <a:off x="4923753" y="3568108"/>
            <a:ext cx="477360" cy="428688"/>
            <a:chOff x="4923753" y="3885412"/>
            <a:chExt cx="477360" cy="428688"/>
          </a:xfrm>
          <a:solidFill>
            <a:srgbClr val="000000"/>
          </a:solidFill>
        </p:grpSpPr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5FE4C2E9-1E95-4174-A7E2-7C347C197D09}"/>
                </a:ext>
              </a:extLst>
            </p:cNvPr>
            <p:cNvSpPr/>
            <p:nvPr/>
          </p:nvSpPr>
          <p:spPr>
            <a:xfrm flipV="1">
              <a:off x="4923753" y="3885412"/>
              <a:ext cx="221671" cy="218830"/>
            </a:xfrm>
            <a:custGeom>
              <a:avLst/>
              <a:gdLst>
                <a:gd name="connsiteX0" fmla="*/ -3226 w 221671"/>
                <a:gd name="connsiteY0" fmla="*/ 210741 h 218830"/>
                <a:gd name="connsiteX1" fmla="*/ -4065 w 221671"/>
                <a:gd name="connsiteY1" fmla="*/ 103198 h 218830"/>
                <a:gd name="connsiteX2" fmla="*/ -4065 w 221671"/>
                <a:gd name="connsiteY2" fmla="*/ -4023 h 218830"/>
                <a:gd name="connsiteX3" fmla="*/ -2322 w 221671"/>
                <a:gd name="connsiteY3" fmla="*/ -5830 h 218830"/>
                <a:gd name="connsiteX4" fmla="*/ -63 w 221671"/>
                <a:gd name="connsiteY4" fmla="*/ -7638 h 218830"/>
                <a:gd name="connsiteX5" fmla="*/ 453 w 221671"/>
                <a:gd name="connsiteY5" fmla="*/ 99196 h 218830"/>
                <a:gd name="connsiteX6" fmla="*/ 453 w 221671"/>
                <a:gd name="connsiteY6" fmla="*/ 206029 h 218830"/>
                <a:gd name="connsiteX7" fmla="*/ 12847 w 221671"/>
                <a:gd name="connsiteY7" fmla="*/ 206029 h 218830"/>
                <a:gd name="connsiteX8" fmla="*/ 25241 w 221671"/>
                <a:gd name="connsiteY8" fmla="*/ 206029 h 218830"/>
                <a:gd name="connsiteX9" fmla="*/ 22982 w 221671"/>
                <a:gd name="connsiteY9" fmla="*/ 208482 h 218830"/>
                <a:gd name="connsiteX10" fmla="*/ 20787 w 221671"/>
                <a:gd name="connsiteY10" fmla="*/ 210871 h 218830"/>
                <a:gd name="connsiteX11" fmla="*/ 23369 w 221671"/>
                <a:gd name="connsiteY11" fmla="*/ 208482 h 218830"/>
                <a:gd name="connsiteX12" fmla="*/ 26016 w 221671"/>
                <a:gd name="connsiteY12" fmla="*/ 206029 h 218830"/>
                <a:gd name="connsiteX13" fmla="*/ 119293 w 221671"/>
                <a:gd name="connsiteY13" fmla="*/ 206029 h 218830"/>
                <a:gd name="connsiteX14" fmla="*/ 212571 w 221671"/>
                <a:gd name="connsiteY14" fmla="*/ 206029 h 218830"/>
                <a:gd name="connsiteX15" fmla="*/ 215088 w 221671"/>
                <a:gd name="connsiteY15" fmla="*/ 208611 h 218830"/>
                <a:gd name="connsiteX16" fmla="*/ 217606 w 221671"/>
                <a:gd name="connsiteY16" fmla="*/ 211193 h 218830"/>
                <a:gd name="connsiteX17" fmla="*/ 107609 w 221671"/>
                <a:gd name="connsiteY17" fmla="*/ 211129 h 218830"/>
                <a:gd name="connsiteX18" fmla="*/ -3226 w 221671"/>
                <a:gd name="connsiteY18" fmla="*/ 210741 h 21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671" h="218830">
                  <a:moveTo>
                    <a:pt x="-3226" y="210741"/>
                  </a:moveTo>
                  <a:cubicBezTo>
                    <a:pt x="-3872" y="210483"/>
                    <a:pt x="-4065" y="188406"/>
                    <a:pt x="-4065" y="103198"/>
                  </a:cubicBezTo>
                  <a:lnTo>
                    <a:pt x="-4065" y="-4023"/>
                  </a:lnTo>
                  <a:lnTo>
                    <a:pt x="-2322" y="-5830"/>
                  </a:lnTo>
                  <a:cubicBezTo>
                    <a:pt x="-1354" y="-6798"/>
                    <a:pt x="-386" y="-7638"/>
                    <a:pt x="-63" y="-7638"/>
                  </a:cubicBezTo>
                  <a:cubicBezTo>
                    <a:pt x="195" y="-7638"/>
                    <a:pt x="453" y="40454"/>
                    <a:pt x="453" y="99196"/>
                  </a:cubicBezTo>
                  <a:lnTo>
                    <a:pt x="453" y="206029"/>
                  </a:lnTo>
                  <a:lnTo>
                    <a:pt x="12847" y="206029"/>
                  </a:lnTo>
                  <a:lnTo>
                    <a:pt x="25241" y="206029"/>
                  </a:lnTo>
                  <a:lnTo>
                    <a:pt x="22982" y="208482"/>
                  </a:lnTo>
                  <a:lnTo>
                    <a:pt x="20787" y="210871"/>
                  </a:lnTo>
                  <a:lnTo>
                    <a:pt x="23369" y="208482"/>
                  </a:lnTo>
                  <a:lnTo>
                    <a:pt x="26016" y="206029"/>
                  </a:lnTo>
                  <a:lnTo>
                    <a:pt x="119293" y="206029"/>
                  </a:lnTo>
                  <a:lnTo>
                    <a:pt x="212571" y="206029"/>
                  </a:lnTo>
                  <a:lnTo>
                    <a:pt x="215088" y="208611"/>
                  </a:lnTo>
                  <a:lnTo>
                    <a:pt x="217606" y="211193"/>
                  </a:lnTo>
                  <a:lnTo>
                    <a:pt x="107609" y="211129"/>
                  </a:lnTo>
                  <a:cubicBezTo>
                    <a:pt x="47060" y="211129"/>
                    <a:pt x="-2839" y="210935"/>
                    <a:pt x="-3226" y="210741"/>
                  </a:cubicBez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6680697D-2CCC-4608-907C-C8EE77483A8D}"/>
                </a:ext>
              </a:extLst>
            </p:cNvPr>
            <p:cNvSpPr/>
            <p:nvPr/>
          </p:nvSpPr>
          <p:spPr>
            <a:xfrm flipV="1">
              <a:off x="5141938" y="3885412"/>
              <a:ext cx="42797" cy="5164"/>
            </a:xfrm>
            <a:custGeom>
              <a:avLst/>
              <a:gdLst>
                <a:gd name="connsiteX0" fmla="*/ -3795 w 42797"/>
                <a:gd name="connsiteY0" fmla="*/ -6424 h 5164"/>
                <a:gd name="connsiteX1" fmla="*/ -5860 w 42797"/>
                <a:gd name="connsiteY1" fmla="*/ -9006 h 5164"/>
                <a:gd name="connsiteX2" fmla="*/ 15571 w 42797"/>
                <a:gd name="connsiteY2" fmla="*/ -9458 h 5164"/>
                <a:gd name="connsiteX3" fmla="*/ 36938 w 42797"/>
                <a:gd name="connsiteY3" fmla="*/ -9393 h 5164"/>
                <a:gd name="connsiteX4" fmla="*/ 34485 w 42797"/>
                <a:gd name="connsiteY4" fmla="*/ -6811 h 5164"/>
                <a:gd name="connsiteX5" fmla="*/ 31967 w 42797"/>
                <a:gd name="connsiteY5" fmla="*/ -4294 h 5164"/>
                <a:gd name="connsiteX6" fmla="*/ 15119 w 42797"/>
                <a:gd name="connsiteY6" fmla="*/ -4294 h 5164"/>
                <a:gd name="connsiteX7" fmla="*/ -1729 w 42797"/>
                <a:gd name="connsiteY7" fmla="*/ -4294 h 5164"/>
                <a:gd name="connsiteX8" fmla="*/ -3795 w 42797"/>
                <a:gd name="connsiteY8" fmla="*/ -6424 h 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797" h="5164">
                  <a:moveTo>
                    <a:pt x="-3795" y="-6424"/>
                  </a:moveTo>
                  <a:cubicBezTo>
                    <a:pt x="-4957" y="-7586"/>
                    <a:pt x="-5860" y="-8748"/>
                    <a:pt x="-5860" y="-9006"/>
                  </a:cubicBezTo>
                  <a:cubicBezTo>
                    <a:pt x="-5860" y="-9264"/>
                    <a:pt x="3758" y="-9458"/>
                    <a:pt x="15571" y="-9458"/>
                  </a:cubicBezTo>
                  <a:lnTo>
                    <a:pt x="36938" y="-9393"/>
                  </a:lnTo>
                  <a:lnTo>
                    <a:pt x="34485" y="-6811"/>
                  </a:lnTo>
                  <a:lnTo>
                    <a:pt x="31967" y="-4294"/>
                  </a:lnTo>
                  <a:lnTo>
                    <a:pt x="15119" y="-4294"/>
                  </a:lnTo>
                  <a:lnTo>
                    <a:pt x="-1729" y="-4294"/>
                  </a:lnTo>
                  <a:lnTo>
                    <a:pt x="-3795" y="-6424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74BA4D35-E4D2-44A7-B137-EBF11016BC9E}"/>
                </a:ext>
              </a:extLst>
            </p:cNvPr>
            <p:cNvSpPr/>
            <p:nvPr/>
          </p:nvSpPr>
          <p:spPr>
            <a:xfrm flipV="1">
              <a:off x="5180411" y="3885412"/>
              <a:ext cx="171320" cy="31243"/>
            </a:xfrm>
            <a:custGeom>
              <a:avLst/>
              <a:gdLst>
                <a:gd name="connsiteX0" fmla="*/ -4775 w 171320"/>
                <a:gd name="connsiteY0" fmla="*/ 19425 h 31243"/>
                <a:gd name="connsiteX1" fmla="*/ -2258 w 171320"/>
                <a:gd name="connsiteY1" fmla="*/ 16843 h 31243"/>
                <a:gd name="connsiteX2" fmla="*/ 78626 w 171320"/>
                <a:gd name="connsiteY2" fmla="*/ 16843 h 31243"/>
                <a:gd name="connsiteX3" fmla="*/ 159509 w 171320"/>
                <a:gd name="connsiteY3" fmla="*/ 16843 h 31243"/>
                <a:gd name="connsiteX4" fmla="*/ 159509 w 171320"/>
                <a:gd name="connsiteY4" fmla="*/ 3804 h 31243"/>
                <a:gd name="connsiteX5" fmla="*/ 159509 w 171320"/>
                <a:gd name="connsiteY5" fmla="*/ -9236 h 31243"/>
                <a:gd name="connsiteX6" fmla="*/ 161769 w 171320"/>
                <a:gd name="connsiteY6" fmla="*/ -7041 h 31243"/>
                <a:gd name="connsiteX7" fmla="*/ 164028 w 171320"/>
                <a:gd name="connsiteY7" fmla="*/ -4846 h 31243"/>
                <a:gd name="connsiteX8" fmla="*/ 164028 w 171320"/>
                <a:gd name="connsiteY8" fmla="*/ 7806 h 31243"/>
                <a:gd name="connsiteX9" fmla="*/ 163253 w 171320"/>
                <a:gd name="connsiteY9" fmla="*/ 21233 h 31243"/>
                <a:gd name="connsiteX10" fmla="*/ 77593 w 171320"/>
                <a:gd name="connsiteY10" fmla="*/ 22007 h 31243"/>
                <a:gd name="connsiteX11" fmla="*/ -7293 w 171320"/>
                <a:gd name="connsiteY11" fmla="*/ 22007 h 31243"/>
                <a:gd name="connsiteX12" fmla="*/ -4775 w 171320"/>
                <a:gd name="connsiteY12" fmla="*/ 19425 h 3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1320" h="31243">
                  <a:moveTo>
                    <a:pt x="-4775" y="19425"/>
                  </a:moveTo>
                  <a:lnTo>
                    <a:pt x="-2258" y="16843"/>
                  </a:lnTo>
                  <a:lnTo>
                    <a:pt x="78626" y="16843"/>
                  </a:lnTo>
                  <a:lnTo>
                    <a:pt x="159509" y="16843"/>
                  </a:lnTo>
                  <a:lnTo>
                    <a:pt x="159509" y="3804"/>
                  </a:lnTo>
                  <a:lnTo>
                    <a:pt x="159509" y="-9236"/>
                  </a:lnTo>
                  <a:lnTo>
                    <a:pt x="161769" y="-7041"/>
                  </a:lnTo>
                  <a:lnTo>
                    <a:pt x="164028" y="-4846"/>
                  </a:lnTo>
                  <a:lnTo>
                    <a:pt x="164028" y="7806"/>
                  </a:lnTo>
                  <a:cubicBezTo>
                    <a:pt x="164028" y="16779"/>
                    <a:pt x="163834" y="20652"/>
                    <a:pt x="163253" y="21233"/>
                  </a:cubicBezTo>
                  <a:cubicBezTo>
                    <a:pt x="162672" y="21814"/>
                    <a:pt x="142726" y="22007"/>
                    <a:pt x="77593" y="22007"/>
                  </a:cubicBezTo>
                  <a:lnTo>
                    <a:pt x="-7293" y="22007"/>
                  </a:lnTo>
                  <a:lnTo>
                    <a:pt x="-4775" y="19425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61FDB5B6-8866-4C4C-938B-CCF077BBD360}"/>
                </a:ext>
              </a:extLst>
            </p:cNvPr>
            <p:cNvSpPr/>
            <p:nvPr/>
          </p:nvSpPr>
          <p:spPr>
            <a:xfrm flipV="1">
              <a:off x="4948282" y="3910588"/>
              <a:ext cx="29306" cy="219734"/>
            </a:xfrm>
            <a:custGeom>
              <a:avLst/>
              <a:gdLst>
                <a:gd name="connsiteX0" fmla="*/ -2292 w 29306"/>
                <a:gd name="connsiteY0" fmla="*/ 211759 h 219734"/>
                <a:gd name="connsiteX1" fmla="*/ -3066 w 29306"/>
                <a:gd name="connsiteY1" fmla="*/ 104409 h 219734"/>
                <a:gd name="connsiteX2" fmla="*/ -3066 w 29306"/>
                <a:gd name="connsiteY2" fmla="*/ -2166 h 219734"/>
                <a:gd name="connsiteX3" fmla="*/ -484 w 29306"/>
                <a:gd name="connsiteY3" fmla="*/ -4683 h 219734"/>
                <a:gd name="connsiteX4" fmla="*/ 2098 w 29306"/>
                <a:gd name="connsiteY4" fmla="*/ -7201 h 219734"/>
                <a:gd name="connsiteX5" fmla="*/ 2098 w 29306"/>
                <a:gd name="connsiteY5" fmla="*/ 18233 h 219734"/>
                <a:gd name="connsiteX6" fmla="*/ 2098 w 29306"/>
                <a:gd name="connsiteY6" fmla="*/ 43666 h 219734"/>
                <a:gd name="connsiteX7" fmla="*/ -291 w 29306"/>
                <a:gd name="connsiteY7" fmla="*/ 41407 h 219734"/>
                <a:gd name="connsiteX8" fmla="*/ -2744 w 29306"/>
                <a:gd name="connsiteY8" fmla="*/ 39212 h 219734"/>
                <a:gd name="connsiteX9" fmla="*/ -291 w 29306"/>
                <a:gd name="connsiteY9" fmla="*/ 41794 h 219734"/>
                <a:gd name="connsiteX10" fmla="*/ 2098 w 29306"/>
                <a:gd name="connsiteY10" fmla="*/ 44441 h 219734"/>
                <a:gd name="connsiteX11" fmla="*/ 2098 w 29306"/>
                <a:gd name="connsiteY11" fmla="*/ 126228 h 219734"/>
                <a:gd name="connsiteX12" fmla="*/ 2098 w 29306"/>
                <a:gd name="connsiteY12" fmla="*/ 208015 h 219734"/>
                <a:gd name="connsiteX13" fmla="*/ 14169 w 29306"/>
                <a:gd name="connsiteY13" fmla="*/ 208015 h 219734"/>
                <a:gd name="connsiteX14" fmla="*/ 26240 w 29306"/>
                <a:gd name="connsiteY14" fmla="*/ 208015 h 219734"/>
                <a:gd name="connsiteX15" fmla="*/ 24045 w 29306"/>
                <a:gd name="connsiteY15" fmla="*/ 210274 h 219734"/>
                <a:gd name="connsiteX16" fmla="*/ 21851 w 29306"/>
                <a:gd name="connsiteY16" fmla="*/ 212534 h 219734"/>
                <a:gd name="connsiteX17" fmla="*/ 10167 w 29306"/>
                <a:gd name="connsiteY17" fmla="*/ 212534 h 219734"/>
                <a:gd name="connsiteX18" fmla="*/ -2292 w 29306"/>
                <a:gd name="connsiteY18" fmla="*/ 211759 h 21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306" h="219734">
                  <a:moveTo>
                    <a:pt x="-2292" y="211759"/>
                  </a:moveTo>
                  <a:cubicBezTo>
                    <a:pt x="-2873" y="211178"/>
                    <a:pt x="-3066" y="186455"/>
                    <a:pt x="-3066" y="104409"/>
                  </a:cubicBezTo>
                  <a:lnTo>
                    <a:pt x="-3066" y="-2166"/>
                  </a:lnTo>
                  <a:lnTo>
                    <a:pt x="-484" y="-4683"/>
                  </a:lnTo>
                  <a:lnTo>
                    <a:pt x="2098" y="-7201"/>
                  </a:lnTo>
                  <a:lnTo>
                    <a:pt x="2098" y="18233"/>
                  </a:lnTo>
                  <a:lnTo>
                    <a:pt x="2098" y="43666"/>
                  </a:lnTo>
                  <a:lnTo>
                    <a:pt x="-291" y="41407"/>
                  </a:lnTo>
                  <a:lnTo>
                    <a:pt x="-2744" y="39212"/>
                  </a:lnTo>
                  <a:lnTo>
                    <a:pt x="-291" y="41794"/>
                  </a:lnTo>
                  <a:lnTo>
                    <a:pt x="2098" y="44441"/>
                  </a:lnTo>
                  <a:lnTo>
                    <a:pt x="2098" y="126228"/>
                  </a:lnTo>
                  <a:lnTo>
                    <a:pt x="2098" y="208015"/>
                  </a:lnTo>
                  <a:lnTo>
                    <a:pt x="14169" y="208015"/>
                  </a:lnTo>
                  <a:lnTo>
                    <a:pt x="26240" y="208015"/>
                  </a:lnTo>
                  <a:lnTo>
                    <a:pt x="24045" y="210274"/>
                  </a:lnTo>
                  <a:lnTo>
                    <a:pt x="21851" y="212534"/>
                  </a:lnTo>
                  <a:lnTo>
                    <a:pt x="10167" y="212534"/>
                  </a:lnTo>
                  <a:cubicBezTo>
                    <a:pt x="1969" y="212534"/>
                    <a:pt x="-1775" y="212275"/>
                    <a:pt x="-2292" y="211759"/>
                  </a:cubicBez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B595CB47-53B7-4FAD-ABBB-97D165F42243}"/>
                </a:ext>
              </a:extLst>
            </p:cNvPr>
            <p:cNvSpPr/>
            <p:nvPr/>
          </p:nvSpPr>
          <p:spPr>
            <a:xfrm flipV="1">
              <a:off x="4973845" y="3910588"/>
              <a:ext cx="146403" cy="4518"/>
            </a:xfrm>
            <a:custGeom>
              <a:avLst/>
              <a:gdLst>
                <a:gd name="connsiteX0" fmla="*/ -2044 w 146403"/>
                <a:gd name="connsiteY0" fmla="*/ -6775 h 4518"/>
                <a:gd name="connsiteX1" fmla="*/ 151 w 146403"/>
                <a:gd name="connsiteY1" fmla="*/ -9035 h 4518"/>
                <a:gd name="connsiteX2" fmla="*/ 68963 w 146403"/>
                <a:gd name="connsiteY2" fmla="*/ -9035 h 4518"/>
                <a:gd name="connsiteX3" fmla="*/ 137775 w 146403"/>
                <a:gd name="connsiteY3" fmla="*/ -9035 h 4518"/>
                <a:gd name="connsiteX4" fmla="*/ 139970 w 146403"/>
                <a:gd name="connsiteY4" fmla="*/ -6775 h 4518"/>
                <a:gd name="connsiteX5" fmla="*/ 142165 w 146403"/>
                <a:gd name="connsiteY5" fmla="*/ -4516 h 4518"/>
                <a:gd name="connsiteX6" fmla="*/ 68963 w 146403"/>
                <a:gd name="connsiteY6" fmla="*/ -4516 h 4518"/>
                <a:gd name="connsiteX7" fmla="*/ -4239 w 146403"/>
                <a:gd name="connsiteY7" fmla="*/ -4516 h 4518"/>
                <a:gd name="connsiteX8" fmla="*/ -2044 w 146403"/>
                <a:gd name="connsiteY8" fmla="*/ -6775 h 4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403" h="4518">
                  <a:moveTo>
                    <a:pt x="-2044" y="-6775"/>
                  </a:moveTo>
                  <a:lnTo>
                    <a:pt x="151" y="-9035"/>
                  </a:lnTo>
                  <a:lnTo>
                    <a:pt x="68963" y="-9035"/>
                  </a:lnTo>
                  <a:lnTo>
                    <a:pt x="137775" y="-9035"/>
                  </a:lnTo>
                  <a:lnTo>
                    <a:pt x="139970" y="-6775"/>
                  </a:lnTo>
                  <a:lnTo>
                    <a:pt x="142165" y="-4516"/>
                  </a:lnTo>
                  <a:lnTo>
                    <a:pt x="68963" y="-4516"/>
                  </a:lnTo>
                  <a:lnTo>
                    <a:pt x="-4239" y="-4516"/>
                  </a:lnTo>
                  <a:lnTo>
                    <a:pt x="-2044" y="-6775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2F288D69-A148-4412-935B-A6B167FE0181}"/>
                </a:ext>
              </a:extLst>
            </p:cNvPr>
            <p:cNvSpPr/>
            <p:nvPr/>
          </p:nvSpPr>
          <p:spPr>
            <a:xfrm flipV="1">
              <a:off x="5116504" y="3910588"/>
              <a:ext cx="92825" cy="4518"/>
            </a:xfrm>
            <a:custGeom>
              <a:avLst/>
              <a:gdLst>
                <a:gd name="connsiteX0" fmla="*/ -3660 w 92825"/>
                <a:gd name="connsiteY0" fmla="*/ -6775 h 4518"/>
                <a:gd name="connsiteX1" fmla="*/ -5855 w 92825"/>
                <a:gd name="connsiteY1" fmla="*/ -9035 h 4518"/>
                <a:gd name="connsiteX2" fmla="*/ 40558 w 92825"/>
                <a:gd name="connsiteY2" fmla="*/ -9035 h 4518"/>
                <a:gd name="connsiteX3" fmla="*/ 86971 w 92825"/>
                <a:gd name="connsiteY3" fmla="*/ -9035 h 4518"/>
                <a:gd name="connsiteX4" fmla="*/ 84776 w 92825"/>
                <a:gd name="connsiteY4" fmla="*/ -6775 h 4518"/>
                <a:gd name="connsiteX5" fmla="*/ 82582 w 92825"/>
                <a:gd name="connsiteY5" fmla="*/ -4516 h 4518"/>
                <a:gd name="connsiteX6" fmla="*/ 40558 w 92825"/>
                <a:gd name="connsiteY6" fmla="*/ -4516 h 4518"/>
                <a:gd name="connsiteX7" fmla="*/ -1465 w 92825"/>
                <a:gd name="connsiteY7" fmla="*/ -4516 h 4518"/>
                <a:gd name="connsiteX8" fmla="*/ -3660 w 92825"/>
                <a:gd name="connsiteY8" fmla="*/ -6775 h 4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825" h="4518">
                  <a:moveTo>
                    <a:pt x="-3660" y="-6775"/>
                  </a:moveTo>
                  <a:lnTo>
                    <a:pt x="-5855" y="-9035"/>
                  </a:lnTo>
                  <a:lnTo>
                    <a:pt x="40558" y="-9035"/>
                  </a:lnTo>
                  <a:lnTo>
                    <a:pt x="86971" y="-9035"/>
                  </a:lnTo>
                  <a:lnTo>
                    <a:pt x="84776" y="-6775"/>
                  </a:lnTo>
                  <a:lnTo>
                    <a:pt x="82582" y="-4516"/>
                  </a:lnTo>
                  <a:lnTo>
                    <a:pt x="40558" y="-4516"/>
                  </a:lnTo>
                  <a:lnTo>
                    <a:pt x="-1465" y="-4516"/>
                  </a:lnTo>
                  <a:lnTo>
                    <a:pt x="-3660" y="-6775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D9DAA352-2BBA-4D68-8AC9-A2D4A9EE7049}"/>
                </a:ext>
              </a:extLst>
            </p:cNvPr>
            <p:cNvSpPr/>
            <p:nvPr/>
          </p:nvSpPr>
          <p:spPr>
            <a:xfrm flipV="1">
              <a:off x="4955189" y="3910588"/>
              <a:ext cx="445924" cy="403513"/>
            </a:xfrm>
            <a:custGeom>
              <a:avLst/>
              <a:gdLst>
                <a:gd name="connsiteX0" fmla="*/ 246524 w 445924"/>
                <a:gd name="connsiteY0" fmla="*/ 395619 h 403513"/>
                <a:gd name="connsiteX1" fmla="*/ 248719 w 445924"/>
                <a:gd name="connsiteY1" fmla="*/ 393360 h 403513"/>
                <a:gd name="connsiteX2" fmla="*/ 272668 w 445924"/>
                <a:gd name="connsiteY2" fmla="*/ 393360 h 403513"/>
                <a:gd name="connsiteX3" fmla="*/ 300425 w 445924"/>
                <a:gd name="connsiteY3" fmla="*/ 392650 h 403513"/>
                <a:gd name="connsiteX4" fmla="*/ 322696 w 445924"/>
                <a:gd name="connsiteY4" fmla="*/ 371477 h 403513"/>
                <a:gd name="connsiteX5" fmla="*/ 321986 w 445924"/>
                <a:gd name="connsiteY5" fmla="*/ 354629 h 403513"/>
                <a:gd name="connsiteX6" fmla="*/ 320114 w 445924"/>
                <a:gd name="connsiteY6" fmla="*/ 351466 h 403513"/>
                <a:gd name="connsiteX7" fmla="*/ 310108 w 445924"/>
                <a:gd name="connsiteY7" fmla="*/ 340686 h 403513"/>
                <a:gd name="connsiteX8" fmla="*/ 303653 w 445924"/>
                <a:gd name="connsiteY8" fmla="*/ 337845 h 403513"/>
                <a:gd name="connsiteX9" fmla="*/ 177196 w 445924"/>
                <a:gd name="connsiteY9" fmla="*/ 336554 h 403513"/>
                <a:gd name="connsiteX10" fmla="*/ 49964 w 445924"/>
                <a:gd name="connsiteY10" fmla="*/ 335909 h 403513"/>
                <a:gd name="connsiteX11" fmla="*/ 8005 w 445924"/>
                <a:gd name="connsiteY11" fmla="*/ 274714 h 403513"/>
                <a:gd name="connsiteX12" fmla="*/ 18463 w 445924"/>
                <a:gd name="connsiteY12" fmla="*/ 253218 h 403513"/>
                <a:gd name="connsiteX13" fmla="*/ 44477 w 445924"/>
                <a:gd name="connsiteY13" fmla="*/ 236370 h 403513"/>
                <a:gd name="connsiteX14" fmla="*/ 49319 w 445924"/>
                <a:gd name="connsiteY14" fmla="*/ 234950 h 403513"/>
                <a:gd name="connsiteX15" fmla="*/ 112902 w 445924"/>
                <a:gd name="connsiteY15" fmla="*/ 234692 h 403513"/>
                <a:gd name="connsiteX16" fmla="*/ 176486 w 445924"/>
                <a:gd name="connsiteY16" fmla="*/ 234498 h 403513"/>
                <a:gd name="connsiteX17" fmla="*/ 173904 w 445924"/>
                <a:gd name="connsiteY17" fmla="*/ 237145 h 403513"/>
                <a:gd name="connsiteX18" fmla="*/ 171386 w 445924"/>
                <a:gd name="connsiteY18" fmla="*/ 239727 h 403513"/>
                <a:gd name="connsiteX19" fmla="*/ 112128 w 445924"/>
                <a:gd name="connsiteY19" fmla="*/ 239727 h 403513"/>
                <a:gd name="connsiteX20" fmla="*/ 37699 w 445924"/>
                <a:gd name="connsiteY20" fmla="*/ 244245 h 403513"/>
                <a:gd name="connsiteX21" fmla="*/ 25564 w 445924"/>
                <a:gd name="connsiteY21" fmla="*/ 318544 h 403513"/>
                <a:gd name="connsiteX22" fmla="*/ 47963 w 445924"/>
                <a:gd name="connsiteY22" fmla="*/ 330745 h 403513"/>
                <a:gd name="connsiteX23" fmla="*/ 176421 w 445924"/>
                <a:gd name="connsiteY23" fmla="*/ 331584 h 403513"/>
                <a:gd name="connsiteX24" fmla="*/ 301071 w 445924"/>
                <a:gd name="connsiteY24" fmla="*/ 331713 h 403513"/>
                <a:gd name="connsiteX25" fmla="*/ 305848 w 445924"/>
                <a:gd name="connsiteY25" fmla="*/ 333456 h 403513"/>
                <a:gd name="connsiteX26" fmla="*/ 323599 w 445924"/>
                <a:gd name="connsiteY26" fmla="*/ 347786 h 403513"/>
                <a:gd name="connsiteX27" fmla="*/ 325149 w 445924"/>
                <a:gd name="connsiteY27" fmla="*/ 352370 h 403513"/>
                <a:gd name="connsiteX28" fmla="*/ 325407 w 445924"/>
                <a:gd name="connsiteY28" fmla="*/ 352821 h 403513"/>
                <a:gd name="connsiteX29" fmla="*/ 327924 w 445924"/>
                <a:gd name="connsiteY29" fmla="*/ 365215 h 403513"/>
                <a:gd name="connsiteX30" fmla="*/ 323599 w 445924"/>
                <a:gd name="connsiteY30" fmla="*/ 381805 h 403513"/>
                <a:gd name="connsiteX31" fmla="*/ 314175 w 445924"/>
                <a:gd name="connsiteY31" fmla="*/ 392069 h 403513"/>
                <a:gd name="connsiteX32" fmla="*/ 313658 w 445924"/>
                <a:gd name="connsiteY32" fmla="*/ 392715 h 403513"/>
                <a:gd name="connsiteX33" fmla="*/ 322567 w 445924"/>
                <a:gd name="connsiteY33" fmla="*/ 393360 h 403513"/>
                <a:gd name="connsiteX34" fmla="*/ 331475 w 445924"/>
                <a:gd name="connsiteY34" fmla="*/ 393360 h 403513"/>
                <a:gd name="connsiteX35" fmla="*/ 332830 w 445924"/>
                <a:gd name="connsiteY35" fmla="*/ 391553 h 403513"/>
                <a:gd name="connsiteX36" fmla="*/ 337736 w 445924"/>
                <a:gd name="connsiteY36" fmla="*/ 347205 h 403513"/>
                <a:gd name="connsiteX37" fmla="*/ 323664 w 445924"/>
                <a:gd name="connsiteY37" fmla="*/ 328292 h 403513"/>
                <a:gd name="connsiteX38" fmla="*/ 323212 w 445924"/>
                <a:gd name="connsiteY38" fmla="*/ 327130 h 403513"/>
                <a:gd name="connsiteX39" fmla="*/ 325278 w 445924"/>
                <a:gd name="connsiteY39" fmla="*/ 327904 h 403513"/>
                <a:gd name="connsiteX40" fmla="*/ 321146 w 445924"/>
                <a:gd name="connsiteY40" fmla="*/ 326097 h 403513"/>
                <a:gd name="connsiteX41" fmla="*/ 320243 w 445924"/>
                <a:gd name="connsiteY41" fmla="*/ 325903 h 403513"/>
                <a:gd name="connsiteX42" fmla="*/ 316434 w 445924"/>
                <a:gd name="connsiteY42" fmla="*/ 323644 h 403513"/>
                <a:gd name="connsiteX43" fmla="*/ 313013 w 445924"/>
                <a:gd name="connsiteY43" fmla="*/ 321514 h 403513"/>
                <a:gd name="connsiteX44" fmla="*/ 312496 w 445924"/>
                <a:gd name="connsiteY44" fmla="*/ 321320 h 403513"/>
                <a:gd name="connsiteX45" fmla="*/ 307139 w 445924"/>
                <a:gd name="connsiteY45" fmla="*/ 320223 h 403513"/>
                <a:gd name="connsiteX46" fmla="*/ 302362 w 445924"/>
                <a:gd name="connsiteY46" fmla="*/ 318867 h 403513"/>
                <a:gd name="connsiteX47" fmla="*/ 175840 w 445924"/>
                <a:gd name="connsiteY47" fmla="*/ 318480 h 403513"/>
                <a:gd name="connsiteX48" fmla="*/ 49319 w 445924"/>
                <a:gd name="connsiteY48" fmla="*/ 318157 h 403513"/>
                <a:gd name="connsiteX49" fmla="*/ 45897 w 445924"/>
                <a:gd name="connsiteY49" fmla="*/ 316737 h 403513"/>
                <a:gd name="connsiteX50" fmla="*/ 27952 w 445924"/>
                <a:gd name="connsiteY50" fmla="*/ 300083 h 403513"/>
                <a:gd name="connsiteX51" fmla="*/ 49383 w 445924"/>
                <a:gd name="connsiteY51" fmla="*/ 253670 h 403513"/>
                <a:gd name="connsiteX52" fmla="*/ 105866 w 445924"/>
                <a:gd name="connsiteY52" fmla="*/ 252637 h 403513"/>
                <a:gd name="connsiteX53" fmla="*/ 158347 w 445924"/>
                <a:gd name="connsiteY53" fmla="*/ 252637 h 403513"/>
                <a:gd name="connsiteX54" fmla="*/ 156152 w 445924"/>
                <a:gd name="connsiteY54" fmla="*/ 254896 h 403513"/>
                <a:gd name="connsiteX55" fmla="*/ 154022 w 445924"/>
                <a:gd name="connsiteY55" fmla="*/ 257091 h 403513"/>
                <a:gd name="connsiteX56" fmla="*/ 102961 w 445924"/>
                <a:gd name="connsiteY56" fmla="*/ 257285 h 403513"/>
                <a:gd name="connsiteX57" fmla="*/ 48221 w 445924"/>
                <a:gd name="connsiteY57" fmla="*/ 258899 h 403513"/>
                <a:gd name="connsiteX58" fmla="*/ 32019 w 445924"/>
                <a:gd name="connsiteY58" fmla="*/ 273875 h 403513"/>
                <a:gd name="connsiteX59" fmla="*/ 32600 w 445924"/>
                <a:gd name="connsiteY59" fmla="*/ 298792 h 403513"/>
                <a:gd name="connsiteX60" fmla="*/ 46026 w 445924"/>
                <a:gd name="connsiteY60" fmla="*/ 311508 h 403513"/>
                <a:gd name="connsiteX61" fmla="*/ 50610 w 445924"/>
                <a:gd name="connsiteY61" fmla="*/ 313638 h 403513"/>
                <a:gd name="connsiteX62" fmla="*/ 177454 w 445924"/>
                <a:gd name="connsiteY62" fmla="*/ 313961 h 403513"/>
                <a:gd name="connsiteX63" fmla="*/ 307849 w 445924"/>
                <a:gd name="connsiteY63" fmla="*/ 315381 h 403513"/>
                <a:gd name="connsiteX64" fmla="*/ 320114 w 445924"/>
                <a:gd name="connsiteY64" fmla="*/ 320739 h 403513"/>
                <a:gd name="connsiteX65" fmla="*/ 319339 w 445924"/>
                <a:gd name="connsiteY65" fmla="*/ 320675 h 403513"/>
                <a:gd name="connsiteX66" fmla="*/ 319081 w 445924"/>
                <a:gd name="connsiteY66" fmla="*/ 320997 h 403513"/>
                <a:gd name="connsiteX67" fmla="*/ 320178 w 445924"/>
                <a:gd name="connsiteY67" fmla="*/ 321320 h 403513"/>
                <a:gd name="connsiteX68" fmla="*/ 324890 w 445924"/>
                <a:gd name="connsiteY68" fmla="*/ 324419 h 403513"/>
                <a:gd name="connsiteX69" fmla="*/ 325084 w 445924"/>
                <a:gd name="connsiteY69" fmla="*/ 324741 h 403513"/>
                <a:gd name="connsiteX70" fmla="*/ 329345 w 445924"/>
                <a:gd name="connsiteY70" fmla="*/ 328421 h 403513"/>
                <a:gd name="connsiteX71" fmla="*/ 329474 w 445924"/>
                <a:gd name="connsiteY71" fmla="*/ 328679 h 403513"/>
                <a:gd name="connsiteX72" fmla="*/ 331281 w 445924"/>
                <a:gd name="connsiteY72" fmla="*/ 330616 h 403513"/>
                <a:gd name="connsiteX73" fmla="*/ 331604 w 445924"/>
                <a:gd name="connsiteY73" fmla="*/ 330745 h 403513"/>
                <a:gd name="connsiteX74" fmla="*/ 333669 w 445924"/>
                <a:gd name="connsiteY74" fmla="*/ 331390 h 403513"/>
                <a:gd name="connsiteX75" fmla="*/ 340447 w 445924"/>
                <a:gd name="connsiteY75" fmla="*/ 388196 h 403513"/>
                <a:gd name="connsiteX76" fmla="*/ 338188 w 445924"/>
                <a:gd name="connsiteY76" fmla="*/ 393037 h 403513"/>
                <a:gd name="connsiteX77" fmla="*/ 349485 w 445924"/>
                <a:gd name="connsiteY77" fmla="*/ 393360 h 403513"/>
                <a:gd name="connsiteX78" fmla="*/ 360781 w 445924"/>
                <a:gd name="connsiteY78" fmla="*/ 393360 h 403513"/>
                <a:gd name="connsiteX79" fmla="*/ 360781 w 445924"/>
                <a:gd name="connsiteY79" fmla="*/ 246182 h 403513"/>
                <a:gd name="connsiteX80" fmla="*/ 360781 w 445924"/>
                <a:gd name="connsiteY80" fmla="*/ 99004 h 403513"/>
                <a:gd name="connsiteX81" fmla="*/ 223802 w 445924"/>
                <a:gd name="connsiteY81" fmla="*/ 99004 h 403513"/>
                <a:gd name="connsiteX82" fmla="*/ 50545 w 445924"/>
                <a:gd name="connsiteY82" fmla="*/ 100036 h 403513"/>
                <a:gd name="connsiteX83" fmla="*/ 32019 w 445924"/>
                <a:gd name="connsiteY83" fmla="*/ 115593 h 403513"/>
                <a:gd name="connsiteX84" fmla="*/ 29953 w 445924"/>
                <a:gd name="connsiteY84" fmla="*/ 127406 h 403513"/>
                <a:gd name="connsiteX85" fmla="*/ 32148 w 445924"/>
                <a:gd name="connsiteY85" fmla="*/ 139478 h 403513"/>
                <a:gd name="connsiteX86" fmla="*/ 52159 w 445924"/>
                <a:gd name="connsiteY86" fmla="*/ 155164 h 403513"/>
                <a:gd name="connsiteX87" fmla="*/ 102187 w 445924"/>
                <a:gd name="connsiteY87" fmla="*/ 155809 h 403513"/>
                <a:gd name="connsiteX88" fmla="*/ 148793 w 445924"/>
                <a:gd name="connsiteY88" fmla="*/ 155809 h 403513"/>
                <a:gd name="connsiteX89" fmla="*/ 150988 w 445924"/>
                <a:gd name="connsiteY89" fmla="*/ 158069 h 403513"/>
                <a:gd name="connsiteX90" fmla="*/ 153183 w 445924"/>
                <a:gd name="connsiteY90" fmla="*/ 160392 h 403513"/>
                <a:gd name="connsiteX91" fmla="*/ 101606 w 445924"/>
                <a:gd name="connsiteY91" fmla="*/ 160199 h 403513"/>
                <a:gd name="connsiteX92" fmla="*/ 46349 w 445924"/>
                <a:gd name="connsiteY92" fmla="*/ 158650 h 403513"/>
                <a:gd name="connsiteX93" fmla="*/ 32148 w 445924"/>
                <a:gd name="connsiteY93" fmla="*/ 148515 h 403513"/>
                <a:gd name="connsiteX94" fmla="*/ 29049 w 445924"/>
                <a:gd name="connsiteY94" fmla="*/ 141156 h 403513"/>
                <a:gd name="connsiteX95" fmla="*/ 28856 w 445924"/>
                <a:gd name="connsiteY95" fmla="*/ 140898 h 403513"/>
                <a:gd name="connsiteX96" fmla="*/ 26725 w 445924"/>
                <a:gd name="connsiteY96" fmla="*/ 139413 h 403513"/>
                <a:gd name="connsiteX97" fmla="*/ 24983 w 445924"/>
                <a:gd name="connsiteY97" fmla="*/ 132248 h 403513"/>
                <a:gd name="connsiteX98" fmla="*/ 34730 w 445924"/>
                <a:gd name="connsiteY98" fmla="*/ 103522 h 403513"/>
                <a:gd name="connsiteX99" fmla="*/ 39248 w 445924"/>
                <a:gd name="connsiteY99" fmla="*/ 99004 h 403513"/>
                <a:gd name="connsiteX100" fmla="*/ 30276 w 445924"/>
                <a:gd name="connsiteY100" fmla="*/ 99004 h 403513"/>
                <a:gd name="connsiteX101" fmla="*/ 21239 w 445924"/>
                <a:gd name="connsiteY101" fmla="*/ 99004 h 403513"/>
                <a:gd name="connsiteX102" fmla="*/ 18979 w 445924"/>
                <a:gd name="connsiteY102" fmla="*/ 102425 h 403513"/>
                <a:gd name="connsiteX103" fmla="*/ 11556 w 445924"/>
                <a:gd name="connsiteY103" fmla="*/ 127406 h 403513"/>
                <a:gd name="connsiteX104" fmla="*/ 15752 w 445924"/>
                <a:gd name="connsiteY104" fmla="*/ 146256 h 403513"/>
                <a:gd name="connsiteX105" fmla="*/ 18011 w 445924"/>
                <a:gd name="connsiteY105" fmla="*/ 151549 h 403513"/>
                <a:gd name="connsiteX106" fmla="*/ 16397 w 445924"/>
                <a:gd name="connsiteY106" fmla="*/ 153163 h 403513"/>
                <a:gd name="connsiteX107" fmla="*/ 13880 w 445924"/>
                <a:gd name="connsiteY107" fmla="*/ 153550 h 403513"/>
                <a:gd name="connsiteX108" fmla="*/ 7941 w 445924"/>
                <a:gd name="connsiteY108" fmla="*/ 137735 h 403513"/>
                <a:gd name="connsiteX109" fmla="*/ 7231 w 445924"/>
                <a:gd name="connsiteY109" fmla="*/ 124889 h 403513"/>
                <a:gd name="connsiteX110" fmla="*/ 12072 w 445924"/>
                <a:gd name="connsiteY110" fmla="*/ 104813 h 403513"/>
                <a:gd name="connsiteX111" fmla="*/ 14654 w 445924"/>
                <a:gd name="connsiteY111" fmla="*/ 99585 h 403513"/>
                <a:gd name="connsiteX112" fmla="*/ 13492 w 445924"/>
                <a:gd name="connsiteY112" fmla="*/ 98810 h 403513"/>
                <a:gd name="connsiteX113" fmla="*/ 12201 w 445924"/>
                <a:gd name="connsiteY113" fmla="*/ 94550 h 403513"/>
                <a:gd name="connsiteX114" fmla="*/ 15945 w 445924"/>
                <a:gd name="connsiteY114" fmla="*/ 78993 h 403513"/>
                <a:gd name="connsiteX115" fmla="*/ 30469 w 445924"/>
                <a:gd name="connsiteY115" fmla="*/ 62274 h 403513"/>
                <a:gd name="connsiteX116" fmla="*/ 34859 w 445924"/>
                <a:gd name="connsiteY116" fmla="*/ 55818 h 403513"/>
                <a:gd name="connsiteX117" fmla="*/ 23562 w 445924"/>
                <a:gd name="connsiteY117" fmla="*/ 26383 h 403513"/>
                <a:gd name="connsiteX118" fmla="*/ 16720 w 445924"/>
                <a:gd name="connsiteY118" fmla="*/ 21864 h 403513"/>
                <a:gd name="connsiteX119" fmla="*/ 14525 w 445924"/>
                <a:gd name="connsiteY119" fmla="*/ 19605 h 403513"/>
                <a:gd name="connsiteX120" fmla="*/ 16655 w 445924"/>
                <a:gd name="connsiteY120" fmla="*/ 19605 h 403513"/>
                <a:gd name="connsiteX121" fmla="*/ 35246 w 445924"/>
                <a:gd name="connsiteY121" fmla="*/ 28900 h 403513"/>
                <a:gd name="connsiteX122" fmla="*/ 41443 w 445924"/>
                <a:gd name="connsiteY122" fmla="*/ 50848 h 403513"/>
                <a:gd name="connsiteX123" fmla="*/ 26790 w 445924"/>
                <a:gd name="connsiteY123" fmla="*/ 72537 h 403513"/>
                <a:gd name="connsiteX124" fmla="*/ 17043 w 445924"/>
                <a:gd name="connsiteY124" fmla="*/ 90870 h 403513"/>
                <a:gd name="connsiteX125" fmla="*/ 16591 w 445924"/>
                <a:gd name="connsiteY125" fmla="*/ 94033 h 403513"/>
                <a:gd name="connsiteX126" fmla="*/ 20399 w 445924"/>
                <a:gd name="connsiteY126" fmla="*/ 93646 h 403513"/>
                <a:gd name="connsiteX127" fmla="*/ 38603 w 445924"/>
                <a:gd name="connsiteY127" fmla="*/ 87578 h 403513"/>
                <a:gd name="connsiteX128" fmla="*/ 55064 w 445924"/>
                <a:gd name="connsiteY128" fmla="*/ 71246 h 403513"/>
                <a:gd name="connsiteX129" fmla="*/ 60615 w 445924"/>
                <a:gd name="connsiteY129" fmla="*/ 36711 h 403513"/>
                <a:gd name="connsiteX130" fmla="*/ 28016 w 445924"/>
                <a:gd name="connsiteY130" fmla="*/ 1401 h 403513"/>
                <a:gd name="connsiteX131" fmla="*/ 14138 w 445924"/>
                <a:gd name="connsiteY131" fmla="*/ -83 h 403513"/>
                <a:gd name="connsiteX132" fmla="*/ 1098 w 445924"/>
                <a:gd name="connsiteY132" fmla="*/ 1272 h 403513"/>
                <a:gd name="connsiteX133" fmla="*/ -2581 w 445924"/>
                <a:gd name="connsiteY133" fmla="*/ 2628 h 403513"/>
                <a:gd name="connsiteX134" fmla="*/ -4324 w 445924"/>
                <a:gd name="connsiteY134" fmla="*/ 820 h 403513"/>
                <a:gd name="connsiteX135" fmla="*/ -6067 w 445924"/>
                <a:gd name="connsiteY135" fmla="*/ -1052 h 403513"/>
                <a:gd name="connsiteX136" fmla="*/ -3743 w 445924"/>
                <a:gd name="connsiteY136" fmla="*/ -2020 h 403513"/>
                <a:gd name="connsiteX137" fmla="*/ 91277 w 445924"/>
                <a:gd name="connsiteY137" fmla="*/ -5441 h 403513"/>
                <a:gd name="connsiteX138" fmla="*/ 176486 w 445924"/>
                <a:gd name="connsiteY138" fmla="*/ -5635 h 403513"/>
                <a:gd name="connsiteX139" fmla="*/ 174033 w 445924"/>
                <a:gd name="connsiteY139" fmla="*/ -3117 h 403513"/>
                <a:gd name="connsiteX140" fmla="*/ 170482 w 445924"/>
                <a:gd name="connsiteY140" fmla="*/ -600 h 403513"/>
                <a:gd name="connsiteX141" fmla="*/ 103219 w 445924"/>
                <a:gd name="connsiteY141" fmla="*/ -471 h 403513"/>
                <a:gd name="connsiteX142" fmla="*/ 38926 w 445924"/>
                <a:gd name="connsiteY142" fmla="*/ 562 h 403513"/>
                <a:gd name="connsiteX143" fmla="*/ 60809 w 445924"/>
                <a:gd name="connsiteY143" fmla="*/ 22962 h 403513"/>
                <a:gd name="connsiteX144" fmla="*/ 66296 w 445924"/>
                <a:gd name="connsiteY144" fmla="*/ 48589 h 403513"/>
                <a:gd name="connsiteX145" fmla="*/ 64230 w 445924"/>
                <a:gd name="connsiteY145" fmla="*/ 62532 h 403513"/>
                <a:gd name="connsiteX146" fmla="*/ 61713 w 445924"/>
                <a:gd name="connsiteY146" fmla="*/ 68148 h 403513"/>
                <a:gd name="connsiteX147" fmla="*/ 61454 w 445924"/>
                <a:gd name="connsiteY147" fmla="*/ 68664 h 403513"/>
                <a:gd name="connsiteX148" fmla="*/ 58937 w 445924"/>
                <a:gd name="connsiteY148" fmla="*/ 73828 h 403513"/>
                <a:gd name="connsiteX149" fmla="*/ 59066 w 445924"/>
                <a:gd name="connsiteY149" fmla="*/ 73054 h 403513"/>
                <a:gd name="connsiteX150" fmla="*/ 58808 w 445924"/>
                <a:gd name="connsiteY150" fmla="*/ 72796 h 403513"/>
                <a:gd name="connsiteX151" fmla="*/ 58420 w 445924"/>
                <a:gd name="connsiteY151" fmla="*/ 74022 h 403513"/>
                <a:gd name="connsiteX152" fmla="*/ 48673 w 445924"/>
                <a:gd name="connsiteY152" fmla="*/ 86351 h 403513"/>
                <a:gd name="connsiteX153" fmla="*/ 41121 w 445924"/>
                <a:gd name="connsiteY153" fmla="*/ 91709 h 403513"/>
                <a:gd name="connsiteX154" fmla="*/ 37118 w 445924"/>
                <a:gd name="connsiteY154" fmla="*/ 94162 h 403513"/>
                <a:gd name="connsiteX155" fmla="*/ 64553 w 445924"/>
                <a:gd name="connsiteY155" fmla="*/ 94356 h 403513"/>
                <a:gd name="connsiteX156" fmla="*/ 243620 w 445924"/>
                <a:gd name="connsiteY156" fmla="*/ 94291 h 403513"/>
                <a:gd name="connsiteX157" fmla="*/ 398867 w 445924"/>
                <a:gd name="connsiteY157" fmla="*/ 93065 h 403513"/>
                <a:gd name="connsiteX158" fmla="*/ 412423 w 445924"/>
                <a:gd name="connsiteY158" fmla="*/ 87384 h 403513"/>
                <a:gd name="connsiteX159" fmla="*/ 424042 w 445924"/>
                <a:gd name="connsiteY159" fmla="*/ 77637 h 403513"/>
                <a:gd name="connsiteX160" fmla="*/ 259951 w 445924"/>
                <a:gd name="connsiteY160" fmla="*/ 76927 h 403513"/>
                <a:gd name="connsiteX161" fmla="*/ 95602 w 445924"/>
                <a:gd name="connsiteY161" fmla="*/ 75571 h 403513"/>
                <a:gd name="connsiteX162" fmla="*/ 262404 w 445924"/>
                <a:gd name="connsiteY162" fmla="*/ 72537 h 403513"/>
                <a:gd name="connsiteX163" fmla="*/ 427915 w 445924"/>
                <a:gd name="connsiteY163" fmla="*/ 72537 h 403513"/>
                <a:gd name="connsiteX164" fmla="*/ 429852 w 445924"/>
                <a:gd name="connsiteY164" fmla="*/ 69181 h 403513"/>
                <a:gd name="connsiteX165" fmla="*/ 435274 w 445924"/>
                <a:gd name="connsiteY165" fmla="*/ 52720 h 403513"/>
                <a:gd name="connsiteX166" fmla="*/ 435726 w 445924"/>
                <a:gd name="connsiteY166" fmla="*/ 49299 h 403513"/>
                <a:gd name="connsiteX167" fmla="*/ 270796 w 445924"/>
                <a:gd name="connsiteY167" fmla="*/ 49299 h 403513"/>
                <a:gd name="connsiteX168" fmla="*/ 105156 w 445924"/>
                <a:gd name="connsiteY168" fmla="*/ 48072 h 403513"/>
                <a:gd name="connsiteX169" fmla="*/ 104898 w 445924"/>
                <a:gd name="connsiteY169" fmla="*/ 45813 h 403513"/>
                <a:gd name="connsiteX170" fmla="*/ 196755 w 445924"/>
                <a:gd name="connsiteY170" fmla="*/ 44780 h 403513"/>
                <a:gd name="connsiteX171" fmla="*/ 361750 w 445924"/>
                <a:gd name="connsiteY171" fmla="*/ 44586 h 403513"/>
                <a:gd name="connsiteX172" fmla="*/ 435339 w 445924"/>
                <a:gd name="connsiteY172" fmla="*/ 44457 h 403513"/>
                <a:gd name="connsiteX173" fmla="*/ 435145 w 445924"/>
                <a:gd name="connsiteY173" fmla="*/ 41230 h 403513"/>
                <a:gd name="connsiteX174" fmla="*/ 429594 w 445924"/>
                <a:gd name="connsiteY174" fmla="*/ 23865 h 403513"/>
                <a:gd name="connsiteX175" fmla="*/ 427205 w 445924"/>
                <a:gd name="connsiteY175" fmla="*/ 19605 h 403513"/>
                <a:gd name="connsiteX176" fmla="*/ 409001 w 445924"/>
                <a:gd name="connsiteY176" fmla="*/ 19605 h 403513"/>
                <a:gd name="connsiteX177" fmla="*/ 390862 w 445924"/>
                <a:gd name="connsiteY177" fmla="*/ 19605 h 403513"/>
                <a:gd name="connsiteX178" fmla="*/ 393380 w 445924"/>
                <a:gd name="connsiteY178" fmla="*/ 17023 h 403513"/>
                <a:gd name="connsiteX179" fmla="*/ 395897 w 445924"/>
                <a:gd name="connsiteY179" fmla="*/ 14441 h 403513"/>
                <a:gd name="connsiteX180" fmla="*/ 409518 w 445924"/>
                <a:gd name="connsiteY180" fmla="*/ 14441 h 403513"/>
                <a:gd name="connsiteX181" fmla="*/ 423074 w 445924"/>
                <a:gd name="connsiteY181" fmla="*/ 14376 h 403513"/>
                <a:gd name="connsiteX182" fmla="*/ 420169 w 445924"/>
                <a:gd name="connsiteY182" fmla="*/ 11859 h 403513"/>
                <a:gd name="connsiteX183" fmla="*/ 412294 w 445924"/>
                <a:gd name="connsiteY183" fmla="*/ 6178 h 403513"/>
                <a:gd name="connsiteX184" fmla="*/ 407259 w 445924"/>
                <a:gd name="connsiteY184" fmla="*/ 3015 h 403513"/>
                <a:gd name="connsiteX185" fmla="*/ 409066 w 445924"/>
                <a:gd name="connsiteY185" fmla="*/ 1337 h 403513"/>
                <a:gd name="connsiteX186" fmla="*/ 410873 w 445924"/>
                <a:gd name="connsiteY186" fmla="*/ -342 h 403513"/>
                <a:gd name="connsiteX187" fmla="*/ 415328 w 445924"/>
                <a:gd name="connsiteY187" fmla="*/ 2305 h 403513"/>
                <a:gd name="connsiteX188" fmla="*/ 433015 w 445924"/>
                <a:gd name="connsiteY188" fmla="*/ 20057 h 403513"/>
                <a:gd name="connsiteX189" fmla="*/ 437792 w 445924"/>
                <a:gd name="connsiteY189" fmla="*/ 30708 h 403513"/>
                <a:gd name="connsiteX190" fmla="*/ 439857 w 445924"/>
                <a:gd name="connsiteY190" fmla="*/ 46717 h 403513"/>
                <a:gd name="connsiteX191" fmla="*/ 438695 w 445924"/>
                <a:gd name="connsiteY191" fmla="*/ 60595 h 403513"/>
                <a:gd name="connsiteX192" fmla="*/ 414295 w 445924"/>
                <a:gd name="connsiteY192" fmla="*/ 91967 h 403513"/>
                <a:gd name="connsiteX193" fmla="*/ 394542 w 445924"/>
                <a:gd name="connsiteY193" fmla="*/ 98681 h 403513"/>
                <a:gd name="connsiteX194" fmla="*/ 390475 w 445924"/>
                <a:gd name="connsiteY194" fmla="*/ 99133 h 403513"/>
                <a:gd name="connsiteX195" fmla="*/ 390475 w 445924"/>
                <a:gd name="connsiteY195" fmla="*/ 127923 h 403513"/>
                <a:gd name="connsiteX196" fmla="*/ 390475 w 445924"/>
                <a:gd name="connsiteY196" fmla="*/ 156713 h 403513"/>
                <a:gd name="connsiteX197" fmla="*/ 388216 w 445924"/>
                <a:gd name="connsiteY197" fmla="*/ 154518 h 403513"/>
                <a:gd name="connsiteX198" fmla="*/ 385956 w 445924"/>
                <a:gd name="connsiteY198" fmla="*/ 152323 h 403513"/>
                <a:gd name="connsiteX199" fmla="*/ 385956 w 445924"/>
                <a:gd name="connsiteY199" fmla="*/ 125664 h 403513"/>
                <a:gd name="connsiteX200" fmla="*/ 385956 w 445924"/>
                <a:gd name="connsiteY200" fmla="*/ 99004 h 403513"/>
                <a:gd name="connsiteX201" fmla="*/ 376015 w 445924"/>
                <a:gd name="connsiteY201" fmla="*/ 99004 h 403513"/>
                <a:gd name="connsiteX202" fmla="*/ 365687 w 445924"/>
                <a:gd name="connsiteY202" fmla="*/ 100036 h 403513"/>
                <a:gd name="connsiteX203" fmla="*/ 365300 w 445924"/>
                <a:gd name="connsiteY203" fmla="*/ 248893 h 403513"/>
                <a:gd name="connsiteX204" fmla="*/ 364913 w 445924"/>
                <a:gd name="connsiteY204" fmla="*/ 397298 h 403513"/>
                <a:gd name="connsiteX205" fmla="*/ 304427 w 445924"/>
                <a:gd name="connsiteY205" fmla="*/ 397879 h 403513"/>
                <a:gd name="connsiteX206" fmla="*/ 244330 w 445924"/>
                <a:gd name="connsiteY206" fmla="*/ 397879 h 403513"/>
                <a:gd name="connsiteX207" fmla="*/ 246524 w 445924"/>
                <a:gd name="connsiteY207" fmla="*/ 395619 h 403513"/>
                <a:gd name="connsiteX208" fmla="*/ 20593 w 445924"/>
                <a:gd name="connsiteY208" fmla="*/ 257607 h 403513"/>
                <a:gd name="connsiteX209" fmla="*/ 18850 w 445924"/>
                <a:gd name="connsiteY209" fmla="*/ 255800 h 403513"/>
                <a:gd name="connsiteX210" fmla="*/ 17043 w 445924"/>
                <a:gd name="connsiteY210" fmla="*/ 254251 h 403513"/>
                <a:gd name="connsiteX211" fmla="*/ 18592 w 445924"/>
                <a:gd name="connsiteY211" fmla="*/ 256058 h 403513"/>
                <a:gd name="connsiteX212" fmla="*/ 20593 w 445924"/>
                <a:gd name="connsiteY212" fmla="*/ 257607 h 403513"/>
                <a:gd name="connsiteX213" fmla="*/ 59970 w 445924"/>
                <a:gd name="connsiteY213" fmla="*/ 71505 h 403513"/>
                <a:gd name="connsiteX214" fmla="*/ 58420 w 445924"/>
                <a:gd name="connsiteY214" fmla="*/ 71117 h 403513"/>
                <a:gd name="connsiteX215" fmla="*/ 59001 w 445924"/>
                <a:gd name="connsiteY215" fmla="*/ 71698 h 403513"/>
                <a:gd name="connsiteX216" fmla="*/ 59970 w 445924"/>
                <a:gd name="connsiteY216" fmla="*/ 71505 h 403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</a:cxnLst>
              <a:rect l="l" t="t" r="r" b="b"/>
              <a:pathLst>
                <a:path w="445924" h="403513">
                  <a:moveTo>
                    <a:pt x="246524" y="395619"/>
                  </a:moveTo>
                  <a:lnTo>
                    <a:pt x="248719" y="393360"/>
                  </a:lnTo>
                  <a:lnTo>
                    <a:pt x="272668" y="393360"/>
                  </a:lnTo>
                  <a:cubicBezTo>
                    <a:pt x="287192" y="393360"/>
                    <a:pt x="298166" y="393102"/>
                    <a:pt x="300425" y="392650"/>
                  </a:cubicBezTo>
                  <a:cubicBezTo>
                    <a:pt x="311205" y="390649"/>
                    <a:pt x="320178" y="382128"/>
                    <a:pt x="322696" y="371477"/>
                  </a:cubicBezTo>
                  <a:cubicBezTo>
                    <a:pt x="323599" y="367539"/>
                    <a:pt x="323083" y="355533"/>
                    <a:pt x="321986" y="354629"/>
                  </a:cubicBezTo>
                  <a:cubicBezTo>
                    <a:pt x="321727" y="354435"/>
                    <a:pt x="320953" y="353015"/>
                    <a:pt x="320114" y="351466"/>
                  </a:cubicBezTo>
                  <a:cubicBezTo>
                    <a:pt x="318306" y="347851"/>
                    <a:pt x="313465" y="342687"/>
                    <a:pt x="310108" y="340686"/>
                  </a:cubicBezTo>
                  <a:cubicBezTo>
                    <a:pt x="308623" y="339847"/>
                    <a:pt x="305719" y="338556"/>
                    <a:pt x="303653" y="337845"/>
                  </a:cubicBezTo>
                  <a:cubicBezTo>
                    <a:pt x="299973" y="336554"/>
                    <a:pt x="298295" y="336554"/>
                    <a:pt x="177196" y="336554"/>
                  </a:cubicBezTo>
                  <a:cubicBezTo>
                    <a:pt x="99088" y="336554"/>
                    <a:pt x="52869" y="336296"/>
                    <a:pt x="49964" y="335909"/>
                  </a:cubicBezTo>
                  <a:cubicBezTo>
                    <a:pt x="21109" y="331778"/>
                    <a:pt x="2196" y="304214"/>
                    <a:pt x="8005" y="274714"/>
                  </a:cubicBezTo>
                  <a:cubicBezTo>
                    <a:pt x="9296" y="268388"/>
                    <a:pt x="14267" y="258059"/>
                    <a:pt x="18463" y="253218"/>
                  </a:cubicBezTo>
                  <a:cubicBezTo>
                    <a:pt x="25176" y="245343"/>
                    <a:pt x="34278" y="239468"/>
                    <a:pt x="44477" y="236370"/>
                  </a:cubicBezTo>
                  <a:lnTo>
                    <a:pt x="49319" y="234950"/>
                  </a:lnTo>
                  <a:lnTo>
                    <a:pt x="112902" y="234692"/>
                  </a:lnTo>
                  <a:lnTo>
                    <a:pt x="176486" y="234498"/>
                  </a:lnTo>
                  <a:lnTo>
                    <a:pt x="173904" y="237145"/>
                  </a:lnTo>
                  <a:lnTo>
                    <a:pt x="171386" y="239727"/>
                  </a:lnTo>
                  <a:lnTo>
                    <a:pt x="112128" y="239727"/>
                  </a:lnTo>
                  <a:cubicBezTo>
                    <a:pt x="45768" y="239727"/>
                    <a:pt x="47253" y="239662"/>
                    <a:pt x="37699" y="244245"/>
                  </a:cubicBezTo>
                  <a:cubicBezTo>
                    <a:pt x="8974" y="258124"/>
                    <a:pt x="2648" y="296532"/>
                    <a:pt x="25564" y="318544"/>
                  </a:cubicBezTo>
                  <a:cubicBezTo>
                    <a:pt x="32019" y="324806"/>
                    <a:pt x="39959" y="329131"/>
                    <a:pt x="47963" y="330745"/>
                  </a:cubicBezTo>
                  <a:cubicBezTo>
                    <a:pt x="50803" y="331326"/>
                    <a:pt x="82692" y="331519"/>
                    <a:pt x="176421" y="331584"/>
                  </a:cubicBezTo>
                  <a:lnTo>
                    <a:pt x="301071" y="331713"/>
                  </a:lnTo>
                  <a:lnTo>
                    <a:pt x="305848" y="333456"/>
                  </a:lnTo>
                  <a:cubicBezTo>
                    <a:pt x="313981" y="336425"/>
                    <a:pt x="319404" y="340815"/>
                    <a:pt x="323599" y="347786"/>
                  </a:cubicBezTo>
                  <a:cubicBezTo>
                    <a:pt x="326052" y="351853"/>
                    <a:pt x="326440" y="353015"/>
                    <a:pt x="325149" y="352370"/>
                  </a:cubicBezTo>
                  <a:cubicBezTo>
                    <a:pt x="324697" y="352111"/>
                    <a:pt x="324761" y="352370"/>
                    <a:pt x="325407" y="352821"/>
                  </a:cubicBezTo>
                  <a:cubicBezTo>
                    <a:pt x="327021" y="354177"/>
                    <a:pt x="327989" y="358889"/>
                    <a:pt x="327924" y="365215"/>
                  </a:cubicBezTo>
                  <a:cubicBezTo>
                    <a:pt x="327860" y="371993"/>
                    <a:pt x="326633" y="376835"/>
                    <a:pt x="323599" y="381805"/>
                  </a:cubicBezTo>
                  <a:cubicBezTo>
                    <a:pt x="321469" y="385356"/>
                    <a:pt x="315272" y="392069"/>
                    <a:pt x="314175" y="392069"/>
                  </a:cubicBezTo>
                  <a:cubicBezTo>
                    <a:pt x="313917" y="392069"/>
                    <a:pt x="313658" y="392392"/>
                    <a:pt x="313658" y="392715"/>
                  </a:cubicBezTo>
                  <a:cubicBezTo>
                    <a:pt x="313658" y="393102"/>
                    <a:pt x="317080" y="393360"/>
                    <a:pt x="322567" y="393360"/>
                  </a:cubicBezTo>
                  <a:lnTo>
                    <a:pt x="331475" y="393360"/>
                  </a:lnTo>
                  <a:lnTo>
                    <a:pt x="332830" y="391553"/>
                  </a:lnTo>
                  <a:cubicBezTo>
                    <a:pt x="341416" y="379933"/>
                    <a:pt x="343546" y="360632"/>
                    <a:pt x="337736" y="347205"/>
                  </a:cubicBezTo>
                  <a:cubicBezTo>
                    <a:pt x="334638" y="340040"/>
                    <a:pt x="329538" y="333198"/>
                    <a:pt x="323664" y="328292"/>
                  </a:cubicBezTo>
                  <a:cubicBezTo>
                    <a:pt x="321211" y="326226"/>
                    <a:pt x="321146" y="326162"/>
                    <a:pt x="323212" y="327130"/>
                  </a:cubicBezTo>
                  <a:cubicBezTo>
                    <a:pt x="324309" y="327711"/>
                    <a:pt x="325278" y="328034"/>
                    <a:pt x="325278" y="327904"/>
                  </a:cubicBezTo>
                  <a:cubicBezTo>
                    <a:pt x="325278" y="327259"/>
                    <a:pt x="321534" y="325645"/>
                    <a:pt x="321146" y="326097"/>
                  </a:cubicBezTo>
                  <a:cubicBezTo>
                    <a:pt x="320888" y="326291"/>
                    <a:pt x="320501" y="326226"/>
                    <a:pt x="320243" y="325903"/>
                  </a:cubicBezTo>
                  <a:cubicBezTo>
                    <a:pt x="319984" y="325516"/>
                    <a:pt x="318242" y="324548"/>
                    <a:pt x="316434" y="323644"/>
                  </a:cubicBezTo>
                  <a:cubicBezTo>
                    <a:pt x="314562" y="322740"/>
                    <a:pt x="313013" y="321772"/>
                    <a:pt x="313013" y="321514"/>
                  </a:cubicBezTo>
                  <a:cubicBezTo>
                    <a:pt x="313013" y="321191"/>
                    <a:pt x="312755" y="321127"/>
                    <a:pt x="312496" y="321320"/>
                  </a:cubicBezTo>
                  <a:cubicBezTo>
                    <a:pt x="312174" y="321514"/>
                    <a:pt x="309785" y="320997"/>
                    <a:pt x="307139" y="320223"/>
                  </a:cubicBezTo>
                  <a:lnTo>
                    <a:pt x="302362" y="318867"/>
                  </a:lnTo>
                  <a:lnTo>
                    <a:pt x="175840" y="318480"/>
                  </a:lnTo>
                  <a:lnTo>
                    <a:pt x="49319" y="318157"/>
                  </a:lnTo>
                  <a:lnTo>
                    <a:pt x="45897" y="316737"/>
                  </a:lnTo>
                  <a:cubicBezTo>
                    <a:pt x="37699" y="313380"/>
                    <a:pt x="31567" y="307700"/>
                    <a:pt x="27952" y="300083"/>
                  </a:cubicBezTo>
                  <a:cubicBezTo>
                    <a:pt x="18915" y="281104"/>
                    <a:pt x="29178" y="258899"/>
                    <a:pt x="49383" y="253670"/>
                  </a:cubicBezTo>
                  <a:cubicBezTo>
                    <a:pt x="52869" y="252766"/>
                    <a:pt x="60099" y="252637"/>
                    <a:pt x="105866" y="252637"/>
                  </a:cubicBezTo>
                  <a:lnTo>
                    <a:pt x="158347" y="252637"/>
                  </a:lnTo>
                  <a:lnTo>
                    <a:pt x="156152" y="254896"/>
                  </a:lnTo>
                  <a:lnTo>
                    <a:pt x="154022" y="257091"/>
                  </a:lnTo>
                  <a:lnTo>
                    <a:pt x="102961" y="257285"/>
                  </a:lnTo>
                  <a:cubicBezTo>
                    <a:pt x="52353" y="257478"/>
                    <a:pt x="51901" y="257478"/>
                    <a:pt x="48221" y="258899"/>
                  </a:cubicBezTo>
                  <a:cubicBezTo>
                    <a:pt x="40733" y="261739"/>
                    <a:pt x="35311" y="266709"/>
                    <a:pt x="32019" y="273875"/>
                  </a:cubicBezTo>
                  <a:cubicBezTo>
                    <a:pt x="28533" y="281233"/>
                    <a:pt x="28791" y="291110"/>
                    <a:pt x="32600" y="298792"/>
                  </a:cubicBezTo>
                  <a:cubicBezTo>
                    <a:pt x="35053" y="303698"/>
                    <a:pt x="40604" y="308926"/>
                    <a:pt x="46026" y="311508"/>
                  </a:cubicBezTo>
                  <a:lnTo>
                    <a:pt x="50610" y="313638"/>
                  </a:lnTo>
                  <a:lnTo>
                    <a:pt x="177454" y="313961"/>
                  </a:lnTo>
                  <a:cubicBezTo>
                    <a:pt x="293325" y="314284"/>
                    <a:pt x="304621" y="314413"/>
                    <a:pt x="307849" y="315381"/>
                  </a:cubicBezTo>
                  <a:cubicBezTo>
                    <a:pt x="311980" y="316608"/>
                    <a:pt x="320114" y="320158"/>
                    <a:pt x="320114" y="320739"/>
                  </a:cubicBezTo>
                  <a:cubicBezTo>
                    <a:pt x="320114" y="320933"/>
                    <a:pt x="319791" y="320933"/>
                    <a:pt x="319339" y="320675"/>
                  </a:cubicBezTo>
                  <a:cubicBezTo>
                    <a:pt x="318887" y="320416"/>
                    <a:pt x="318823" y="320481"/>
                    <a:pt x="319081" y="320997"/>
                  </a:cubicBezTo>
                  <a:cubicBezTo>
                    <a:pt x="319339" y="321385"/>
                    <a:pt x="319855" y="321578"/>
                    <a:pt x="320178" y="321320"/>
                  </a:cubicBezTo>
                  <a:cubicBezTo>
                    <a:pt x="321082" y="320804"/>
                    <a:pt x="325342" y="323644"/>
                    <a:pt x="324890" y="324419"/>
                  </a:cubicBezTo>
                  <a:cubicBezTo>
                    <a:pt x="324632" y="324806"/>
                    <a:pt x="324697" y="324935"/>
                    <a:pt x="325084" y="324741"/>
                  </a:cubicBezTo>
                  <a:cubicBezTo>
                    <a:pt x="325988" y="324160"/>
                    <a:pt x="329861" y="327517"/>
                    <a:pt x="329345" y="328421"/>
                  </a:cubicBezTo>
                  <a:cubicBezTo>
                    <a:pt x="329151" y="328808"/>
                    <a:pt x="329151" y="328937"/>
                    <a:pt x="329474" y="328679"/>
                  </a:cubicBezTo>
                  <a:cubicBezTo>
                    <a:pt x="330313" y="327904"/>
                    <a:pt x="331668" y="329389"/>
                    <a:pt x="331281" y="330616"/>
                  </a:cubicBezTo>
                  <a:cubicBezTo>
                    <a:pt x="331023" y="331519"/>
                    <a:pt x="331087" y="331584"/>
                    <a:pt x="331604" y="330745"/>
                  </a:cubicBezTo>
                  <a:cubicBezTo>
                    <a:pt x="332185" y="329970"/>
                    <a:pt x="332508" y="330035"/>
                    <a:pt x="333669" y="331390"/>
                  </a:cubicBezTo>
                  <a:cubicBezTo>
                    <a:pt x="346838" y="346431"/>
                    <a:pt x="349614" y="369928"/>
                    <a:pt x="340447" y="388196"/>
                  </a:cubicBezTo>
                  <a:cubicBezTo>
                    <a:pt x="339221" y="390649"/>
                    <a:pt x="338188" y="392844"/>
                    <a:pt x="338188" y="393037"/>
                  </a:cubicBezTo>
                  <a:cubicBezTo>
                    <a:pt x="338188" y="393231"/>
                    <a:pt x="343288" y="393360"/>
                    <a:pt x="349485" y="393360"/>
                  </a:cubicBezTo>
                  <a:lnTo>
                    <a:pt x="360781" y="393360"/>
                  </a:lnTo>
                  <a:lnTo>
                    <a:pt x="360781" y="246182"/>
                  </a:lnTo>
                  <a:lnTo>
                    <a:pt x="360781" y="99004"/>
                  </a:lnTo>
                  <a:lnTo>
                    <a:pt x="223802" y="99004"/>
                  </a:lnTo>
                  <a:cubicBezTo>
                    <a:pt x="40669" y="98939"/>
                    <a:pt x="54935" y="98874"/>
                    <a:pt x="50545" y="100036"/>
                  </a:cubicBezTo>
                  <a:cubicBezTo>
                    <a:pt x="42412" y="102167"/>
                    <a:pt x="35763" y="107718"/>
                    <a:pt x="32019" y="115593"/>
                  </a:cubicBezTo>
                  <a:cubicBezTo>
                    <a:pt x="30082" y="119725"/>
                    <a:pt x="29953" y="120370"/>
                    <a:pt x="29953" y="127406"/>
                  </a:cubicBezTo>
                  <a:cubicBezTo>
                    <a:pt x="29953" y="134507"/>
                    <a:pt x="30082" y="135024"/>
                    <a:pt x="32148" y="139478"/>
                  </a:cubicBezTo>
                  <a:cubicBezTo>
                    <a:pt x="35892" y="147482"/>
                    <a:pt x="43703" y="153550"/>
                    <a:pt x="52159" y="155164"/>
                  </a:cubicBezTo>
                  <a:cubicBezTo>
                    <a:pt x="54289" y="155551"/>
                    <a:pt x="73461" y="155809"/>
                    <a:pt x="102187" y="155809"/>
                  </a:cubicBezTo>
                  <a:lnTo>
                    <a:pt x="148793" y="155809"/>
                  </a:lnTo>
                  <a:lnTo>
                    <a:pt x="150988" y="158069"/>
                  </a:lnTo>
                  <a:lnTo>
                    <a:pt x="153183" y="160392"/>
                  </a:lnTo>
                  <a:lnTo>
                    <a:pt x="101606" y="160199"/>
                  </a:lnTo>
                  <a:cubicBezTo>
                    <a:pt x="50674" y="160005"/>
                    <a:pt x="49900" y="160005"/>
                    <a:pt x="46349" y="158650"/>
                  </a:cubicBezTo>
                  <a:cubicBezTo>
                    <a:pt x="41185" y="156648"/>
                    <a:pt x="35246" y="152453"/>
                    <a:pt x="32148" y="148515"/>
                  </a:cubicBezTo>
                  <a:cubicBezTo>
                    <a:pt x="28468" y="143932"/>
                    <a:pt x="27952" y="142576"/>
                    <a:pt x="29049" y="141156"/>
                  </a:cubicBezTo>
                  <a:cubicBezTo>
                    <a:pt x="29888" y="140123"/>
                    <a:pt x="29824" y="140059"/>
                    <a:pt x="28856" y="140898"/>
                  </a:cubicBezTo>
                  <a:cubicBezTo>
                    <a:pt x="27823" y="141672"/>
                    <a:pt x="27565" y="141543"/>
                    <a:pt x="26725" y="139413"/>
                  </a:cubicBezTo>
                  <a:cubicBezTo>
                    <a:pt x="26209" y="138122"/>
                    <a:pt x="25370" y="134894"/>
                    <a:pt x="24983" y="132248"/>
                  </a:cubicBezTo>
                  <a:cubicBezTo>
                    <a:pt x="23369" y="121661"/>
                    <a:pt x="26790" y="111462"/>
                    <a:pt x="34730" y="103522"/>
                  </a:cubicBezTo>
                  <a:lnTo>
                    <a:pt x="39248" y="99004"/>
                  </a:lnTo>
                  <a:lnTo>
                    <a:pt x="30276" y="99004"/>
                  </a:lnTo>
                  <a:lnTo>
                    <a:pt x="21239" y="99004"/>
                  </a:lnTo>
                  <a:lnTo>
                    <a:pt x="18979" y="102425"/>
                  </a:lnTo>
                  <a:cubicBezTo>
                    <a:pt x="14525" y="109138"/>
                    <a:pt x="11556" y="119144"/>
                    <a:pt x="11556" y="127406"/>
                  </a:cubicBezTo>
                  <a:cubicBezTo>
                    <a:pt x="11556" y="133087"/>
                    <a:pt x="13170" y="140317"/>
                    <a:pt x="15752" y="146256"/>
                  </a:cubicBezTo>
                  <a:lnTo>
                    <a:pt x="18011" y="151549"/>
                  </a:lnTo>
                  <a:lnTo>
                    <a:pt x="16397" y="153163"/>
                  </a:lnTo>
                  <a:cubicBezTo>
                    <a:pt x="14848" y="154712"/>
                    <a:pt x="14783" y="154776"/>
                    <a:pt x="13880" y="153550"/>
                  </a:cubicBezTo>
                  <a:cubicBezTo>
                    <a:pt x="12072" y="151032"/>
                    <a:pt x="9038" y="142963"/>
                    <a:pt x="7941" y="137735"/>
                  </a:cubicBezTo>
                  <a:cubicBezTo>
                    <a:pt x="7166" y="133668"/>
                    <a:pt x="6973" y="130505"/>
                    <a:pt x="7231" y="124889"/>
                  </a:cubicBezTo>
                  <a:cubicBezTo>
                    <a:pt x="7683" y="116303"/>
                    <a:pt x="8780" y="111656"/>
                    <a:pt x="12072" y="104813"/>
                  </a:cubicBezTo>
                  <a:cubicBezTo>
                    <a:pt x="13428" y="102167"/>
                    <a:pt x="14525" y="99778"/>
                    <a:pt x="14654" y="99585"/>
                  </a:cubicBezTo>
                  <a:cubicBezTo>
                    <a:pt x="14783" y="99326"/>
                    <a:pt x="14267" y="99004"/>
                    <a:pt x="13492" y="98810"/>
                  </a:cubicBezTo>
                  <a:cubicBezTo>
                    <a:pt x="12395" y="98552"/>
                    <a:pt x="12201" y="97971"/>
                    <a:pt x="12201" y="94550"/>
                  </a:cubicBezTo>
                  <a:cubicBezTo>
                    <a:pt x="12201" y="88998"/>
                    <a:pt x="13299" y="84544"/>
                    <a:pt x="15945" y="78993"/>
                  </a:cubicBezTo>
                  <a:cubicBezTo>
                    <a:pt x="18205" y="74409"/>
                    <a:pt x="21045" y="71117"/>
                    <a:pt x="30469" y="62274"/>
                  </a:cubicBezTo>
                  <a:cubicBezTo>
                    <a:pt x="31825" y="60983"/>
                    <a:pt x="33826" y="58078"/>
                    <a:pt x="34859" y="55818"/>
                  </a:cubicBezTo>
                  <a:cubicBezTo>
                    <a:pt x="40152" y="44909"/>
                    <a:pt x="35182" y="31999"/>
                    <a:pt x="23562" y="26383"/>
                  </a:cubicBezTo>
                  <a:cubicBezTo>
                    <a:pt x="21045" y="25156"/>
                    <a:pt x="17946" y="23155"/>
                    <a:pt x="16720" y="21864"/>
                  </a:cubicBezTo>
                  <a:lnTo>
                    <a:pt x="14525" y="19605"/>
                  </a:lnTo>
                  <a:lnTo>
                    <a:pt x="16655" y="19605"/>
                  </a:lnTo>
                  <a:cubicBezTo>
                    <a:pt x="22271" y="19605"/>
                    <a:pt x="31309" y="24123"/>
                    <a:pt x="35246" y="28900"/>
                  </a:cubicBezTo>
                  <a:cubicBezTo>
                    <a:pt x="40281" y="35033"/>
                    <a:pt x="42670" y="43554"/>
                    <a:pt x="41443" y="50848"/>
                  </a:cubicBezTo>
                  <a:cubicBezTo>
                    <a:pt x="40023" y="59046"/>
                    <a:pt x="38280" y="61693"/>
                    <a:pt x="26790" y="72537"/>
                  </a:cubicBezTo>
                  <a:cubicBezTo>
                    <a:pt x="21303" y="77701"/>
                    <a:pt x="18075" y="83834"/>
                    <a:pt x="17043" y="90870"/>
                  </a:cubicBezTo>
                  <a:lnTo>
                    <a:pt x="16591" y="94033"/>
                  </a:lnTo>
                  <a:lnTo>
                    <a:pt x="20399" y="93646"/>
                  </a:lnTo>
                  <a:cubicBezTo>
                    <a:pt x="25564" y="93194"/>
                    <a:pt x="33697" y="90483"/>
                    <a:pt x="38603" y="87578"/>
                  </a:cubicBezTo>
                  <a:cubicBezTo>
                    <a:pt x="44025" y="84415"/>
                    <a:pt x="51901" y="76540"/>
                    <a:pt x="55064" y="71246"/>
                  </a:cubicBezTo>
                  <a:cubicBezTo>
                    <a:pt x="61325" y="60660"/>
                    <a:pt x="63326" y="48201"/>
                    <a:pt x="60615" y="36711"/>
                  </a:cubicBezTo>
                  <a:cubicBezTo>
                    <a:pt x="56677" y="19476"/>
                    <a:pt x="45316" y="7211"/>
                    <a:pt x="28016" y="1401"/>
                  </a:cubicBezTo>
                  <a:cubicBezTo>
                    <a:pt x="24079" y="110"/>
                    <a:pt x="22271" y="-83"/>
                    <a:pt x="14138" y="-83"/>
                  </a:cubicBezTo>
                  <a:cubicBezTo>
                    <a:pt x="6392" y="-19"/>
                    <a:pt x="4132" y="175"/>
                    <a:pt x="1098" y="1272"/>
                  </a:cubicBezTo>
                  <a:lnTo>
                    <a:pt x="-2581" y="2628"/>
                  </a:lnTo>
                  <a:lnTo>
                    <a:pt x="-4324" y="820"/>
                  </a:lnTo>
                  <a:lnTo>
                    <a:pt x="-6067" y="-1052"/>
                  </a:lnTo>
                  <a:lnTo>
                    <a:pt x="-3743" y="-2020"/>
                  </a:lnTo>
                  <a:cubicBezTo>
                    <a:pt x="4326" y="-5377"/>
                    <a:pt x="-645" y="-5183"/>
                    <a:pt x="91277" y="-5441"/>
                  </a:cubicBezTo>
                  <a:lnTo>
                    <a:pt x="176486" y="-5635"/>
                  </a:lnTo>
                  <a:lnTo>
                    <a:pt x="174033" y="-3117"/>
                  </a:lnTo>
                  <a:cubicBezTo>
                    <a:pt x="172677" y="-1697"/>
                    <a:pt x="171063" y="-600"/>
                    <a:pt x="170482" y="-600"/>
                  </a:cubicBezTo>
                  <a:cubicBezTo>
                    <a:pt x="169901" y="-600"/>
                    <a:pt x="139627" y="-535"/>
                    <a:pt x="103219" y="-471"/>
                  </a:cubicBezTo>
                  <a:cubicBezTo>
                    <a:pt x="43767" y="-406"/>
                    <a:pt x="37247" y="-277"/>
                    <a:pt x="38926" y="562"/>
                  </a:cubicBezTo>
                  <a:cubicBezTo>
                    <a:pt x="47317" y="4952"/>
                    <a:pt x="56355" y="14182"/>
                    <a:pt x="60809" y="22962"/>
                  </a:cubicBezTo>
                  <a:cubicBezTo>
                    <a:pt x="65392" y="31934"/>
                    <a:pt x="66618" y="37808"/>
                    <a:pt x="66296" y="48589"/>
                  </a:cubicBezTo>
                  <a:cubicBezTo>
                    <a:pt x="66038" y="56012"/>
                    <a:pt x="65715" y="58142"/>
                    <a:pt x="64230" y="62532"/>
                  </a:cubicBezTo>
                  <a:cubicBezTo>
                    <a:pt x="63262" y="65372"/>
                    <a:pt x="62100" y="67890"/>
                    <a:pt x="61713" y="68148"/>
                  </a:cubicBezTo>
                  <a:cubicBezTo>
                    <a:pt x="61261" y="68406"/>
                    <a:pt x="61132" y="68664"/>
                    <a:pt x="61454" y="68664"/>
                  </a:cubicBezTo>
                  <a:cubicBezTo>
                    <a:pt x="61971" y="68664"/>
                    <a:pt x="59518" y="73828"/>
                    <a:pt x="58937" y="73828"/>
                  </a:cubicBezTo>
                  <a:cubicBezTo>
                    <a:pt x="58743" y="73828"/>
                    <a:pt x="58808" y="73506"/>
                    <a:pt x="59066" y="73054"/>
                  </a:cubicBezTo>
                  <a:cubicBezTo>
                    <a:pt x="59324" y="72602"/>
                    <a:pt x="59260" y="72537"/>
                    <a:pt x="58808" y="72796"/>
                  </a:cubicBezTo>
                  <a:cubicBezTo>
                    <a:pt x="58420" y="73054"/>
                    <a:pt x="58227" y="73570"/>
                    <a:pt x="58420" y="74022"/>
                  </a:cubicBezTo>
                  <a:cubicBezTo>
                    <a:pt x="58872" y="75313"/>
                    <a:pt x="52740" y="82995"/>
                    <a:pt x="48673" y="86351"/>
                  </a:cubicBezTo>
                  <a:cubicBezTo>
                    <a:pt x="46672" y="87965"/>
                    <a:pt x="43251" y="90418"/>
                    <a:pt x="41121" y="91709"/>
                  </a:cubicBezTo>
                  <a:lnTo>
                    <a:pt x="37118" y="94162"/>
                  </a:lnTo>
                  <a:lnTo>
                    <a:pt x="64553" y="94356"/>
                  </a:lnTo>
                  <a:cubicBezTo>
                    <a:pt x="79593" y="94420"/>
                    <a:pt x="160219" y="94420"/>
                    <a:pt x="243620" y="94291"/>
                  </a:cubicBezTo>
                  <a:cubicBezTo>
                    <a:pt x="380728" y="94098"/>
                    <a:pt x="395639" y="94033"/>
                    <a:pt x="398867" y="93065"/>
                  </a:cubicBezTo>
                  <a:cubicBezTo>
                    <a:pt x="405064" y="91257"/>
                    <a:pt x="408098" y="89966"/>
                    <a:pt x="412423" y="87384"/>
                  </a:cubicBezTo>
                  <a:cubicBezTo>
                    <a:pt x="416748" y="84802"/>
                    <a:pt x="424042" y="78670"/>
                    <a:pt x="424042" y="77637"/>
                  </a:cubicBezTo>
                  <a:cubicBezTo>
                    <a:pt x="424042" y="77314"/>
                    <a:pt x="359038" y="76991"/>
                    <a:pt x="259951" y="76927"/>
                  </a:cubicBezTo>
                  <a:cubicBezTo>
                    <a:pt x="102574" y="76733"/>
                    <a:pt x="95796" y="76669"/>
                    <a:pt x="95602" y="75571"/>
                  </a:cubicBezTo>
                  <a:cubicBezTo>
                    <a:pt x="94957" y="72344"/>
                    <a:pt x="84628" y="72537"/>
                    <a:pt x="262404" y="72537"/>
                  </a:cubicBezTo>
                  <a:lnTo>
                    <a:pt x="427915" y="72537"/>
                  </a:lnTo>
                  <a:lnTo>
                    <a:pt x="429852" y="69181"/>
                  </a:lnTo>
                  <a:cubicBezTo>
                    <a:pt x="432111" y="65178"/>
                    <a:pt x="434693" y="57497"/>
                    <a:pt x="435274" y="52720"/>
                  </a:cubicBezTo>
                  <a:lnTo>
                    <a:pt x="435726" y="49299"/>
                  </a:lnTo>
                  <a:lnTo>
                    <a:pt x="270796" y="49299"/>
                  </a:lnTo>
                  <a:cubicBezTo>
                    <a:pt x="108577" y="49299"/>
                    <a:pt x="105866" y="49299"/>
                    <a:pt x="105156" y="48072"/>
                  </a:cubicBezTo>
                  <a:cubicBezTo>
                    <a:pt x="104833" y="47362"/>
                    <a:pt x="104704" y="46329"/>
                    <a:pt x="104898" y="45813"/>
                  </a:cubicBezTo>
                  <a:cubicBezTo>
                    <a:pt x="105285" y="44909"/>
                    <a:pt x="114193" y="44780"/>
                    <a:pt x="196755" y="44780"/>
                  </a:cubicBezTo>
                  <a:cubicBezTo>
                    <a:pt x="247041" y="44780"/>
                    <a:pt x="321276" y="44715"/>
                    <a:pt x="361750" y="44586"/>
                  </a:cubicBezTo>
                  <a:lnTo>
                    <a:pt x="435339" y="44457"/>
                  </a:lnTo>
                  <a:lnTo>
                    <a:pt x="435145" y="41230"/>
                  </a:lnTo>
                  <a:cubicBezTo>
                    <a:pt x="434951" y="36776"/>
                    <a:pt x="432434" y="28965"/>
                    <a:pt x="429594" y="23865"/>
                  </a:cubicBezTo>
                  <a:lnTo>
                    <a:pt x="427205" y="19605"/>
                  </a:lnTo>
                  <a:lnTo>
                    <a:pt x="409001" y="19605"/>
                  </a:lnTo>
                  <a:lnTo>
                    <a:pt x="390862" y="19605"/>
                  </a:lnTo>
                  <a:lnTo>
                    <a:pt x="393380" y="17023"/>
                  </a:lnTo>
                  <a:lnTo>
                    <a:pt x="395897" y="14441"/>
                  </a:lnTo>
                  <a:lnTo>
                    <a:pt x="409518" y="14441"/>
                  </a:lnTo>
                  <a:lnTo>
                    <a:pt x="423074" y="14376"/>
                  </a:lnTo>
                  <a:lnTo>
                    <a:pt x="420169" y="11859"/>
                  </a:lnTo>
                  <a:cubicBezTo>
                    <a:pt x="418555" y="10438"/>
                    <a:pt x="415005" y="7856"/>
                    <a:pt x="412294" y="6178"/>
                  </a:cubicBezTo>
                  <a:lnTo>
                    <a:pt x="407259" y="3015"/>
                  </a:lnTo>
                  <a:lnTo>
                    <a:pt x="409066" y="1337"/>
                  </a:lnTo>
                  <a:lnTo>
                    <a:pt x="410873" y="-342"/>
                  </a:lnTo>
                  <a:lnTo>
                    <a:pt x="415328" y="2305"/>
                  </a:lnTo>
                  <a:cubicBezTo>
                    <a:pt x="421073" y="5726"/>
                    <a:pt x="429400" y="14053"/>
                    <a:pt x="433015" y="20057"/>
                  </a:cubicBezTo>
                  <a:cubicBezTo>
                    <a:pt x="434499" y="22639"/>
                    <a:pt x="436694" y="27416"/>
                    <a:pt x="437792" y="30708"/>
                  </a:cubicBezTo>
                  <a:cubicBezTo>
                    <a:pt x="439664" y="36388"/>
                    <a:pt x="439793" y="37292"/>
                    <a:pt x="439857" y="46717"/>
                  </a:cubicBezTo>
                  <a:cubicBezTo>
                    <a:pt x="439857" y="54656"/>
                    <a:pt x="439599" y="57497"/>
                    <a:pt x="438695" y="60595"/>
                  </a:cubicBezTo>
                  <a:cubicBezTo>
                    <a:pt x="434499" y="74087"/>
                    <a:pt x="425979" y="85060"/>
                    <a:pt x="414295" y="91967"/>
                  </a:cubicBezTo>
                  <a:cubicBezTo>
                    <a:pt x="409066" y="95001"/>
                    <a:pt x="400029" y="98100"/>
                    <a:pt x="394542" y="98681"/>
                  </a:cubicBezTo>
                  <a:lnTo>
                    <a:pt x="390475" y="99133"/>
                  </a:lnTo>
                  <a:lnTo>
                    <a:pt x="390475" y="127923"/>
                  </a:lnTo>
                  <a:lnTo>
                    <a:pt x="390475" y="156713"/>
                  </a:lnTo>
                  <a:lnTo>
                    <a:pt x="388216" y="154518"/>
                  </a:lnTo>
                  <a:lnTo>
                    <a:pt x="385956" y="152323"/>
                  </a:lnTo>
                  <a:lnTo>
                    <a:pt x="385956" y="125664"/>
                  </a:lnTo>
                  <a:lnTo>
                    <a:pt x="385956" y="99004"/>
                  </a:lnTo>
                  <a:lnTo>
                    <a:pt x="376015" y="99004"/>
                  </a:lnTo>
                  <a:cubicBezTo>
                    <a:pt x="367624" y="99004"/>
                    <a:pt x="366010" y="99133"/>
                    <a:pt x="365687" y="100036"/>
                  </a:cubicBezTo>
                  <a:cubicBezTo>
                    <a:pt x="365494" y="100553"/>
                    <a:pt x="365300" y="167558"/>
                    <a:pt x="365300" y="248893"/>
                  </a:cubicBezTo>
                  <a:cubicBezTo>
                    <a:pt x="365300" y="330164"/>
                    <a:pt x="365106" y="396975"/>
                    <a:pt x="364913" y="397298"/>
                  </a:cubicBezTo>
                  <a:cubicBezTo>
                    <a:pt x="364719" y="397620"/>
                    <a:pt x="339285" y="397879"/>
                    <a:pt x="304427" y="397879"/>
                  </a:cubicBezTo>
                  <a:lnTo>
                    <a:pt x="244330" y="397879"/>
                  </a:lnTo>
                  <a:lnTo>
                    <a:pt x="246524" y="395619"/>
                  </a:lnTo>
                  <a:close/>
                  <a:moveTo>
                    <a:pt x="20593" y="257607"/>
                  </a:moveTo>
                  <a:cubicBezTo>
                    <a:pt x="20593" y="257478"/>
                    <a:pt x="19818" y="256704"/>
                    <a:pt x="18850" y="255800"/>
                  </a:cubicBezTo>
                  <a:lnTo>
                    <a:pt x="17043" y="254251"/>
                  </a:lnTo>
                  <a:lnTo>
                    <a:pt x="18592" y="256058"/>
                  </a:lnTo>
                  <a:cubicBezTo>
                    <a:pt x="20077" y="257672"/>
                    <a:pt x="20593" y="258124"/>
                    <a:pt x="20593" y="257607"/>
                  </a:cubicBezTo>
                  <a:close/>
                  <a:moveTo>
                    <a:pt x="59970" y="71505"/>
                  </a:moveTo>
                  <a:cubicBezTo>
                    <a:pt x="59970" y="70988"/>
                    <a:pt x="58743" y="70665"/>
                    <a:pt x="58420" y="71117"/>
                  </a:cubicBezTo>
                  <a:cubicBezTo>
                    <a:pt x="58227" y="71440"/>
                    <a:pt x="58485" y="71698"/>
                    <a:pt x="59001" y="71698"/>
                  </a:cubicBezTo>
                  <a:cubicBezTo>
                    <a:pt x="59518" y="71698"/>
                    <a:pt x="59970" y="71569"/>
                    <a:pt x="59970" y="71505"/>
                  </a:cubicBez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8" name="Freihandform: Form 67">
              <a:extLst>
                <a:ext uri="{FF2B5EF4-FFF2-40B4-BE49-F238E27FC236}">
                  <a16:creationId xmlns:a16="http://schemas.microsoft.com/office/drawing/2014/main" id="{A01310F2-2FF8-4B3A-A43B-C25A6089CD49}"/>
                </a:ext>
              </a:extLst>
            </p:cNvPr>
            <p:cNvSpPr/>
            <p:nvPr/>
          </p:nvSpPr>
          <p:spPr>
            <a:xfrm flipV="1">
              <a:off x="5347213" y="3913170"/>
              <a:ext cx="4518" cy="142272"/>
            </a:xfrm>
            <a:custGeom>
              <a:avLst/>
              <a:gdLst>
                <a:gd name="connsiteX0" fmla="*/ -6390 w 4518"/>
                <a:gd name="connsiteY0" fmla="*/ 132325 h 142272"/>
                <a:gd name="connsiteX1" fmla="*/ -8456 w 4518"/>
                <a:gd name="connsiteY1" fmla="*/ 130195 h 142272"/>
                <a:gd name="connsiteX2" fmla="*/ -8456 w 4518"/>
                <a:gd name="connsiteY2" fmla="*/ 63384 h 142272"/>
                <a:gd name="connsiteX3" fmla="*/ -8456 w 4518"/>
                <a:gd name="connsiteY3" fmla="*/ -3427 h 142272"/>
                <a:gd name="connsiteX4" fmla="*/ -6196 w 4518"/>
                <a:gd name="connsiteY4" fmla="*/ -5622 h 142272"/>
                <a:gd name="connsiteX5" fmla="*/ -3937 w 4518"/>
                <a:gd name="connsiteY5" fmla="*/ -7817 h 142272"/>
                <a:gd name="connsiteX6" fmla="*/ -3937 w 4518"/>
                <a:gd name="connsiteY6" fmla="*/ 63319 h 142272"/>
                <a:gd name="connsiteX7" fmla="*/ -4131 w 4518"/>
                <a:gd name="connsiteY7" fmla="*/ 134455 h 142272"/>
                <a:gd name="connsiteX8" fmla="*/ -6390 w 4518"/>
                <a:gd name="connsiteY8" fmla="*/ 132325 h 14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8" h="142272">
                  <a:moveTo>
                    <a:pt x="-6390" y="132325"/>
                  </a:moveTo>
                  <a:lnTo>
                    <a:pt x="-8456" y="130195"/>
                  </a:lnTo>
                  <a:lnTo>
                    <a:pt x="-8456" y="63384"/>
                  </a:lnTo>
                  <a:lnTo>
                    <a:pt x="-8456" y="-3427"/>
                  </a:lnTo>
                  <a:lnTo>
                    <a:pt x="-6196" y="-5622"/>
                  </a:lnTo>
                  <a:lnTo>
                    <a:pt x="-3937" y="-7817"/>
                  </a:lnTo>
                  <a:lnTo>
                    <a:pt x="-3937" y="63319"/>
                  </a:lnTo>
                  <a:cubicBezTo>
                    <a:pt x="-3937" y="102438"/>
                    <a:pt x="-4001" y="134455"/>
                    <a:pt x="-4131" y="134455"/>
                  </a:cubicBezTo>
                  <a:cubicBezTo>
                    <a:pt x="-4260" y="134455"/>
                    <a:pt x="-5228" y="133487"/>
                    <a:pt x="-6390" y="132325"/>
                  </a:cubicBez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9" name="Freihandform: Form 68">
              <a:extLst>
                <a:ext uri="{FF2B5EF4-FFF2-40B4-BE49-F238E27FC236}">
                  <a16:creationId xmlns:a16="http://schemas.microsoft.com/office/drawing/2014/main" id="{89CCAA77-C0BE-432E-9B6F-680E534881C0}"/>
                </a:ext>
              </a:extLst>
            </p:cNvPr>
            <p:cNvSpPr/>
            <p:nvPr/>
          </p:nvSpPr>
          <p:spPr>
            <a:xfrm flipV="1">
              <a:off x="5116117" y="4051094"/>
              <a:ext cx="94609" cy="4735"/>
            </a:xfrm>
            <a:custGeom>
              <a:avLst/>
              <a:gdLst>
                <a:gd name="connsiteX0" fmla="*/ -5862 w 94609"/>
                <a:gd name="connsiteY0" fmla="*/ -2184 h 4735"/>
                <a:gd name="connsiteX1" fmla="*/ -3731 w 94609"/>
                <a:gd name="connsiteY1" fmla="*/ -4573 h 4735"/>
                <a:gd name="connsiteX2" fmla="*/ -1601 w 94609"/>
                <a:gd name="connsiteY2" fmla="*/ -6638 h 4735"/>
                <a:gd name="connsiteX3" fmla="*/ 41649 w 94609"/>
                <a:gd name="connsiteY3" fmla="*/ -6638 h 4735"/>
                <a:gd name="connsiteX4" fmla="*/ 84898 w 94609"/>
                <a:gd name="connsiteY4" fmla="*/ -6638 h 4735"/>
                <a:gd name="connsiteX5" fmla="*/ 87093 w 94609"/>
                <a:gd name="connsiteY5" fmla="*/ -4379 h 4735"/>
                <a:gd name="connsiteX6" fmla="*/ 88642 w 94609"/>
                <a:gd name="connsiteY6" fmla="*/ -2120 h 4735"/>
                <a:gd name="connsiteX7" fmla="*/ 41068 w 94609"/>
                <a:gd name="connsiteY7" fmla="*/ -1926 h 4735"/>
                <a:gd name="connsiteX8" fmla="*/ -5862 w 94609"/>
                <a:gd name="connsiteY8" fmla="*/ -2184 h 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609" h="4735">
                  <a:moveTo>
                    <a:pt x="-5862" y="-2184"/>
                  </a:moveTo>
                  <a:cubicBezTo>
                    <a:pt x="-5862" y="-2378"/>
                    <a:pt x="-4893" y="-3411"/>
                    <a:pt x="-3731" y="-4573"/>
                  </a:cubicBezTo>
                  <a:lnTo>
                    <a:pt x="-1601" y="-6638"/>
                  </a:lnTo>
                  <a:lnTo>
                    <a:pt x="41649" y="-6638"/>
                  </a:lnTo>
                  <a:lnTo>
                    <a:pt x="84898" y="-6638"/>
                  </a:lnTo>
                  <a:lnTo>
                    <a:pt x="87093" y="-4379"/>
                  </a:lnTo>
                  <a:cubicBezTo>
                    <a:pt x="88320" y="-3153"/>
                    <a:pt x="89030" y="-2120"/>
                    <a:pt x="88642" y="-2120"/>
                  </a:cubicBezTo>
                  <a:cubicBezTo>
                    <a:pt x="88320" y="-2120"/>
                    <a:pt x="66953" y="-2055"/>
                    <a:pt x="41068" y="-1926"/>
                  </a:cubicBezTo>
                  <a:cubicBezTo>
                    <a:pt x="15247" y="-1862"/>
                    <a:pt x="-5862" y="-1926"/>
                    <a:pt x="-5862" y="-2184"/>
                  </a:cubicBez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0" name="Freihandform: Form 69">
              <a:extLst>
                <a:ext uri="{FF2B5EF4-FFF2-40B4-BE49-F238E27FC236}">
                  <a16:creationId xmlns:a16="http://schemas.microsoft.com/office/drawing/2014/main" id="{A9B71296-E450-4F45-81DC-176AF0860438}"/>
                </a:ext>
              </a:extLst>
            </p:cNvPr>
            <p:cNvSpPr/>
            <p:nvPr/>
          </p:nvSpPr>
          <p:spPr>
            <a:xfrm flipV="1">
              <a:off x="5207587" y="4051311"/>
              <a:ext cx="99498" cy="101410"/>
            </a:xfrm>
            <a:custGeom>
              <a:avLst/>
              <a:gdLst>
                <a:gd name="connsiteX0" fmla="*/ -4976 w 99498"/>
                <a:gd name="connsiteY0" fmla="*/ 93405 h 101410"/>
                <a:gd name="connsiteX1" fmla="*/ -7171 w 99498"/>
                <a:gd name="connsiteY1" fmla="*/ 91146 h 101410"/>
                <a:gd name="connsiteX2" fmla="*/ 21490 w 99498"/>
                <a:gd name="connsiteY2" fmla="*/ 90888 h 101410"/>
                <a:gd name="connsiteX3" fmla="*/ 62029 w 99498"/>
                <a:gd name="connsiteY3" fmla="*/ 86240 h 101410"/>
                <a:gd name="connsiteX4" fmla="*/ 85655 w 99498"/>
                <a:gd name="connsiteY4" fmla="*/ 58612 h 101410"/>
                <a:gd name="connsiteX5" fmla="*/ 84622 w 99498"/>
                <a:gd name="connsiteY5" fmla="*/ 28466 h 101410"/>
                <a:gd name="connsiteX6" fmla="*/ 73713 w 99498"/>
                <a:gd name="connsiteY6" fmla="*/ 12264 h 101410"/>
                <a:gd name="connsiteX7" fmla="*/ 54670 w 99498"/>
                <a:gd name="connsiteY7" fmla="*/ 773 h 101410"/>
                <a:gd name="connsiteX8" fmla="*/ 23749 w 99498"/>
                <a:gd name="connsiteY8" fmla="*/ -1099 h 101410"/>
                <a:gd name="connsiteX9" fmla="*/ -2007 w 99498"/>
                <a:gd name="connsiteY9" fmla="*/ -1292 h 101410"/>
                <a:gd name="connsiteX10" fmla="*/ 188 w 99498"/>
                <a:gd name="connsiteY10" fmla="*/ -3552 h 101410"/>
                <a:gd name="connsiteX11" fmla="*/ 2383 w 99498"/>
                <a:gd name="connsiteY11" fmla="*/ -5811 h 101410"/>
                <a:gd name="connsiteX12" fmla="*/ 26912 w 99498"/>
                <a:gd name="connsiteY12" fmla="*/ -5553 h 101410"/>
                <a:gd name="connsiteX13" fmla="*/ 64353 w 99498"/>
                <a:gd name="connsiteY13" fmla="*/ -518 h 101410"/>
                <a:gd name="connsiteX14" fmla="*/ 86881 w 99498"/>
                <a:gd name="connsiteY14" fmla="*/ 22011 h 101410"/>
                <a:gd name="connsiteX15" fmla="*/ 92239 w 99498"/>
                <a:gd name="connsiteY15" fmla="*/ 42345 h 101410"/>
                <a:gd name="connsiteX16" fmla="*/ 54089 w 99498"/>
                <a:gd name="connsiteY16" fmla="*/ 94309 h 101410"/>
                <a:gd name="connsiteX17" fmla="*/ 23039 w 99498"/>
                <a:gd name="connsiteY17" fmla="*/ 95600 h 101410"/>
                <a:gd name="connsiteX18" fmla="*/ -2846 w 99498"/>
                <a:gd name="connsiteY18" fmla="*/ 95600 h 101410"/>
                <a:gd name="connsiteX19" fmla="*/ -4976 w 99498"/>
                <a:gd name="connsiteY19" fmla="*/ 93405 h 10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498" h="101410">
                  <a:moveTo>
                    <a:pt x="-4976" y="93405"/>
                  </a:moveTo>
                  <a:lnTo>
                    <a:pt x="-7171" y="91146"/>
                  </a:lnTo>
                  <a:lnTo>
                    <a:pt x="21490" y="90888"/>
                  </a:lnTo>
                  <a:cubicBezTo>
                    <a:pt x="53121" y="90630"/>
                    <a:pt x="53443" y="90565"/>
                    <a:pt x="62029" y="86240"/>
                  </a:cubicBezTo>
                  <a:cubicBezTo>
                    <a:pt x="73325" y="80559"/>
                    <a:pt x="82169" y="70231"/>
                    <a:pt x="85655" y="58612"/>
                  </a:cubicBezTo>
                  <a:cubicBezTo>
                    <a:pt x="88495" y="49187"/>
                    <a:pt x="88108" y="37503"/>
                    <a:pt x="84622" y="28466"/>
                  </a:cubicBezTo>
                  <a:cubicBezTo>
                    <a:pt x="82104" y="21882"/>
                    <a:pt x="79587" y="18202"/>
                    <a:pt x="73713" y="12264"/>
                  </a:cubicBezTo>
                  <a:cubicBezTo>
                    <a:pt x="68161" y="6648"/>
                    <a:pt x="62287" y="3097"/>
                    <a:pt x="54670" y="773"/>
                  </a:cubicBezTo>
                  <a:cubicBezTo>
                    <a:pt x="49635" y="-840"/>
                    <a:pt x="48989" y="-840"/>
                    <a:pt x="23749" y="-1099"/>
                  </a:cubicBezTo>
                  <a:lnTo>
                    <a:pt x="-2007" y="-1292"/>
                  </a:lnTo>
                  <a:lnTo>
                    <a:pt x="188" y="-3552"/>
                  </a:lnTo>
                  <a:lnTo>
                    <a:pt x="2383" y="-5811"/>
                  </a:lnTo>
                  <a:lnTo>
                    <a:pt x="26912" y="-5553"/>
                  </a:lnTo>
                  <a:cubicBezTo>
                    <a:pt x="54347" y="-5295"/>
                    <a:pt x="54928" y="-5230"/>
                    <a:pt x="64353" y="-518"/>
                  </a:cubicBezTo>
                  <a:cubicBezTo>
                    <a:pt x="74358" y="4453"/>
                    <a:pt x="81846" y="11941"/>
                    <a:pt x="86881" y="22011"/>
                  </a:cubicBezTo>
                  <a:cubicBezTo>
                    <a:pt x="90367" y="28853"/>
                    <a:pt x="91723" y="34082"/>
                    <a:pt x="92239" y="42345"/>
                  </a:cubicBezTo>
                  <a:cubicBezTo>
                    <a:pt x="93659" y="66810"/>
                    <a:pt x="77973" y="88177"/>
                    <a:pt x="54089" y="94309"/>
                  </a:cubicBezTo>
                  <a:cubicBezTo>
                    <a:pt x="49376" y="95471"/>
                    <a:pt x="46988" y="95600"/>
                    <a:pt x="23039" y="95600"/>
                  </a:cubicBezTo>
                  <a:lnTo>
                    <a:pt x="-2846" y="95600"/>
                  </a:lnTo>
                  <a:lnTo>
                    <a:pt x="-4976" y="93405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6" name="Freihandform: Form 75">
              <a:extLst>
                <a:ext uri="{FF2B5EF4-FFF2-40B4-BE49-F238E27FC236}">
                  <a16:creationId xmlns:a16="http://schemas.microsoft.com/office/drawing/2014/main" id="{8596D3F3-7EB6-4463-8357-14695F9679BF}"/>
                </a:ext>
              </a:extLst>
            </p:cNvPr>
            <p:cNvSpPr/>
            <p:nvPr/>
          </p:nvSpPr>
          <p:spPr>
            <a:xfrm flipV="1">
              <a:off x="5347213" y="4051698"/>
              <a:ext cx="4518" cy="103799"/>
            </a:xfrm>
            <a:custGeom>
              <a:avLst/>
              <a:gdLst>
                <a:gd name="connsiteX0" fmla="*/ -8456 w 4518"/>
                <a:gd name="connsiteY0" fmla="*/ 46116 h 103799"/>
                <a:gd name="connsiteX1" fmla="*/ -8456 w 4518"/>
                <a:gd name="connsiteY1" fmla="*/ -5784 h 103799"/>
                <a:gd name="connsiteX2" fmla="*/ -6196 w 4518"/>
                <a:gd name="connsiteY2" fmla="*/ -3589 h 103799"/>
                <a:gd name="connsiteX3" fmla="*/ -3937 w 4518"/>
                <a:gd name="connsiteY3" fmla="*/ -1394 h 103799"/>
                <a:gd name="connsiteX4" fmla="*/ -3937 w 4518"/>
                <a:gd name="connsiteY4" fmla="*/ 46116 h 103799"/>
                <a:gd name="connsiteX5" fmla="*/ -3937 w 4518"/>
                <a:gd name="connsiteY5" fmla="*/ 93626 h 103799"/>
                <a:gd name="connsiteX6" fmla="*/ -6196 w 4518"/>
                <a:gd name="connsiteY6" fmla="*/ 95821 h 103799"/>
                <a:gd name="connsiteX7" fmla="*/ -8456 w 4518"/>
                <a:gd name="connsiteY7" fmla="*/ 98015 h 103799"/>
                <a:gd name="connsiteX8" fmla="*/ -8456 w 4518"/>
                <a:gd name="connsiteY8" fmla="*/ 46116 h 10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8" h="103799">
                  <a:moveTo>
                    <a:pt x="-8456" y="46116"/>
                  </a:moveTo>
                  <a:lnTo>
                    <a:pt x="-8456" y="-5784"/>
                  </a:lnTo>
                  <a:lnTo>
                    <a:pt x="-6196" y="-3589"/>
                  </a:lnTo>
                  <a:lnTo>
                    <a:pt x="-3937" y="-1394"/>
                  </a:lnTo>
                  <a:lnTo>
                    <a:pt x="-3937" y="46116"/>
                  </a:lnTo>
                  <a:lnTo>
                    <a:pt x="-3937" y="93626"/>
                  </a:lnTo>
                  <a:lnTo>
                    <a:pt x="-6196" y="95821"/>
                  </a:lnTo>
                  <a:lnTo>
                    <a:pt x="-8456" y="98015"/>
                  </a:lnTo>
                  <a:lnTo>
                    <a:pt x="-8456" y="46116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7" name="Freihandform: Form 76">
              <a:extLst>
                <a:ext uri="{FF2B5EF4-FFF2-40B4-BE49-F238E27FC236}">
                  <a16:creationId xmlns:a16="http://schemas.microsoft.com/office/drawing/2014/main" id="{837A7EAD-6CF7-4ABD-90AB-2653DA547A74}"/>
                </a:ext>
              </a:extLst>
            </p:cNvPr>
            <p:cNvSpPr/>
            <p:nvPr/>
          </p:nvSpPr>
          <p:spPr>
            <a:xfrm flipV="1">
              <a:off x="5133288" y="4068740"/>
              <a:ext cx="60549" cy="5228"/>
            </a:xfrm>
            <a:custGeom>
              <a:avLst/>
              <a:gdLst>
                <a:gd name="connsiteX0" fmla="*/ -3411 w 60549"/>
                <a:gd name="connsiteY0" fmla="*/ -3622 h 5228"/>
                <a:gd name="connsiteX1" fmla="*/ -893 w 60549"/>
                <a:gd name="connsiteY1" fmla="*/ -6140 h 5228"/>
                <a:gd name="connsiteX2" fmla="*/ 24347 w 60549"/>
                <a:gd name="connsiteY2" fmla="*/ -6269 h 5228"/>
                <a:gd name="connsiteX3" fmla="*/ 49587 w 60549"/>
                <a:gd name="connsiteY3" fmla="*/ -6333 h 5228"/>
                <a:gd name="connsiteX4" fmla="*/ 52169 w 60549"/>
                <a:gd name="connsiteY4" fmla="*/ -3687 h 5228"/>
                <a:gd name="connsiteX5" fmla="*/ 54686 w 60549"/>
                <a:gd name="connsiteY5" fmla="*/ -1105 h 5228"/>
                <a:gd name="connsiteX6" fmla="*/ 24411 w 60549"/>
                <a:gd name="connsiteY6" fmla="*/ -1105 h 5228"/>
                <a:gd name="connsiteX7" fmla="*/ -5864 w 60549"/>
                <a:gd name="connsiteY7" fmla="*/ -1105 h 5228"/>
                <a:gd name="connsiteX8" fmla="*/ -3411 w 60549"/>
                <a:gd name="connsiteY8" fmla="*/ -3622 h 5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549" h="5228">
                  <a:moveTo>
                    <a:pt x="-3411" y="-3622"/>
                  </a:moveTo>
                  <a:lnTo>
                    <a:pt x="-893" y="-6140"/>
                  </a:lnTo>
                  <a:lnTo>
                    <a:pt x="24347" y="-6269"/>
                  </a:lnTo>
                  <a:lnTo>
                    <a:pt x="49587" y="-6333"/>
                  </a:lnTo>
                  <a:lnTo>
                    <a:pt x="52169" y="-3687"/>
                  </a:lnTo>
                  <a:lnTo>
                    <a:pt x="54686" y="-1105"/>
                  </a:lnTo>
                  <a:lnTo>
                    <a:pt x="24411" y="-1105"/>
                  </a:lnTo>
                  <a:lnTo>
                    <a:pt x="-5864" y="-1105"/>
                  </a:lnTo>
                  <a:lnTo>
                    <a:pt x="-3411" y="-3622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8" name="Freihandform: Form 77">
              <a:extLst>
                <a:ext uri="{FF2B5EF4-FFF2-40B4-BE49-F238E27FC236}">
                  <a16:creationId xmlns:a16="http://schemas.microsoft.com/office/drawing/2014/main" id="{5C395125-FB67-42C3-B369-A91EDDAD34A9}"/>
                </a:ext>
              </a:extLst>
            </p:cNvPr>
            <p:cNvSpPr/>
            <p:nvPr/>
          </p:nvSpPr>
          <p:spPr>
            <a:xfrm flipV="1">
              <a:off x="5189448" y="4068740"/>
              <a:ext cx="99918" cy="66552"/>
            </a:xfrm>
            <a:custGeom>
              <a:avLst/>
              <a:gdLst>
                <a:gd name="connsiteX0" fmla="*/ -4403 w 99918"/>
                <a:gd name="connsiteY0" fmla="*/ 58160 h 66552"/>
                <a:gd name="connsiteX1" fmla="*/ -6921 w 99918"/>
                <a:gd name="connsiteY1" fmla="*/ 55578 h 66552"/>
                <a:gd name="connsiteX2" fmla="*/ 29099 w 99918"/>
                <a:gd name="connsiteY2" fmla="*/ 55578 h 66552"/>
                <a:gd name="connsiteX3" fmla="*/ 76157 w 99918"/>
                <a:gd name="connsiteY3" fmla="*/ 50866 h 66552"/>
                <a:gd name="connsiteX4" fmla="*/ 86421 w 99918"/>
                <a:gd name="connsiteY4" fmla="*/ 38149 h 66552"/>
                <a:gd name="connsiteX5" fmla="*/ 87906 w 99918"/>
                <a:gd name="connsiteY5" fmla="*/ 27498 h 66552"/>
                <a:gd name="connsiteX6" fmla="*/ 85776 w 99918"/>
                <a:gd name="connsiteY6" fmla="*/ 15943 h 66552"/>
                <a:gd name="connsiteX7" fmla="*/ 69057 w 99918"/>
                <a:gd name="connsiteY7" fmla="*/ 773 h 66552"/>
                <a:gd name="connsiteX8" fmla="*/ 31617 w 99918"/>
                <a:gd name="connsiteY8" fmla="*/ -582 h 66552"/>
                <a:gd name="connsiteX9" fmla="*/ -1821 w 99918"/>
                <a:gd name="connsiteY9" fmla="*/ -647 h 66552"/>
                <a:gd name="connsiteX10" fmla="*/ 954 w 99918"/>
                <a:gd name="connsiteY10" fmla="*/ -3229 h 66552"/>
                <a:gd name="connsiteX11" fmla="*/ 3730 w 99918"/>
                <a:gd name="connsiteY11" fmla="*/ -5811 h 66552"/>
                <a:gd name="connsiteX12" fmla="*/ 35167 w 99918"/>
                <a:gd name="connsiteY12" fmla="*/ -5617 h 66552"/>
                <a:gd name="connsiteX13" fmla="*/ 70541 w 99918"/>
                <a:gd name="connsiteY13" fmla="*/ -4068 h 66552"/>
                <a:gd name="connsiteX14" fmla="*/ 92683 w 99918"/>
                <a:gd name="connsiteY14" fmla="*/ 22850 h 66552"/>
                <a:gd name="connsiteX15" fmla="*/ 91392 w 99918"/>
                <a:gd name="connsiteY15" fmla="*/ 38794 h 66552"/>
                <a:gd name="connsiteX16" fmla="*/ 66281 w 99918"/>
                <a:gd name="connsiteY16" fmla="*/ 60032 h 66552"/>
                <a:gd name="connsiteX17" fmla="*/ 30132 w 99918"/>
                <a:gd name="connsiteY17" fmla="*/ 60742 h 66552"/>
                <a:gd name="connsiteX18" fmla="*/ -1886 w 99918"/>
                <a:gd name="connsiteY18" fmla="*/ 60742 h 66552"/>
                <a:gd name="connsiteX19" fmla="*/ -4403 w 99918"/>
                <a:gd name="connsiteY19" fmla="*/ 58160 h 6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918" h="66552">
                  <a:moveTo>
                    <a:pt x="-4403" y="58160"/>
                  </a:moveTo>
                  <a:lnTo>
                    <a:pt x="-6921" y="55578"/>
                  </a:lnTo>
                  <a:lnTo>
                    <a:pt x="29099" y="55578"/>
                  </a:lnTo>
                  <a:cubicBezTo>
                    <a:pt x="69638" y="55578"/>
                    <a:pt x="68992" y="55642"/>
                    <a:pt x="76157" y="50866"/>
                  </a:cubicBezTo>
                  <a:cubicBezTo>
                    <a:pt x="80740" y="47767"/>
                    <a:pt x="84355" y="43248"/>
                    <a:pt x="86421" y="38149"/>
                  </a:cubicBezTo>
                  <a:cubicBezTo>
                    <a:pt x="87583" y="35244"/>
                    <a:pt x="87841" y="33307"/>
                    <a:pt x="87906" y="27498"/>
                  </a:cubicBezTo>
                  <a:cubicBezTo>
                    <a:pt x="87906" y="20784"/>
                    <a:pt x="87777" y="20139"/>
                    <a:pt x="85776" y="15943"/>
                  </a:cubicBezTo>
                  <a:cubicBezTo>
                    <a:pt x="82161" y="8326"/>
                    <a:pt x="76674" y="3355"/>
                    <a:pt x="69057" y="773"/>
                  </a:cubicBezTo>
                  <a:cubicBezTo>
                    <a:pt x="65183" y="-518"/>
                    <a:pt x="63763" y="-582"/>
                    <a:pt x="31617" y="-582"/>
                  </a:cubicBezTo>
                  <a:lnTo>
                    <a:pt x="-1821" y="-647"/>
                  </a:lnTo>
                  <a:lnTo>
                    <a:pt x="954" y="-3229"/>
                  </a:lnTo>
                  <a:lnTo>
                    <a:pt x="3730" y="-5811"/>
                  </a:lnTo>
                  <a:lnTo>
                    <a:pt x="35167" y="-5617"/>
                  </a:lnTo>
                  <a:cubicBezTo>
                    <a:pt x="64861" y="-5359"/>
                    <a:pt x="66797" y="-5295"/>
                    <a:pt x="70541" y="-4068"/>
                  </a:cubicBezTo>
                  <a:cubicBezTo>
                    <a:pt x="82290" y="-66"/>
                    <a:pt x="91069" y="10585"/>
                    <a:pt x="92683" y="22850"/>
                  </a:cubicBezTo>
                  <a:cubicBezTo>
                    <a:pt x="93393" y="28079"/>
                    <a:pt x="92876" y="34469"/>
                    <a:pt x="91392" y="38794"/>
                  </a:cubicBezTo>
                  <a:cubicBezTo>
                    <a:pt x="87712" y="49187"/>
                    <a:pt x="76996" y="58289"/>
                    <a:pt x="66281" y="60032"/>
                  </a:cubicBezTo>
                  <a:cubicBezTo>
                    <a:pt x="63763" y="60484"/>
                    <a:pt x="49433" y="60742"/>
                    <a:pt x="30132" y="60742"/>
                  </a:cubicBezTo>
                  <a:lnTo>
                    <a:pt x="-1886" y="60742"/>
                  </a:lnTo>
                  <a:lnTo>
                    <a:pt x="-4403" y="58160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9" name="Freihandform: Form 78">
              <a:extLst>
                <a:ext uri="{FF2B5EF4-FFF2-40B4-BE49-F238E27FC236}">
                  <a16:creationId xmlns:a16="http://schemas.microsoft.com/office/drawing/2014/main" id="{D4121776-E2AF-4279-822C-5CF6CE74F214}"/>
                </a:ext>
              </a:extLst>
            </p:cNvPr>
            <p:cNvSpPr/>
            <p:nvPr/>
          </p:nvSpPr>
          <p:spPr>
            <a:xfrm flipV="1">
              <a:off x="4923753" y="4101338"/>
              <a:ext cx="3550" cy="7100"/>
            </a:xfrm>
            <a:custGeom>
              <a:avLst/>
              <a:gdLst>
                <a:gd name="connsiteX0" fmla="*/ -2545 w 3550"/>
                <a:gd name="connsiteY0" fmla="*/ -2212 h 7100"/>
                <a:gd name="connsiteX1" fmla="*/ -2545 w 3550"/>
                <a:gd name="connsiteY1" fmla="*/ -5762 h 7100"/>
                <a:gd name="connsiteX2" fmla="*/ -802 w 3550"/>
                <a:gd name="connsiteY2" fmla="*/ -3955 h 7100"/>
                <a:gd name="connsiteX3" fmla="*/ 1006 w 3550"/>
                <a:gd name="connsiteY3" fmla="*/ -2212 h 7100"/>
                <a:gd name="connsiteX4" fmla="*/ -802 w 3550"/>
                <a:gd name="connsiteY4" fmla="*/ -469 h 7100"/>
                <a:gd name="connsiteX5" fmla="*/ -2545 w 3550"/>
                <a:gd name="connsiteY5" fmla="*/ 1339 h 7100"/>
                <a:gd name="connsiteX6" fmla="*/ -2545 w 3550"/>
                <a:gd name="connsiteY6" fmla="*/ -2212 h 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50" h="7100">
                  <a:moveTo>
                    <a:pt x="-2545" y="-2212"/>
                  </a:moveTo>
                  <a:lnTo>
                    <a:pt x="-2545" y="-5762"/>
                  </a:lnTo>
                  <a:lnTo>
                    <a:pt x="-802" y="-3955"/>
                  </a:lnTo>
                  <a:lnTo>
                    <a:pt x="1006" y="-2212"/>
                  </a:lnTo>
                  <a:lnTo>
                    <a:pt x="-802" y="-469"/>
                  </a:lnTo>
                  <a:lnTo>
                    <a:pt x="-2545" y="1339"/>
                  </a:lnTo>
                  <a:lnTo>
                    <a:pt x="-2545" y="-2212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1" name="Freihandform: Form 80">
              <a:extLst>
                <a:ext uri="{FF2B5EF4-FFF2-40B4-BE49-F238E27FC236}">
                  <a16:creationId xmlns:a16="http://schemas.microsoft.com/office/drawing/2014/main" id="{444C16B9-8FF7-4665-93B7-A8B260C0EA35}"/>
                </a:ext>
              </a:extLst>
            </p:cNvPr>
            <p:cNvSpPr/>
            <p:nvPr/>
          </p:nvSpPr>
          <p:spPr>
            <a:xfrm flipV="1">
              <a:off x="4923753" y="4105534"/>
              <a:ext cx="34341" cy="203919"/>
            </a:xfrm>
            <a:custGeom>
              <a:avLst/>
              <a:gdLst>
                <a:gd name="connsiteX0" fmla="*/ -1017 w 34341"/>
                <a:gd name="connsiteY0" fmla="*/ 198098 h 203919"/>
                <a:gd name="connsiteX1" fmla="*/ -2759 w 34341"/>
                <a:gd name="connsiteY1" fmla="*/ 196291 h 203919"/>
                <a:gd name="connsiteX2" fmla="*/ -2759 w 34341"/>
                <a:gd name="connsiteY2" fmla="*/ 116763 h 203919"/>
                <a:gd name="connsiteX3" fmla="*/ -2049 w 34341"/>
                <a:gd name="connsiteY3" fmla="*/ 33878 h 203919"/>
                <a:gd name="connsiteX4" fmla="*/ 4406 w 34341"/>
                <a:gd name="connsiteY4" fmla="*/ 17030 h 203919"/>
                <a:gd name="connsiteX5" fmla="*/ 25385 w 34341"/>
                <a:gd name="connsiteY5" fmla="*/ -2658 h 203919"/>
                <a:gd name="connsiteX6" fmla="*/ 28032 w 34341"/>
                <a:gd name="connsiteY6" fmla="*/ -4014 h 203919"/>
                <a:gd name="connsiteX7" fmla="*/ 29839 w 34341"/>
                <a:gd name="connsiteY7" fmla="*/ -2142 h 203919"/>
                <a:gd name="connsiteX8" fmla="*/ 31582 w 34341"/>
                <a:gd name="connsiteY8" fmla="*/ -334 h 203919"/>
                <a:gd name="connsiteX9" fmla="*/ 28290 w 34341"/>
                <a:gd name="connsiteY9" fmla="*/ 1344 h 203919"/>
                <a:gd name="connsiteX10" fmla="*/ 3760 w 34341"/>
                <a:gd name="connsiteY10" fmla="*/ 30005 h 203919"/>
                <a:gd name="connsiteX11" fmla="*/ 2082 w 34341"/>
                <a:gd name="connsiteY11" fmla="*/ 34976 h 203919"/>
                <a:gd name="connsiteX12" fmla="*/ 1888 w 34341"/>
                <a:gd name="connsiteY12" fmla="*/ 117473 h 203919"/>
                <a:gd name="connsiteX13" fmla="*/ 1243 w 34341"/>
                <a:gd name="connsiteY13" fmla="*/ 199906 h 203919"/>
                <a:gd name="connsiteX14" fmla="*/ -1017 w 34341"/>
                <a:gd name="connsiteY14" fmla="*/ 198098 h 203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341" h="203919">
                  <a:moveTo>
                    <a:pt x="-1017" y="198098"/>
                  </a:moveTo>
                  <a:lnTo>
                    <a:pt x="-2759" y="196291"/>
                  </a:lnTo>
                  <a:lnTo>
                    <a:pt x="-2759" y="116763"/>
                  </a:lnTo>
                  <a:cubicBezTo>
                    <a:pt x="-2759" y="61829"/>
                    <a:pt x="-2566" y="36267"/>
                    <a:pt x="-2049" y="33878"/>
                  </a:cubicBezTo>
                  <a:cubicBezTo>
                    <a:pt x="-952" y="28391"/>
                    <a:pt x="1630" y="21743"/>
                    <a:pt x="4406" y="17030"/>
                  </a:cubicBezTo>
                  <a:cubicBezTo>
                    <a:pt x="8924" y="9349"/>
                    <a:pt x="17574" y="1280"/>
                    <a:pt x="25385" y="-2658"/>
                  </a:cubicBezTo>
                  <a:lnTo>
                    <a:pt x="28032" y="-4014"/>
                  </a:lnTo>
                  <a:lnTo>
                    <a:pt x="29839" y="-2142"/>
                  </a:lnTo>
                  <a:lnTo>
                    <a:pt x="31582" y="-334"/>
                  </a:lnTo>
                  <a:lnTo>
                    <a:pt x="28290" y="1344"/>
                  </a:lnTo>
                  <a:cubicBezTo>
                    <a:pt x="16606" y="7218"/>
                    <a:pt x="8214" y="17030"/>
                    <a:pt x="3760" y="30005"/>
                  </a:cubicBezTo>
                  <a:lnTo>
                    <a:pt x="2082" y="34976"/>
                  </a:lnTo>
                  <a:lnTo>
                    <a:pt x="1888" y="117473"/>
                  </a:lnTo>
                  <a:cubicBezTo>
                    <a:pt x="1824" y="162788"/>
                    <a:pt x="1501" y="199906"/>
                    <a:pt x="1243" y="199906"/>
                  </a:cubicBezTo>
                  <a:cubicBezTo>
                    <a:pt x="920" y="199906"/>
                    <a:pt x="-48" y="199067"/>
                    <a:pt x="-1017" y="198098"/>
                  </a:cubicBez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2" name="Freihandform: Form 81">
              <a:extLst>
                <a:ext uri="{FF2B5EF4-FFF2-40B4-BE49-F238E27FC236}">
                  <a16:creationId xmlns:a16="http://schemas.microsoft.com/office/drawing/2014/main" id="{2C0262CF-C904-406A-88F2-3CCD4787C055}"/>
                </a:ext>
              </a:extLst>
            </p:cNvPr>
            <p:cNvSpPr/>
            <p:nvPr/>
          </p:nvSpPr>
          <p:spPr>
            <a:xfrm flipV="1">
              <a:off x="4948282" y="4125933"/>
              <a:ext cx="31565" cy="162878"/>
            </a:xfrm>
            <a:custGeom>
              <a:avLst/>
              <a:gdLst>
                <a:gd name="connsiteX0" fmla="*/ -3082 w 31565"/>
                <a:gd name="connsiteY0" fmla="*/ 90374 h 162878"/>
                <a:gd name="connsiteX1" fmla="*/ -2372 w 31565"/>
                <a:gd name="connsiteY1" fmla="*/ 18398 h 162878"/>
                <a:gd name="connsiteX2" fmla="*/ 17123 w 31565"/>
                <a:gd name="connsiteY2" fmla="*/ -3097 h 162878"/>
                <a:gd name="connsiteX3" fmla="*/ 26160 w 31565"/>
                <a:gd name="connsiteY3" fmla="*/ -1613 h 162878"/>
                <a:gd name="connsiteX4" fmla="*/ 28484 w 31565"/>
                <a:gd name="connsiteY4" fmla="*/ 776 h 162878"/>
                <a:gd name="connsiteX5" fmla="*/ 23772 w 31565"/>
                <a:gd name="connsiteY5" fmla="*/ 840 h 162878"/>
                <a:gd name="connsiteX6" fmla="*/ 15251 w 31565"/>
                <a:gd name="connsiteY6" fmla="*/ 2712 h 162878"/>
                <a:gd name="connsiteX7" fmla="*/ 4212 w 31565"/>
                <a:gd name="connsiteY7" fmla="*/ 13880 h 162878"/>
                <a:gd name="connsiteX8" fmla="*/ 2405 w 31565"/>
                <a:gd name="connsiteY8" fmla="*/ 17559 h 162878"/>
                <a:gd name="connsiteX9" fmla="*/ 2211 w 31565"/>
                <a:gd name="connsiteY9" fmla="*/ 85726 h 162878"/>
                <a:gd name="connsiteX10" fmla="*/ 2082 w 31565"/>
                <a:gd name="connsiteY10" fmla="*/ 153828 h 162878"/>
                <a:gd name="connsiteX11" fmla="*/ -500 w 31565"/>
                <a:gd name="connsiteY11" fmla="*/ 156346 h 162878"/>
                <a:gd name="connsiteX12" fmla="*/ -3082 w 31565"/>
                <a:gd name="connsiteY12" fmla="*/ 158863 h 162878"/>
                <a:gd name="connsiteX13" fmla="*/ -3082 w 31565"/>
                <a:gd name="connsiteY13" fmla="*/ 90374 h 16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565" h="162878">
                  <a:moveTo>
                    <a:pt x="-3082" y="90374"/>
                  </a:moveTo>
                  <a:cubicBezTo>
                    <a:pt x="-3082" y="42412"/>
                    <a:pt x="-2888" y="20787"/>
                    <a:pt x="-2372" y="18398"/>
                  </a:cubicBezTo>
                  <a:cubicBezTo>
                    <a:pt x="-177" y="8135"/>
                    <a:pt x="7311" y="-193"/>
                    <a:pt x="17123" y="-3097"/>
                  </a:cubicBezTo>
                  <a:cubicBezTo>
                    <a:pt x="22158" y="-4582"/>
                    <a:pt x="23449" y="-4388"/>
                    <a:pt x="26160" y="-1613"/>
                  </a:cubicBezTo>
                  <a:lnTo>
                    <a:pt x="28484" y="776"/>
                  </a:lnTo>
                  <a:lnTo>
                    <a:pt x="23772" y="840"/>
                  </a:lnTo>
                  <a:cubicBezTo>
                    <a:pt x="19963" y="840"/>
                    <a:pt x="18349" y="1228"/>
                    <a:pt x="15251" y="2712"/>
                  </a:cubicBezTo>
                  <a:cubicBezTo>
                    <a:pt x="10603" y="4972"/>
                    <a:pt x="6601" y="9038"/>
                    <a:pt x="4212" y="13880"/>
                  </a:cubicBezTo>
                  <a:lnTo>
                    <a:pt x="2405" y="17559"/>
                  </a:lnTo>
                  <a:lnTo>
                    <a:pt x="2211" y="85726"/>
                  </a:lnTo>
                  <a:lnTo>
                    <a:pt x="2082" y="153828"/>
                  </a:lnTo>
                  <a:lnTo>
                    <a:pt x="-500" y="156346"/>
                  </a:lnTo>
                  <a:lnTo>
                    <a:pt x="-3082" y="158863"/>
                  </a:lnTo>
                  <a:lnTo>
                    <a:pt x="-3082" y="90374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3" name="Freihandform: Form 82">
              <a:extLst>
                <a:ext uri="{FF2B5EF4-FFF2-40B4-BE49-F238E27FC236}">
                  <a16:creationId xmlns:a16="http://schemas.microsoft.com/office/drawing/2014/main" id="{794E004F-CF37-45D9-A1B9-456871892EAD}"/>
                </a:ext>
              </a:extLst>
            </p:cNvPr>
            <p:cNvSpPr/>
            <p:nvPr/>
          </p:nvSpPr>
          <p:spPr>
            <a:xfrm flipV="1">
              <a:off x="4976685" y="4130064"/>
              <a:ext cx="155828" cy="26466"/>
            </a:xfrm>
            <a:custGeom>
              <a:avLst/>
              <a:gdLst>
                <a:gd name="connsiteX0" fmla="*/ 31159 w 155828"/>
                <a:gd name="connsiteY0" fmla="*/ 20907 h 26466"/>
                <a:gd name="connsiteX1" fmla="*/ 6242 w 155828"/>
                <a:gd name="connsiteY1" fmla="*/ 10256 h 26466"/>
                <a:gd name="connsiteX2" fmla="*/ -4344 w 155828"/>
                <a:gd name="connsiteY2" fmla="*/ -1557 h 26466"/>
                <a:gd name="connsiteX3" fmla="*/ -2860 w 155828"/>
                <a:gd name="connsiteY3" fmla="*/ -3687 h 26466"/>
                <a:gd name="connsiteX4" fmla="*/ -1310 w 155828"/>
                <a:gd name="connsiteY4" fmla="*/ -5108 h 26466"/>
                <a:gd name="connsiteX5" fmla="*/ 1594 w 155828"/>
                <a:gd name="connsiteY5" fmla="*/ -1299 h 26466"/>
                <a:gd name="connsiteX6" fmla="*/ 24381 w 155828"/>
                <a:gd name="connsiteY6" fmla="*/ 14516 h 26466"/>
                <a:gd name="connsiteX7" fmla="*/ 87384 w 155828"/>
                <a:gd name="connsiteY7" fmla="*/ 16066 h 26466"/>
                <a:gd name="connsiteX8" fmla="*/ 146513 w 155828"/>
                <a:gd name="connsiteY8" fmla="*/ 16259 h 26466"/>
                <a:gd name="connsiteX9" fmla="*/ 148966 w 155828"/>
                <a:gd name="connsiteY9" fmla="*/ 18777 h 26466"/>
                <a:gd name="connsiteX10" fmla="*/ 151484 w 155828"/>
                <a:gd name="connsiteY10" fmla="*/ 21359 h 26466"/>
                <a:gd name="connsiteX11" fmla="*/ 92483 w 155828"/>
                <a:gd name="connsiteY11" fmla="*/ 21230 h 26466"/>
                <a:gd name="connsiteX12" fmla="*/ 31159 w 155828"/>
                <a:gd name="connsiteY12" fmla="*/ 20907 h 2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828" h="26466">
                  <a:moveTo>
                    <a:pt x="31159" y="20907"/>
                  </a:moveTo>
                  <a:cubicBezTo>
                    <a:pt x="23865" y="20068"/>
                    <a:pt x="13214" y="15549"/>
                    <a:pt x="6242" y="10256"/>
                  </a:cubicBezTo>
                  <a:cubicBezTo>
                    <a:pt x="2627" y="7545"/>
                    <a:pt x="-4344" y="-266"/>
                    <a:pt x="-4344" y="-1557"/>
                  </a:cubicBezTo>
                  <a:cubicBezTo>
                    <a:pt x="-4344" y="-2009"/>
                    <a:pt x="-3699" y="-2913"/>
                    <a:pt x="-2860" y="-3687"/>
                  </a:cubicBezTo>
                  <a:lnTo>
                    <a:pt x="-1310" y="-5108"/>
                  </a:lnTo>
                  <a:lnTo>
                    <a:pt x="1594" y="-1299"/>
                  </a:lnTo>
                  <a:cubicBezTo>
                    <a:pt x="7146" y="5802"/>
                    <a:pt x="15021" y="11289"/>
                    <a:pt x="24381" y="14516"/>
                  </a:cubicBezTo>
                  <a:cubicBezTo>
                    <a:pt x="28190" y="15807"/>
                    <a:pt x="29545" y="15807"/>
                    <a:pt x="87384" y="16066"/>
                  </a:cubicBezTo>
                  <a:lnTo>
                    <a:pt x="146513" y="16259"/>
                  </a:lnTo>
                  <a:lnTo>
                    <a:pt x="148966" y="18777"/>
                  </a:lnTo>
                  <a:lnTo>
                    <a:pt x="151484" y="21359"/>
                  </a:lnTo>
                  <a:lnTo>
                    <a:pt x="92483" y="21230"/>
                  </a:lnTo>
                  <a:cubicBezTo>
                    <a:pt x="60014" y="21230"/>
                    <a:pt x="32386" y="21036"/>
                    <a:pt x="31159" y="20907"/>
                  </a:cubicBez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4" name="Freihandform: Form 83">
              <a:extLst>
                <a:ext uri="{FF2B5EF4-FFF2-40B4-BE49-F238E27FC236}">
                  <a16:creationId xmlns:a16="http://schemas.microsoft.com/office/drawing/2014/main" id="{61FBD51F-2CFD-4BF4-924B-B295CDA68A8E}"/>
                </a:ext>
              </a:extLst>
            </p:cNvPr>
            <p:cNvSpPr/>
            <p:nvPr/>
          </p:nvSpPr>
          <p:spPr>
            <a:xfrm flipV="1">
              <a:off x="5128124" y="4130064"/>
              <a:ext cx="69974" cy="5164"/>
            </a:xfrm>
            <a:custGeom>
              <a:avLst/>
              <a:gdLst>
                <a:gd name="connsiteX0" fmla="*/ -3340 w 69974"/>
                <a:gd name="connsiteY0" fmla="*/ -2707 h 5164"/>
                <a:gd name="connsiteX1" fmla="*/ -5857 w 69974"/>
                <a:gd name="connsiteY1" fmla="*/ -5289 h 5164"/>
                <a:gd name="connsiteX2" fmla="*/ 29130 w 69974"/>
                <a:gd name="connsiteY2" fmla="*/ -5289 h 5164"/>
                <a:gd name="connsiteX3" fmla="*/ 64117 w 69974"/>
                <a:gd name="connsiteY3" fmla="*/ -4773 h 5164"/>
                <a:gd name="connsiteX4" fmla="*/ 61987 w 69974"/>
                <a:gd name="connsiteY4" fmla="*/ -2191 h 5164"/>
                <a:gd name="connsiteX5" fmla="*/ 59857 w 69974"/>
                <a:gd name="connsiteY5" fmla="*/ -125 h 5164"/>
                <a:gd name="connsiteX6" fmla="*/ 29517 w 69974"/>
                <a:gd name="connsiteY6" fmla="*/ -125 h 5164"/>
                <a:gd name="connsiteX7" fmla="*/ -822 w 69974"/>
                <a:gd name="connsiteY7" fmla="*/ -125 h 5164"/>
                <a:gd name="connsiteX8" fmla="*/ -3340 w 69974"/>
                <a:gd name="connsiteY8" fmla="*/ -2707 h 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974" h="5164">
                  <a:moveTo>
                    <a:pt x="-3340" y="-2707"/>
                  </a:moveTo>
                  <a:lnTo>
                    <a:pt x="-5857" y="-5289"/>
                  </a:lnTo>
                  <a:lnTo>
                    <a:pt x="29130" y="-5289"/>
                  </a:lnTo>
                  <a:cubicBezTo>
                    <a:pt x="48366" y="-5289"/>
                    <a:pt x="64117" y="-5031"/>
                    <a:pt x="64117" y="-4773"/>
                  </a:cubicBezTo>
                  <a:cubicBezTo>
                    <a:pt x="64117" y="-4514"/>
                    <a:pt x="63149" y="-3352"/>
                    <a:pt x="61987" y="-2191"/>
                  </a:cubicBezTo>
                  <a:lnTo>
                    <a:pt x="59857" y="-125"/>
                  </a:lnTo>
                  <a:lnTo>
                    <a:pt x="29517" y="-125"/>
                  </a:lnTo>
                  <a:lnTo>
                    <a:pt x="-822" y="-125"/>
                  </a:lnTo>
                  <a:lnTo>
                    <a:pt x="-3340" y="-2707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5" name="Freihandform: Form 84">
              <a:extLst>
                <a:ext uri="{FF2B5EF4-FFF2-40B4-BE49-F238E27FC236}">
                  <a16:creationId xmlns:a16="http://schemas.microsoft.com/office/drawing/2014/main" id="{71E19B0A-D017-4A5D-8B12-DD01091DA63D}"/>
                </a:ext>
              </a:extLst>
            </p:cNvPr>
            <p:cNvSpPr/>
            <p:nvPr/>
          </p:nvSpPr>
          <p:spPr>
            <a:xfrm flipV="1">
              <a:off x="5110695" y="4148138"/>
              <a:ext cx="105735" cy="4518"/>
            </a:xfrm>
            <a:custGeom>
              <a:avLst/>
              <a:gdLst>
                <a:gd name="connsiteX0" fmla="*/ -3669 w 105735"/>
                <a:gd name="connsiteY0" fmla="*/ -2727 h 4518"/>
                <a:gd name="connsiteX1" fmla="*/ -5864 w 105735"/>
                <a:gd name="connsiteY1" fmla="*/ -4987 h 4518"/>
                <a:gd name="connsiteX2" fmla="*/ 47004 w 105735"/>
                <a:gd name="connsiteY2" fmla="*/ -4987 h 4518"/>
                <a:gd name="connsiteX3" fmla="*/ 99872 w 105735"/>
                <a:gd name="connsiteY3" fmla="*/ -4987 h 4518"/>
                <a:gd name="connsiteX4" fmla="*/ 97678 w 105735"/>
                <a:gd name="connsiteY4" fmla="*/ -2727 h 4518"/>
                <a:gd name="connsiteX5" fmla="*/ 95483 w 105735"/>
                <a:gd name="connsiteY5" fmla="*/ -468 h 4518"/>
                <a:gd name="connsiteX6" fmla="*/ 47004 w 105735"/>
                <a:gd name="connsiteY6" fmla="*/ -468 h 4518"/>
                <a:gd name="connsiteX7" fmla="*/ -1474 w 105735"/>
                <a:gd name="connsiteY7" fmla="*/ -468 h 4518"/>
                <a:gd name="connsiteX8" fmla="*/ -3669 w 105735"/>
                <a:gd name="connsiteY8" fmla="*/ -2727 h 4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735" h="4518">
                  <a:moveTo>
                    <a:pt x="-3669" y="-2727"/>
                  </a:moveTo>
                  <a:lnTo>
                    <a:pt x="-5864" y="-4987"/>
                  </a:lnTo>
                  <a:lnTo>
                    <a:pt x="47004" y="-4987"/>
                  </a:lnTo>
                  <a:lnTo>
                    <a:pt x="99872" y="-4987"/>
                  </a:lnTo>
                  <a:lnTo>
                    <a:pt x="97678" y="-2727"/>
                  </a:lnTo>
                  <a:lnTo>
                    <a:pt x="95483" y="-468"/>
                  </a:lnTo>
                  <a:lnTo>
                    <a:pt x="47004" y="-468"/>
                  </a:lnTo>
                  <a:lnTo>
                    <a:pt x="-1474" y="-468"/>
                  </a:lnTo>
                  <a:lnTo>
                    <a:pt x="-3669" y="-2727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6" name="Freihandform: Form 85">
              <a:extLst>
                <a:ext uri="{FF2B5EF4-FFF2-40B4-BE49-F238E27FC236}">
                  <a16:creationId xmlns:a16="http://schemas.microsoft.com/office/drawing/2014/main" id="{7114F1EB-D3DA-41C9-94CA-B60801C58D6C}"/>
                </a:ext>
              </a:extLst>
            </p:cNvPr>
            <p:cNvSpPr/>
            <p:nvPr/>
          </p:nvSpPr>
          <p:spPr>
            <a:xfrm flipV="1">
              <a:off x="5056777" y="4288861"/>
              <a:ext cx="60824" cy="5164"/>
            </a:xfrm>
            <a:custGeom>
              <a:avLst/>
              <a:gdLst>
                <a:gd name="connsiteX0" fmla="*/ -4007 w 60824"/>
                <a:gd name="connsiteY0" fmla="*/ 2129 h 5164"/>
                <a:gd name="connsiteX1" fmla="*/ -3943 w 60824"/>
                <a:gd name="connsiteY1" fmla="*/ -1873 h 5164"/>
                <a:gd name="connsiteX2" fmla="*/ 26461 w 60824"/>
                <a:gd name="connsiteY2" fmla="*/ -2583 h 5164"/>
                <a:gd name="connsiteX3" fmla="*/ 56026 w 60824"/>
                <a:gd name="connsiteY3" fmla="*/ -2518 h 5164"/>
                <a:gd name="connsiteX4" fmla="*/ 53573 w 60824"/>
                <a:gd name="connsiteY4" fmla="*/ -1 h 5164"/>
                <a:gd name="connsiteX5" fmla="*/ 51056 w 60824"/>
                <a:gd name="connsiteY5" fmla="*/ 2581 h 5164"/>
                <a:gd name="connsiteX6" fmla="*/ 23879 w 60824"/>
                <a:gd name="connsiteY6" fmla="*/ 2517 h 5164"/>
                <a:gd name="connsiteX7" fmla="*/ -4007 w 60824"/>
                <a:gd name="connsiteY7" fmla="*/ 2129 h 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824" h="5164">
                  <a:moveTo>
                    <a:pt x="-4007" y="2129"/>
                  </a:moveTo>
                  <a:cubicBezTo>
                    <a:pt x="-5105" y="1742"/>
                    <a:pt x="-5040" y="-969"/>
                    <a:pt x="-3943" y="-1873"/>
                  </a:cubicBezTo>
                  <a:cubicBezTo>
                    <a:pt x="-3362" y="-2389"/>
                    <a:pt x="5353" y="-2583"/>
                    <a:pt x="26461" y="-2583"/>
                  </a:cubicBezTo>
                  <a:lnTo>
                    <a:pt x="56026" y="-2518"/>
                  </a:lnTo>
                  <a:lnTo>
                    <a:pt x="53573" y="-1"/>
                  </a:lnTo>
                  <a:lnTo>
                    <a:pt x="51056" y="2581"/>
                  </a:lnTo>
                  <a:lnTo>
                    <a:pt x="23879" y="2517"/>
                  </a:lnTo>
                  <a:cubicBezTo>
                    <a:pt x="8968" y="2517"/>
                    <a:pt x="-3620" y="2323"/>
                    <a:pt x="-4007" y="2129"/>
                  </a:cubicBez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7" name="Freihandform: Form 86">
              <a:extLst>
                <a:ext uri="{FF2B5EF4-FFF2-40B4-BE49-F238E27FC236}">
                  <a16:creationId xmlns:a16="http://schemas.microsoft.com/office/drawing/2014/main" id="{8E4EACA6-504D-4DC7-88F8-94ED1058DB9E}"/>
                </a:ext>
              </a:extLst>
            </p:cNvPr>
            <p:cNvSpPr/>
            <p:nvPr/>
          </p:nvSpPr>
          <p:spPr>
            <a:xfrm flipV="1">
              <a:off x="5113277" y="4288861"/>
              <a:ext cx="101862" cy="5164"/>
            </a:xfrm>
            <a:custGeom>
              <a:avLst/>
              <a:gdLst>
                <a:gd name="connsiteX0" fmla="*/ -3355 w 101862"/>
                <a:gd name="connsiteY0" fmla="*/ -1 h 5164"/>
                <a:gd name="connsiteX1" fmla="*/ -837 w 101862"/>
                <a:gd name="connsiteY1" fmla="*/ -2518 h 5164"/>
                <a:gd name="connsiteX2" fmla="*/ 45059 w 101862"/>
                <a:gd name="connsiteY2" fmla="*/ -2583 h 5164"/>
                <a:gd name="connsiteX3" fmla="*/ 90955 w 101862"/>
                <a:gd name="connsiteY3" fmla="*/ -2583 h 5164"/>
                <a:gd name="connsiteX4" fmla="*/ 93473 w 101862"/>
                <a:gd name="connsiteY4" fmla="*/ -1 h 5164"/>
                <a:gd name="connsiteX5" fmla="*/ 95990 w 101862"/>
                <a:gd name="connsiteY5" fmla="*/ 2581 h 5164"/>
                <a:gd name="connsiteX6" fmla="*/ 45059 w 101862"/>
                <a:gd name="connsiteY6" fmla="*/ 2581 h 5164"/>
                <a:gd name="connsiteX7" fmla="*/ -5873 w 101862"/>
                <a:gd name="connsiteY7" fmla="*/ 2581 h 5164"/>
                <a:gd name="connsiteX8" fmla="*/ -3355 w 101862"/>
                <a:gd name="connsiteY8" fmla="*/ -1 h 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62" h="5164">
                  <a:moveTo>
                    <a:pt x="-3355" y="-1"/>
                  </a:moveTo>
                  <a:lnTo>
                    <a:pt x="-837" y="-2518"/>
                  </a:lnTo>
                  <a:lnTo>
                    <a:pt x="45059" y="-2583"/>
                  </a:lnTo>
                  <a:lnTo>
                    <a:pt x="90955" y="-2583"/>
                  </a:lnTo>
                  <a:lnTo>
                    <a:pt x="93473" y="-1"/>
                  </a:lnTo>
                  <a:lnTo>
                    <a:pt x="95990" y="2581"/>
                  </a:lnTo>
                  <a:lnTo>
                    <a:pt x="45059" y="2581"/>
                  </a:lnTo>
                  <a:lnTo>
                    <a:pt x="-5873" y="2581"/>
                  </a:lnTo>
                  <a:lnTo>
                    <a:pt x="-3355" y="-1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8" name="Freihandform: Form 87">
              <a:extLst>
                <a:ext uri="{FF2B5EF4-FFF2-40B4-BE49-F238E27FC236}">
                  <a16:creationId xmlns:a16="http://schemas.microsoft.com/office/drawing/2014/main" id="{7FB408BA-F42E-4314-9F16-7B59208CB5F6}"/>
                </a:ext>
              </a:extLst>
            </p:cNvPr>
            <p:cNvSpPr/>
            <p:nvPr/>
          </p:nvSpPr>
          <p:spPr>
            <a:xfrm flipV="1">
              <a:off x="5210815" y="4288861"/>
              <a:ext cx="145693" cy="5164"/>
            </a:xfrm>
            <a:custGeom>
              <a:avLst/>
              <a:gdLst>
                <a:gd name="connsiteX0" fmla="*/ -5085 w 145693"/>
                <a:gd name="connsiteY0" fmla="*/ -1 h 5164"/>
                <a:gd name="connsiteX1" fmla="*/ -7538 w 145693"/>
                <a:gd name="connsiteY1" fmla="*/ -2518 h 5164"/>
                <a:gd name="connsiteX2" fmla="*/ 65341 w 145693"/>
                <a:gd name="connsiteY2" fmla="*/ -2583 h 5164"/>
                <a:gd name="connsiteX3" fmla="*/ 138156 w 145693"/>
                <a:gd name="connsiteY3" fmla="*/ -2583 h 5164"/>
                <a:gd name="connsiteX4" fmla="*/ 135638 w 145693"/>
                <a:gd name="connsiteY4" fmla="*/ -1 h 5164"/>
                <a:gd name="connsiteX5" fmla="*/ 133121 w 145693"/>
                <a:gd name="connsiteY5" fmla="*/ 2581 h 5164"/>
                <a:gd name="connsiteX6" fmla="*/ 65277 w 145693"/>
                <a:gd name="connsiteY6" fmla="*/ 2581 h 5164"/>
                <a:gd name="connsiteX7" fmla="*/ -2567 w 145693"/>
                <a:gd name="connsiteY7" fmla="*/ 2581 h 5164"/>
                <a:gd name="connsiteX8" fmla="*/ -5085 w 145693"/>
                <a:gd name="connsiteY8" fmla="*/ -1 h 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693" h="5164">
                  <a:moveTo>
                    <a:pt x="-5085" y="-1"/>
                  </a:moveTo>
                  <a:lnTo>
                    <a:pt x="-7538" y="-2518"/>
                  </a:lnTo>
                  <a:lnTo>
                    <a:pt x="65341" y="-2583"/>
                  </a:lnTo>
                  <a:lnTo>
                    <a:pt x="138156" y="-2583"/>
                  </a:lnTo>
                  <a:lnTo>
                    <a:pt x="135638" y="-1"/>
                  </a:lnTo>
                  <a:lnTo>
                    <a:pt x="133121" y="2581"/>
                  </a:lnTo>
                  <a:lnTo>
                    <a:pt x="65277" y="2581"/>
                  </a:lnTo>
                  <a:lnTo>
                    <a:pt x="-2567" y="2581"/>
                  </a:lnTo>
                  <a:lnTo>
                    <a:pt x="-5085" y="-1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9" name="Freihandform: Form 88">
              <a:extLst>
                <a:ext uri="{FF2B5EF4-FFF2-40B4-BE49-F238E27FC236}">
                  <a16:creationId xmlns:a16="http://schemas.microsoft.com/office/drawing/2014/main" id="{2809E717-F921-4D2A-8FC5-D9B9A372BAF1}"/>
                </a:ext>
              </a:extLst>
            </p:cNvPr>
            <p:cNvSpPr/>
            <p:nvPr/>
          </p:nvSpPr>
          <p:spPr>
            <a:xfrm flipV="1">
              <a:off x="5190739" y="4305708"/>
              <a:ext cx="180347" cy="8328"/>
            </a:xfrm>
            <a:custGeom>
              <a:avLst/>
              <a:gdLst>
                <a:gd name="connsiteX0" fmla="*/ 164466 w 180347"/>
                <a:gd name="connsiteY0" fmla="*/ 4638 h 8328"/>
                <a:gd name="connsiteX1" fmla="*/ 160916 w 180347"/>
                <a:gd name="connsiteY1" fmla="*/ 3218 h 8328"/>
                <a:gd name="connsiteX2" fmla="*/ 79194 w 180347"/>
                <a:gd name="connsiteY2" fmla="*/ 3024 h 8328"/>
                <a:gd name="connsiteX3" fmla="*/ -2465 w 180347"/>
                <a:gd name="connsiteY3" fmla="*/ 2895 h 8328"/>
                <a:gd name="connsiteX4" fmla="*/ -4982 w 180347"/>
                <a:gd name="connsiteY4" fmla="*/ 313 h 8328"/>
                <a:gd name="connsiteX5" fmla="*/ -7500 w 180347"/>
                <a:gd name="connsiteY5" fmla="*/ -2269 h 8328"/>
                <a:gd name="connsiteX6" fmla="*/ 72932 w 180347"/>
                <a:gd name="connsiteY6" fmla="*/ -2269 h 8328"/>
                <a:gd name="connsiteX7" fmla="*/ 158399 w 180347"/>
                <a:gd name="connsiteY7" fmla="*/ -1559 h 8328"/>
                <a:gd name="connsiteX8" fmla="*/ 172794 w 180347"/>
                <a:gd name="connsiteY8" fmla="*/ 2637 h 8328"/>
                <a:gd name="connsiteX9" fmla="*/ 169050 w 180347"/>
                <a:gd name="connsiteY9" fmla="*/ 6058 h 8328"/>
                <a:gd name="connsiteX10" fmla="*/ 164466 w 180347"/>
                <a:gd name="connsiteY10" fmla="*/ 4638 h 8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347" h="8328">
                  <a:moveTo>
                    <a:pt x="164466" y="4638"/>
                  </a:moveTo>
                  <a:lnTo>
                    <a:pt x="160916" y="3218"/>
                  </a:lnTo>
                  <a:lnTo>
                    <a:pt x="79194" y="3024"/>
                  </a:lnTo>
                  <a:lnTo>
                    <a:pt x="-2465" y="2895"/>
                  </a:lnTo>
                  <a:lnTo>
                    <a:pt x="-4982" y="313"/>
                  </a:lnTo>
                  <a:lnTo>
                    <a:pt x="-7500" y="-2269"/>
                  </a:lnTo>
                  <a:lnTo>
                    <a:pt x="72932" y="-2269"/>
                  </a:lnTo>
                  <a:cubicBezTo>
                    <a:pt x="126704" y="-2269"/>
                    <a:pt x="155042" y="-2011"/>
                    <a:pt x="158399" y="-1559"/>
                  </a:cubicBezTo>
                  <a:cubicBezTo>
                    <a:pt x="162530" y="-978"/>
                    <a:pt x="171825" y="1733"/>
                    <a:pt x="172794" y="2637"/>
                  </a:cubicBezTo>
                  <a:cubicBezTo>
                    <a:pt x="173310" y="3153"/>
                    <a:pt x="170018" y="6123"/>
                    <a:pt x="169050" y="6058"/>
                  </a:cubicBezTo>
                  <a:cubicBezTo>
                    <a:pt x="168469" y="6058"/>
                    <a:pt x="166403" y="5413"/>
                    <a:pt x="164466" y="4638"/>
                  </a:cubicBez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0" name="Freihandform: Form 89">
              <a:extLst>
                <a:ext uri="{FF2B5EF4-FFF2-40B4-BE49-F238E27FC236}">
                  <a16:creationId xmlns:a16="http://schemas.microsoft.com/office/drawing/2014/main" id="{51874CC3-463C-4184-9C3A-15C952F94C25}"/>
                </a:ext>
              </a:extLst>
            </p:cNvPr>
            <p:cNvSpPr/>
            <p:nvPr/>
          </p:nvSpPr>
          <p:spPr>
            <a:xfrm flipV="1">
              <a:off x="5133288" y="4308872"/>
              <a:ext cx="61840" cy="5164"/>
            </a:xfrm>
            <a:custGeom>
              <a:avLst/>
              <a:gdLst>
                <a:gd name="connsiteX0" fmla="*/ -3355 w 61840"/>
                <a:gd name="connsiteY0" fmla="*/ 340 h 5164"/>
                <a:gd name="connsiteX1" fmla="*/ -837 w 61840"/>
                <a:gd name="connsiteY1" fmla="*/ -2242 h 5164"/>
                <a:gd name="connsiteX2" fmla="*/ 25048 w 61840"/>
                <a:gd name="connsiteY2" fmla="*/ -2242 h 5164"/>
                <a:gd name="connsiteX3" fmla="*/ 50933 w 61840"/>
                <a:gd name="connsiteY3" fmla="*/ -2242 h 5164"/>
                <a:gd name="connsiteX4" fmla="*/ 53451 w 61840"/>
                <a:gd name="connsiteY4" fmla="*/ 340 h 5164"/>
                <a:gd name="connsiteX5" fmla="*/ 55968 w 61840"/>
                <a:gd name="connsiteY5" fmla="*/ 2922 h 5164"/>
                <a:gd name="connsiteX6" fmla="*/ 25048 w 61840"/>
                <a:gd name="connsiteY6" fmla="*/ 2922 h 5164"/>
                <a:gd name="connsiteX7" fmla="*/ -5873 w 61840"/>
                <a:gd name="connsiteY7" fmla="*/ 2922 h 5164"/>
                <a:gd name="connsiteX8" fmla="*/ -3355 w 61840"/>
                <a:gd name="connsiteY8" fmla="*/ 340 h 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840" h="5164">
                  <a:moveTo>
                    <a:pt x="-3355" y="340"/>
                  </a:moveTo>
                  <a:lnTo>
                    <a:pt x="-837" y="-2242"/>
                  </a:lnTo>
                  <a:lnTo>
                    <a:pt x="25048" y="-2242"/>
                  </a:lnTo>
                  <a:lnTo>
                    <a:pt x="50933" y="-2242"/>
                  </a:lnTo>
                  <a:lnTo>
                    <a:pt x="53451" y="340"/>
                  </a:lnTo>
                  <a:lnTo>
                    <a:pt x="55968" y="2922"/>
                  </a:lnTo>
                  <a:lnTo>
                    <a:pt x="25048" y="2922"/>
                  </a:lnTo>
                  <a:lnTo>
                    <a:pt x="-5873" y="2922"/>
                  </a:lnTo>
                  <a:lnTo>
                    <a:pt x="-3355" y="340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FDE44A29-3843-4AAE-9493-4E11AB0AFE26}"/>
              </a:ext>
            </a:extLst>
          </p:cNvPr>
          <p:cNvCxnSpPr/>
          <p:nvPr/>
        </p:nvCxnSpPr>
        <p:spPr bwMode="auto">
          <a:xfrm>
            <a:off x="4857291" y="3184365"/>
            <a:ext cx="89359" cy="0"/>
          </a:xfrm>
          <a:prstGeom prst="line">
            <a:avLst/>
          </a:prstGeom>
          <a:solidFill>
            <a:srgbClr val="FF0000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CFC4F4D7-C19B-4C5E-8896-88A420DA14C1}"/>
              </a:ext>
            </a:extLst>
          </p:cNvPr>
          <p:cNvCxnSpPr>
            <a:stCxn id="63" idx="0"/>
          </p:cNvCxnSpPr>
          <p:nvPr/>
        </p:nvCxnSpPr>
        <p:spPr bwMode="auto">
          <a:xfrm>
            <a:off x="7128189" y="1000806"/>
            <a:ext cx="0" cy="3360697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feld 48">
            <a:extLst>
              <a:ext uri="{FF2B5EF4-FFF2-40B4-BE49-F238E27FC236}">
                <a16:creationId xmlns:a16="http://schemas.microsoft.com/office/drawing/2014/main" id="{27C07F9B-316A-4C62-A7E2-904800AE2144}"/>
              </a:ext>
            </a:extLst>
          </p:cNvPr>
          <p:cNvSpPr txBox="1"/>
          <p:nvPr/>
        </p:nvSpPr>
        <p:spPr>
          <a:xfrm>
            <a:off x="6212042" y="4082925"/>
            <a:ext cx="936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Hausnetz</a:t>
            </a:r>
          </a:p>
        </p:txBody>
      </p: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088E5D81-85FD-452A-BAA7-B605E553BBDC}"/>
              </a:ext>
            </a:extLst>
          </p:cNvPr>
          <p:cNvCxnSpPr/>
          <p:nvPr/>
        </p:nvCxnSpPr>
        <p:spPr bwMode="auto">
          <a:xfrm flipH="1">
            <a:off x="6244880" y="3552260"/>
            <a:ext cx="1667" cy="829647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" name="Grafik 50" descr="Ein Bild, das Buchse, Elektronik, drinnen, Stecker enthält.&#10;&#10;Automatisch generierte Beschreibung">
            <a:extLst>
              <a:ext uri="{FF2B5EF4-FFF2-40B4-BE49-F238E27FC236}">
                <a16:creationId xmlns:a16="http://schemas.microsoft.com/office/drawing/2014/main" id="{9FB441D2-D519-4379-A910-DBDC6A1CD5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201" y="3353429"/>
            <a:ext cx="248835" cy="248835"/>
          </a:xfrm>
          <a:prstGeom prst="rect">
            <a:avLst/>
          </a:prstGeom>
        </p:spPr>
      </p:pic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530B6974-FD95-46EC-A875-E3D54EDAECD5}"/>
              </a:ext>
            </a:extLst>
          </p:cNvPr>
          <p:cNvSpPr/>
          <p:nvPr/>
        </p:nvSpPr>
        <p:spPr bwMode="auto">
          <a:xfrm>
            <a:off x="3045464" y="1283983"/>
            <a:ext cx="926589" cy="2703771"/>
          </a:xfrm>
          <a:custGeom>
            <a:avLst/>
            <a:gdLst>
              <a:gd name="connsiteX0" fmla="*/ 0 w 381000"/>
              <a:gd name="connsiteY0" fmla="*/ 369094 h 1066800"/>
              <a:gd name="connsiteX1" fmla="*/ 150019 w 381000"/>
              <a:gd name="connsiteY1" fmla="*/ 0 h 1066800"/>
              <a:gd name="connsiteX2" fmla="*/ 381000 w 381000"/>
              <a:gd name="connsiteY2" fmla="*/ 550069 h 1066800"/>
              <a:gd name="connsiteX3" fmla="*/ 381000 w 381000"/>
              <a:gd name="connsiteY3" fmla="*/ 1066800 h 1066800"/>
              <a:gd name="connsiteX4" fmla="*/ 16669 w 381000"/>
              <a:gd name="connsiteY4" fmla="*/ 833437 h 1066800"/>
              <a:gd name="connsiteX5" fmla="*/ 0 w 381000"/>
              <a:gd name="connsiteY5" fmla="*/ 369094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000" h="1066800">
                <a:moveTo>
                  <a:pt x="0" y="369094"/>
                </a:moveTo>
                <a:lnTo>
                  <a:pt x="150019" y="0"/>
                </a:lnTo>
                <a:lnTo>
                  <a:pt x="381000" y="550069"/>
                </a:lnTo>
                <a:lnTo>
                  <a:pt x="381000" y="1066800"/>
                </a:lnTo>
                <a:lnTo>
                  <a:pt x="16669" y="833437"/>
                </a:lnTo>
                <a:lnTo>
                  <a:pt x="0" y="369094"/>
                </a:lnTo>
                <a:close/>
              </a:path>
            </a:pathLst>
          </a:cu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9" name="Grafik 58" descr="Ein Bild, das drinnen, Zähler, weiß, sitzend enthält.&#10;&#10;Automatisch generierte Beschreibung">
            <a:extLst>
              <a:ext uri="{FF2B5EF4-FFF2-40B4-BE49-F238E27FC236}">
                <a16:creationId xmlns:a16="http://schemas.microsoft.com/office/drawing/2014/main" id="{50FE87EA-8D41-471E-B553-72674FF44C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" t="20588" r="12982" b="4299"/>
          <a:stretch/>
        </p:blipFill>
        <p:spPr>
          <a:xfrm rot="5400000">
            <a:off x="6691593" y="1500473"/>
            <a:ext cx="803523" cy="537681"/>
          </a:xfrm>
          <a:prstGeom prst="rect">
            <a:avLst/>
          </a:prstGeom>
        </p:spPr>
      </p:pic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F70F2D80-A629-4BEE-881B-4D85AB7B75D1}"/>
              </a:ext>
            </a:extLst>
          </p:cNvPr>
          <p:cNvCxnSpPr/>
          <p:nvPr/>
        </p:nvCxnSpPr>
        <p:spPr bwMode="auto">
          <a:xfrm>
            <a:off x="6275486" y="1045997"/>
            <a:ext cx="1102767" cy="0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Ellipse 62">
            <a:extLst>
              <a:ext uri="{FF2B5EF4-FFF2-40B4-BE49-F238E27FC236}">
                <a16:creationId xmlns:a16="http://schemas.microsoft.com/office/drawing/2014/main" id="{10FBD842-446F-40C1-8C72-0BBFA467B01B}"/>
              </a:ext>
            </a:extLst>
          </p:cNvPr>
          <p:cNvSpPr/>
          <p:nvPr/>
        </p:nvSpPr>
        <p:spPr bwMode="auto">
          <a:xfrm>
            <a:off x="7093354" y="1000806"/>
            <a:ext cx="69669" cy="69669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F25F223B-193E-42B6-9B54-F83E04774338}"/>
              </a:ext>
            </a:extLst>
          </p:cNvPr>
          <p:cNvSpPr txBox="1"/>
          <p:nvPr/>
        </p:nvSpPr>
        <p:spPr>
          <a:xfrm>
            <a:off x="7414010" y="881751"/>
            <a:ext cx="1790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3333FF"/>
                </a:solidFill>
              </a:rPr>
              <a:t>EVU-Netz 400 V AC</a:t>
            </a:r>
          </a:p>
        </p:txBody>
      </p:sp>
      <p:sp>
        <p:nvSpPr>
          <p:cNvPr id="57" name="Text Box 14">
            <a:extLst>
              <a:ext uri="{FF2B5EF4-FFF2-40B4-BE49-F238E27FC236}">
                <a16:creationId xmlns:a16="http://schemas.microsoft.com/office/drawing/2014/main" id="{785F2561-178D-4F04-99A7-F00206D44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9045" y="4140686"/>
            <a:ext cx="112402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ISE e.V. </a:t>
            </a:r>
          </a:p>
        </p:txBody>
      </p: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15CA6C55-774B-A0DF-806F-8D60F7881FFD}"/>
              </a:ext>
            </a:extLst>
          </p:cNvPr>
          <p:cNvGrpSpPr/>
          <p:nvPr/>
        </p:nvGrpSpPr>
        <p:grpSpPr>
          <a:xfrm>
            <a:off x="309457" y="1080032"/>
            <a:ext cx="9536583" cy="4262109"/>
            <a:chOff x="309457" y="1080032"/>
            <a:chExt cx="9536583" cy="4262109"/>
          </a:xfrm>
        </p:grpSpPr>
        <p:grpSp>
          <p:nvGrpSpPr>
            <p:cNvPr id="93" name="Gruppieren 92">
              <a:extLst>
                <a:ext uri="{FF2B5EF4-FFF2-40B4-BE49-F238E27FC236}">
                  <a16:creationId xmlns:a16="http://schemas.microsoft.com/office/drawing/2014/main" id="{F43DC84B-9D71-6A98-7F65-30752626A208}"/>
                </a:ext>
              </a:extLst>
            </p:cNvPr>
            <p:cNvGrpSpPr/>
            <p:nvPr/>
          </p:nvGrpSpPr>
          <p:grpSpPr>
            <a:xfrm>
              <a:off x="309457" y="1080032"/>
              <a:ext cx="9536583" cy="4262109"/>
              <a:chOff x="309457" y="1291302"/>
              <a:chExt cx="9536583" cy="4262109"/>
            </a:xfrm>
          </p:grpSpPr>
          <p:grpSp>
            <p:nvGrpSpPr>
              <p:cNvPr id="5" name="Gruppieren 4">
                <a:extLst>
                  <a:ext uri="{FF2B5EF4-FFF2-40B4-BE49-F238E27FC236}">
                    <a16:creationId xmlns:a16="http://schemas.microsoft.com/office/drawing/2014/main" id="{737E1936-A9B4-BC3B-8DA0-CC318D0C24E2}"/>
                  </a:ext>
                </a:extLst>
              </p:cNvPr>
              <p:cNvGrpSpPr/>
              <p:nvPr/>
            </p:nvGrpSpPr>
            <p:grpSpPr>
              <a:xfrm>
                <a:off x="309457" y="1291302"/>
                <a:ext cx="9536583" cy="4262109"/>
                <a:chOff x="309457" y="1291302"/>
                <a:chExt cx="9536583" cy="4262109"/>
              </a:xfrm>
            </p:grpSpPr>
            <p:grpSp>
              <p:nvGrpSpPr>
                <p:cNvPr id="3" name="Gruppieren 2">
                  <a:extLst>
                    <a:ext uri="{FF2B5EF4-FFF2-40B4-BE49-F238E27FC236}">
                      <a16:creationId xmlns:a16="http://schemas.microsoft.com/office/drawing/2014/main" id="{7E2DF35C-A12F-CB68-4E1A-742966275E67}"/>
                    </a:ext>
                  </a:extLst>
                </p:cNvPr>
                <p:cNvGrpSpPr/>
                <p:nvPr/>
              </p:nvGrpSpPr>
              <p:grpSpPr>
                <a:xfrm>
                  <a:off x="3811625" y="1291302"/>
                  <a:ext cx="6034415" cy="3310670"/>
                  <a:chOff x="3811625" y="1291302"/>
                  <a:chExt cx="6034415" cy="3310670"/>
                </a:xfrm>
              </p:grpSpPr>
              <p:grpSp>
                <p:nvGrpSpPr>
                  <p:cNvPr id="41" name="Gruppieren 40">
                    <a:extLst>
                      <a:ext uri="{FF2B5EF4-FFF2-40B4-BE49-F238E27FC236}">
                        <a16:creationId xmlns:a16="http://schemas.microsoft.com/office/drawing/2014/main" id="{483945BA-3F14-4665-9BF1-FADDD7CDE29F}"/>
                      </a:ext>
                    </a:extLst>
                  </p:cNvPr>
                  <p:cNvGrpSpPr/>
                  <p:nvPr/>
                </p:nvGrpSpPr>
                <p:grpSpPr>
                  <a:xfrm>
                    <a:off x="5813734" y="1291302"/>
                    <a:ext cx="4032306" cy="2132524"/>
                    <a:chOff x="5813734" y="1399590"/>
                    <a:chExt cx="4032306" cy="2132524"/>
                  </a:xfrm>
                </p:grpSpPr>
                <p:cxnSp>
                  <p:nvCxnSpPr>
                    <p:cNvPr id="92" name="Gerader Verbinder 91">
                      <a:extLst>
                        <a:ext uri="{FF2B5EF4-FFF2-40B4-BE49-F238E27FC236}">
                          <a16:creationId xmlns:a16="http://schemas.microsoft.com/office/drawing/2014/main" id="{22624939-A364-472D-885E-7AFF5FFA3F85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7515441" y="1506832"/>
                      <a:ext cx="0" cy="1922168"/>
                    </a:xfrm>
                    <a:prstGeom prst="line">
                      <a:avLst/>
                    </a:prstGeom>
                    <a:solidFill>
                      <a:srgbClr val="FF0000"/>
                    </a:solidFill>
                    <a:ln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94" name="Gerader Verbinder 93">
                      <a:extLst>
                        <a:ext uri="{FF2B5EF4-FFF2-40B4-BE49-F238E27FC236}">
                          <a16:creationId xmlns:a16="http://schemas.microsoft.com/office/drawing/2014/main" id="{315B8E1D-63E0-4A84-82DB-4AA48137FAD3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7295660" y="1563836"/>
                      <a:ext cx="653385" cy="0"/>
                    </a:xfrm>
                    <a:prstGeom prst="line">
                      <a:avLst/>
                    </a:prstGeom>
                    <a:solidFill>
                      <a:srgbClr val="FF0000"/>
                    </a:solidFill>
                    <a:ln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95" name="Ellipse 94">
                      <a:extLst>
                        <a:ext uri="{FF2B5EF4-FFF2-40B4-BE49-F238E27FC236}">
                          <a16:creationId xmlns:a16="http://schemas.microsoft.com/office/drawing/2014/main" id="{6A5356F7-C04E-4741-9D86-EC81D479A30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477949" y="1518645"/>
                      <a:ext cx="69669" cy="6966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96" name="Textfeld 95">
                      <a:extLst>
                        <a:ext uri="{FF2B5EF4-FFF2-40B4-BE49-F238E27FC236}">
                          <a16:creationId xmlns:a16="http://schemas.microsoft.com/office/drawing/2014/main" id="{A8B5E3B7-9803-44C3-9794-D8DA9F57EE1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974456" y="1399590"/>
                      <a:ext cx="1871584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de-DE" sz="1400" dirty="0">
                          <a:solidFill>
                            <a:srgbClr val="3333FF"/>
                          </a:solidFill>
                        </a:rPr>
                        <a:t>Datennetz Internet</a:t>
                      </a:r>
                    </a:p>
                  </p:txBody>
                </p:sp>
                <p:cxnSp>
                  <p:nvCxnSpPr>
                    <p:cNvPr id="99" name="Gerader Verbinder 98">
                      <a:extLst>
                        <a:ext uri="{FF2B5EF4-FFF2-40B4-BE49-F238E27FC236}">
                          <a16:creationId xmlns:a16="http://schemas.microsoft.com/office/drawing/2014/main" id="{15623FAA-0125-46C7-BDFC-2B1C73F54180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275486" y="3429000"/>
                      <a:ext cx="1253082" cy="0"/>
                    </a:xfrm>
                    <a:prstGeom prst="line">
                      <a:avLst/>
                    </a:prstGeom>
                    <a:solidFill>
                      <a:srgbClr val="FF0000"/>
                    </a:solidFill>
                    <a:ln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pic>
                  <p:nvPicPr>
                    <p:cNvPr id="24" name="Grafik 23">
                      <a:extLst>
                        <a:ext uri="{FF2B5EF4-FFF2-40B4-BE49-F238E27FC236}">
                          <a16:creationId xmlns:a16="http://schemas.microsoft.com/office/drawing/2014/main" id="{7A7604D9-CC65-454F-AC50-4C076115B22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7809" t="17276" r="16816" b="18891"/>
                    <a:stretch/>
                  </p:blipFill>
                  <p:spPr>
                    <a:xfrm>
                      <a:off x="5813734" y="3221834"/>
                      <a:ext cx="476662" cy="31028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17" name="Gruppieren 116">
                    <a:extLst>
                      <a:ext uri="{FF2B5EF4-FFF2-40B4-BE49-F238E27FC236}">
                        <a16:creationId xmlns:a16="http://schemas.microsoft.com/office/drawing/2014/main" id="{0CCC28C9-F7D6-C67D-22FD-B20244D2B609}"/>
                      </a:ext>
                    </a:extLst>
                  </p:cNvPr>
                  <p:cNvGrpSpPr/>
                  <p:nvPr/>
                </p:nvGrpSpPr>
                <p:grpSpPr>
                  <a:xfrm>
                    <a:off x="3811625" y="1492999"/>
                    <a:ext cx="3351398" cy="3108973"/>
                    <a:chOff x="3811625" y="1492999"/>
                    <a:chExt cx="3351398" cy="3108973"/>
                  </a:xfrm>
                </p:grpSpPr>
                <p:grpSp>
                  <p:nvGrpSpPr>
                    <p:cNvPr id="109" name="Gruppieren 108">
                      <a:extLst>
                        <a:ext uri="{FF2B5EF4-FFF2-40B4-BE49-F238E27FC236}">
                          <a16:creationId xmlns:a16="http://schemas.microsoft.com/office/drawing/2014/main" id="{C18E14C0-804C-DCC1-4C4D-668DD92D267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98798" y="3495999"/>
                      <a:ext cx="418875" cy="1105973"/>
                      <a:chOff x="5598798" y="3495999"/>
                      <a:chExt cx="418875" cy="1105973"/>
                    </a:xfrm>
                  </p:grpSpPr>
                  <p:pic>
                    <p:nvPicPr>
                      <p:cNvPr id="8" name="Grafik 7">
                        <a:extLst>
                          <a:ext uri="{FF2B5EF4-FFF2-40B4-BE49-F238E27FC236}">
                            <a16:creationId xmlns:a16="http://schemas.microsoft.com/office/drawing/2014/main" id="{4F64958E-6CC0-4B37-9759-F3B8D732A9C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087" t="56358" r="73126" b="14625"/>
                      <a:stretch/>
                    </p:blipFill>
                    <p:spPr>
                      <a:xfrm>
                        <a:off x="5598798" y="3495999"/>
                        <a:ext cx="418875" cy="718622"/>
                      </a:xfrm>
                      <a:prstGeom prst="rect">
                        <a:avLst/>
                      </a:prstGeom>
                    </p:spPr>
                  </p:pic>
                  <p:cxnSp>
                    <p:nvCxnSpPr>
                      <p:cNvPr id="65" name="Gerader Verbinder 64">
                        <a:extLst>
                          <a:ext uri="{FF2B5EF4-FFF2-40B4-BE49-F238E27FC236}">
                            <a16:creationId xmlns:a16="http://schemas.microsoft.com/office/drawing/2014/main" id="{9A587941-AE49-4A00-A415-1E1A1B38C9FB}"/>
                          </a:ext>
                        </a:extLst>
                      </p:cNvPr>
                      <p:cNvCxnSpPr>
                        <a:cxnSpLocks/>
                        <a:stCxn id="8" idx="2"/>
                      </p:cNvCxnSpPr>
                      <p:nvPr/>
                    </p:nvCxnSpPr>
                    <p:spPr bwMode="auto">
                      <a:xfrm>
                        <a:off x="5808236" y="4214621"/>
                        <a:ext cx="0" cy="387351"/>
                      </a:xfrm>
                      <a:prstGeom prst="line">
                        <a:avLst/>
                      </a:prstGeom>
                      <a:solidFill>
                        <a:srgbClr val="FF0000"/>
                      </a:solidFill>
                      <a:ln w="28575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  <p:grpSp>
                  <p:nvGrpSpPr>
                    <p:cNvPr id="67" name="Gruppieren 66">
                      <a:extLst>
                        <a:ext uri="{FF2B5EF4-FFF2-40B4-BE49-F238E27FC236}">
                          <a16:creationId xmlns:a16="http://schemas.microsoft.com/office/drawing/2014/main" id="{3D9D3587-3394-4C57-B455-3395A079455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811625" y="1492999"/>
                      <a:ext cx="3351398" cy="1302791"/>
                      <a:chOff x="3811625" y="1601287"/>
                      <a:chExt cx="3351398" cy="1302791"/>
                    </a:xfrm>
                  </p:grpSpPr>
                  <p:grpSp>
                    <p:nvGrpSpPr>
                      <p:cNvPr id="73" name="Gruppieren 72">
                        <a:extLst>
                          <a:ext uri="{FF2B5EF4-FFF2-40B4-BE49-F238E27FC236}">
                            <a16:creationId xmlns:a16="http://schemas.microsoft.com/office/drawing/2014/main" id="{0D43477C-9A5B-40FB-9F52-C8B7BAE756B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811625" y="1601287"/>
                        <a:ext cx="3351398" cy="1302791"/>
                        <a:chOff x="4965726" y="1601287"/>
                        <a:chExt cx="3351398" cy="1302791"/>
                      </a:xfrm>
                    </p:grpSpPr>
                    <p:grpSp>
                      <p:nvGrpSpPr>
                        <p:cNvPr id="17" name="Gruppieren 16">
                          <a:extLst>
                            <a:ext uri="{FF2B5EF4-FFF2-40B4-BE49-F238E27FC236}">
                              <a16:creationId xmlns:a16="http://schemas.microsoft.com/office/drawing/2014/main" id="{C5578023-2269-452E-BE95-39A0DB118D4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965726" y="1601287"/>
                          <a:ext cx="2344763" cy="1302791"/>
                          <a:chOff x="8364915" y="3815016"/>
                          <a:chExt cx="897300" cy="528571"/>
                        </a:xfrm>
                      </p:grpSpPr>
                      <p:sp>
                        <p:nvSpPr>
                          <p:cNvPr id="19" name="Freihandform: Form 18">
                            <a:extLst>
                              <a:ext uri="{FF2B5EF4-FFF2-40B4-BE49-F238E27FC236}">
                                <a16:creationId xmlns:a16="http://schemas.microsoft.com/office/drawing/2014/main" id="{765E8201-2ED6-4455-A791-85E3C90DDD39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8364915" y="3815016"/>
                            <a:ext cx="350547" cy="225980"/>
                          </a:xfrm>
                          <a:custGeom>
                            <a:avLst/>
                            <a:gdLst>
                              <a:gd name="connsiteX0" fmla="*/ 0 w 3972232"/>
                              <a:gd name="connsiteY0" fmla="*/ 9833 h 1897626"/>
                              <a:gd name="connsiteX1" fmla="*/ 2871019 w 3972232"/>
                              <a:gd name="connsiteY1" fmla="*/ 39329 h 1897626"/>
                              <a:gd name="connsiteX2" fmla="*/ 3972232 w 3972232"/>
                              <a:gd name="connsiteY2" fmla="*/ 1858297 h 1897626"/>
                              <a:gd name="connsiteX3" fmla="*/ 894735 w 3972232"/>
                              <a:gd name="connsiteY3" fmla="*/ 1897626 h 1897626"/>
                              <a:gd name="connsiteX4" fmla="*/ 49161 w 3972232"/>
                              <a:gd name="connsiteY4" fmla="*/ 0 h 1897626"/>
                              <a:gd name="connsiteX5" fmla="*/ 78658 w 3972232"/>
                              <a:gd name="connsiteY5" fmla="*/ 68826 h 1897626"/>
                              <a:gd name="connsiteX0" fmla="*/ 0 w 3972232"/>
                              <a:gd name="connsiteY0" fmla="*/ 9833 h 1897626"/>
                              <a:gd name="connsiteX1" fmla="*/ 2874829 w 3972232"/>
                              <a:gd name="connsiteY1" fmla="*/ 54569 h 1897626"/>
                              <a:gd name="connsiteX2" fmla="*/ 3972232 w 3972232"/>
                              <a:gd name="connsiteY2" fmla="*/ 1858297 h 1897626"/>
                              <a:gd name="connsiteX3" fmla="*/ 894735 w 3972232"/>
                              <a:gd name="connsiteY3" fmla="*/ 1897626 h 1897626"/>
                              <a:gd name="connsiteX4" fmla="*/ 49161 w 3972232"/>
                              <a:gd name="connsiteY4" fmla="*/ 0 h 1897626"/>
                              <a:gd name="connsiteX5" fmla="*/ 78658 w 3972232"/>
                              <a:gd name="connsiteY5" fmla="*/ 68826 h 1897626"/>
                              <a:gd name="connsiteX0" fmla="*/ 0 w 3972232"/>
                              <a:gd name="connsiteY0" fmla="*/ 17453 h 1905246"/>
                              <a:gd name="connsiteX1" fmla="*/ 2874829 w 3972232"/>
                              <a:gd name="connsiteY1" fmla="*/ 62189 h 1905246"/>
                              <a:gd name="connsiteX2" fmla="*/ 3972232 w 3972232"/>
                              <a:gd name="connsiteY2" fmla="*/ 1865917 h 1905246"/>
                              <a:gd name="connsiteX3" fmla="*/ 894735 w 3972232"/>
                              <a:gd name="connsiteY3" fmla="*/ 1905246 h 1905246"/>
                              <a:gd name="connsiteX4" fmla="*/ 178701 w 3972232"/>
                              <a:gd name="connsiteY4" fmla="*/ 0 h 1905246"/>
                              <a:gd name="connsiteX5" fmla="*/ 78658 w 3972232"/>
                              <a:gd name="connsiteY5" fmla="*/ 76446 h 1905246"/>
                              <a:gd name="connsiteX0" fmla="*/ 0 w 3972232"/>
                              <a:gd name="connsiteY0" fmla="*/ 17453 h 1905246"/>
                              <a:gd name="connsiteX1" fmla="*/ 2874829 w 3972232"/>
                              <a:gd name="connsiteY1" fmla="*/ 62189 h 1905246"/>
                              <a:gd name="connsiteX2" fmla="*/ 3972232 w 3972232"/>
                              <a:gd name="connsiteY2" fmla="*/ 1865917 h 1905246"/>
                              <a:gd name="connsiteX3" fmla="*/ 894735 w 3972232"/>
                              <a:gd name="connsiteY3" fmla="*/ 1905246 h 1905246"/>
                              <a:gd name="connsiteX4" fmla="*/ 178701 w 3972232"/>
                              <a:gd name="connsiteY4" fmla="*/ 0 h 1905246"/>
                              <a:gd name="connsiteX5" fmla="*/ 78658 w 3972232"/>
                              <a:gd name="connsiteY5" fmla="*/ 76446 h 1905246"/>
                              <a:gd name="connsiteX0" fmla="*/ 0 w 3972232"/>
                              <a:gd name="connsiteY0" fmla="*/ 0 h 1887793"/>
                              <a:gd name="connsiteX1" fmla="*/ 2874829 w 3972232"/>
                              <a:gd name="connsiteY1" fmla="*/ 44736 h 1887793"/>
                              <a:gd name="connsiteX2" fmla="*/ 3972232 w 3972232"/>
                              <a:gd name="connsiteY2" fmla="*/ 1848464 h 1887793"/>
                              <a:gd name="connsiteX3" fmla="*/ 894735 w 3972232"/>
                              <a:gd name="connsiteY3" fmla="*/ 1887793 h 1887793"/>
                              <a:gd name="connsiteX4" fmla="*/ 78658 w 3972232"/>
                              <a:gd name="connsiteY4" fmla="*/ 58993 h 1887793"/>
                              <a:gd name="connsiteX0" fmla="*/ 0 w 3972232"/>
                              <a:gd name="connsiteY0" fmla="*/ 24827 h 1912620"/>
                              <a:gd name="connsiteX1" fmla="*/ 2874829 w 3972232"/>
                              <a:gd name="connsiteY1" fmla="*/ 69563 h 1912620"/>
                              <a:gd name="connsiteX2" fmla="*/ 3972232 w 3972232"/>
                              <a:gd name="connsiteY2" fmla="*/ 1873291 h 1912620"/>
                              <a:gd name="connsiteX3" fmla="*/ 894735 w 3972232"/>
                              <a:gd name="connsiteY3" fmla="*/ 1912620 h 1912620"/>
                              <a:gd name="connsiteX4" fmla="*/ 21508 w 3972232"/>
                              <a:gd name="connsiteY4" fmla="*/ 0 h 1912620"/>
                              <a:gd name="connsiteX0" fmla="*/ 0 w 3956992"/>
                              <a:gd name="connsiteY0" fmla="*/ 0 h 1922083"/>
                              <a:gd name="connsiteX1" fmla="*/ 2859589 w 3956992"/>
                              <a:gd name="connsiteY1" fmla="*/ 79026 h 1922083"/>
                              <a:gd name="connsiteX2" fmla="*/ 3956992 w 3956992"/>
                              <a:gd name="connsiteY2" fmla="*/ 1882754 h 1922083"/>
                              <a:gd name="connsiteX3" fmla="*/ 879495 w 3956992"/>
                              <a:gd name="connsiteY3" fmla="*/ 1922083 h 1922083"/>
                              <a:gd name="connsiteX4" fmla="*/ 6268 w 3956992"/>
                              <a:gd name="connsiteY4" fmla="*/ 9463 h 1922083"/>
                              <a:gd name="connsiteX0" fmla="*/ 0 w 3956992"/>
                              <a:gd name="connsiteY0" fmla="*/ 0 h 1882754"/>
                              <a:gd name="connsiteX1" fmla="*/ 2859589 w 3956992"/>
                              <a:gd name="connsiteY1" fmla="*/ 79026 h 1882754"/>
                              <a:gd name="connsiteX2" fmla="*/ 3956992 w 3956992"/>
                              <a:gd name="connsiteY2" fmla="*/ 1882754 h 1882754"/>
                              <a:gd name="connsiteX3" fmla="*/ 879495 w 3956992"/>
                              <a:gd name="connsiteY3" fmla="*/ 1867219 h 1882754"/>
                              <a:gd name="connsiteX4" fmla="*/ 6268 w 3956992"/>
                              <a:gd name="connsiteY4" fmla="*/ 9463 h 188275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3956992" h="1882754">
                                <a:moveTo>
                                  <a:pt x="0" y="0"/>
                                </a:moveTo>
                                <a:lnTo>
                                  <a:pt x="2859589" y="79026"/>
                                </a:lnTo>
                                <a:lnTo>
                                  <a:pt x="3956992" y="1882754"/>
                                </a:lnTo>
                                <a:lnTo>
                                  <a:pt x="879495" y="1867219"/>
                                </a:lnTo>
                                <a:lnTo>
                                  <a:pt x="6268" y="9463"/>
                                </a:lnTo>
                              </a:path>
                            </a:pathLst>
                          </a:custGeom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n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0" tIns="0" rIns="0" bIns="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Char char="•"/>
                              <a:tabLst/>
                            </a:pPr>
                            <a:endParaRPr kumimoji="0" lang="de-DE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20" name="Freihandform: Form 19">
                            <a:extLst>
                              <a:ext uri="{FF2B5EF4-FFF2-40B4-BE49-F238E27FC236}">
                                <a16:creationId xmlns:a16="http://schemas.microsoft.com/office/drawing/2014/main" id="{50079D3C-241D-4B12-85B6-C6C0EA71576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8764049" y="3815016"/>
                            <a:ext cx="350547" cy="225980"/>
                          </a:xfrm>
                          <a:custGeom>
                            <a:avLst/>
                            <a:gdLst>
                              <a:gd name="connsiteX0" fmla="*/ 0 w 3972232"/>
                              <a:gd name="connsiteY0" fmla="*/ 9833 h 1897626"/>
                              <a:gd name="connsiteX1" fmla="*/ 2871019 w 3972232"/>
                              <a:gd name="connsiteY1" fmla="*/ 39329 h 1897626"/>
                              <a:gd name="connsiteX2" fmla="*/ 3972232 w 3972232"/>
                              <a:gd name="connsiteY2" fmla="*/ 1858297 h 1897626"/>
                              <a:gd name="connsiteX3" fmla="*/ 894735 w 3972232"/>
                              <a:gd name="connsiteY3" fmla="*/ 1897626 h 1897626"/>
                              <a:gd name="connsiteX4" fmla="*/ 49161 w 3972232"/>
                              <a:gd name="connsiteY4" fmla="*/ 0 h 1897626"/>
                              <a:gd name="connsiteX5" fmla="*/ 78658 w 3972232"/>
                              <a:gd name="connsiteY5" fmla="*/ 68826 h 1897626"/>
                              <a:gd name="connsiteX0" fmla="*/ 0 w 3972232"/>
                              <a:gd name="connsiteY0" fmla="*/ 9833 h 1897626"/>
                              <a:gd name="connsiteX1" fmla="*/ 2874829 w 3972232"/>
                              <a:gd name="connsiteY1" fmla="*/ 54569 h 1897626"/>
                              <a:gd name="connsiteX2" fmla="*/ 3972232 w 3972232"/>
                              <a:gd name="connsiteY2" fmla="*/ 1858297 h 1897626"/>
                              <a:gd name="connsiteX3" fmla="*/ 894735 w 3972232"/>
                              <a:gd name="connsiteY3" fmla="*/ 1897626 h 1897626"/>
                              <a:gd name="connsiteX4" fmla="*/ 49161 w 3972232"/>
                              <a:gd name="connsiteY4" fmla="*/ 0 h 1897626"/>
                              <a:gd name="connsiteX5" fmla="*/ 78658 w 3972232"/>
                              <a:gd name="connsiteY5" fmla="*/ 68826 h 1897626"/>
                              <a:gd name="connsiteX0" fmla="*/ 0 w 3972232"/>
                              <a:gd name="connsiteY0" fmla="*/ 17453 h 1905246"/>
                              <a:gd name="connsiteX1" fmla="*/ 2874829 w 3972232"/>
                              <a:gd name="connsiteY1" fmla="*/ 62189 h 1905246"/>
                              <a:gd name="connsiteX2" fmla="*/ 3972232 w 3972232"/>
                              <a:gd name="connsiteY2" fmla="*/ 1865917 h 1905246"/>
                              <a:gd name="connsiteX3" fmla="*/ 894735 w 3972232"/>
                              <a:gd name="connsiteY3" fmla="*/ 1905246 h 1905246"/>
                              <a:gd name="connsiteX4" fmla="*/ 178701 w 3972232"/>
                              <a:gd name="connsiteY4" fmla="*/ 0 h 1905246"/>
                              <a:gd name="connsiteX5" fmla="*/ 78658 w 3972232"/>
                              <a:gd name="connsiteY5" fmla="*/ 76446 h 1905246"/>
                              <a:gd name="connsiteX0" fmla="*/ 0 w 3972232"/>
                              <a:gd name="connsiteY0" fmla="*/ 17453 h 1905246"/>
                              <a:gd name="connsiteX1" fmla="*/ 2874829 w 3972232"/>
                              <a:gd name="connsiteY1" fmla="*/ 62189 h 1905246"/>
                              <a:gd name="connsiteX2" fmla="*/ 3972232 w 3972232"/>
                              <a:gd name="connsiteY2" fmla="*/ 1865917 h 1905246"/>
                              <a:gd name="connsiteX3" fmla="*/ 894735 w 3972232"/>
                              <a:gd name="connsiteY3" fmla="*/ 1905246 h 1905246"/>
                              <a:gd name="connsiteX4" fmla="*/ 178701 w 3972232"/>
                              <a:gd name="connsiteY4" fmla="*/ 0 h 1905246"/>
                              <a:gd name="connsiteX5" fmla="*/ 78658 w 3972232"/>
                              <a:gd name="connsiteY5" fmla="*/ 76446 h 1905246"/>
                              <a:gd name="connsiteX0" fmla="*/ 0 w 3972232"/>
                              <a:gd name="connsiteY0" fmla="*/ 0 h 1887793"/>
                              <a:gd name="connsiteX1" fmla="*/ 2874829 w 3972232"/>
                              <a:gd name="connsiteY1" fmla="*/ 44736 h 1887793"/>
                              <a:gd name="connsiteX2" fmla="*/ 3972232 w 3972232"/>
                              <a:gd name="connsiteY2" fmla="*/ 1848464 h 1887793"/>
                              <a:gd name="connsiteX3" fmla="*/ 894735 w 3972232"/>
                              <a:gd name="connsiteY3" fmla="*/ 1887793 h 1887793"/>
                              <a:gd name="connsiteX4" fmla="*/ 78658 w 3972232"/>
                              <a:gd name="connsiteY4" fmla="*/ 58993 h 1887793"/>
                              <a:gd name="connsiteX0" fmla="*/ 0 w 3972232"/>
                              <a:gd name="connsiteY0" fmla="*/ 24827 h 1912620"/>
                              <a:gd name="connsiteX1" fmla="*/ 2874829 w 3972232"/>
                              <a:gd name="connsiteY1" fmla="*/ 69563 h 1912620"/>
                              <a:gd name="connsiteX2" fmla="*/ 3972232 w 3972232"/>
                              <a:gd name="connsiteY2" fmla="*/ 1873291 h 1912620"/>
                              <a:gd name="connsiteX3" fmla="*/ 894735 w 3972232"/>
                              <a:gd name="connsiteY3" fmla="*/ 1912620 h 1912620"/>
                              <a:gd name="connsiteX4" fmla="*/ 21508 w 3972232"/>
                              <a:gd name="connsiteY4" fmla="*/ 0 h 1912620"/>
                              <a:gd name="connsiteX0" fmla="*/ 0 w 3956992"/>
                              <a:gd name="connsiteY0" fmla="*/ 0 h 1922083"/>
                              <a:gd name="connsiteX1" fmla="*/ 2859589 w 3956992"/>
                              <a:gd name="connsiteY1" fmla="*/ 79026 h 1922083"/>
                              <a:gd name="connsiteX2" fmla="*/ 3956992 w 3956992"/>
                              <a:gd name="connsiteY2" fmla="*/ 1882754 h 1922083"/>
                              <a:gd name="connsiteX3" fmla="*/ 879495 w 3956992"/>
                              <a:gd name="connsiteY3" fmla="*/ 1922083 h 1922083"/>
                              <a:gd name="connsiteX4" fmla="*/ 6268 w 3956992"/>
                              <a:gd name="connsiteY4" fmla="*/ 9463 h 1922083"/>
                              <a:gd name="connsiteX0" fmla="*/ 0 w 3956992"/>
                              <a:gd name="connsiteY0" fmla="*/ 0 h 1882754"/>
                              <a:gd name="connsiteX1" fmla="*/ 2859589 w 3956992"/>
                              <a:gd name="connsiteY1" fmla="*/ 79026 h 1882754"/>
                              <a:gd name="connsiteX2" fmla="*/ 3956992 w 3956992"/>
                              <a:gd name="connsiteY2" fmla="*/ 1882754 h 1882754"/>
                              <a:gd name="connsiteX3" fmla="*/ 879495 w 3956992"/>
                              <a:gd name="connsiteY3" fmla="*/ 1867219 h 1882754"/>
                              <a:gd name="connsiteX4" fmla="*/ 6268 w 3956992"/>
                              <a:gd name="connsiteY4" fmla="*/ 9463 h 188275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3956992" h="1882754">
                                <a:moveTo>
                                  <a:pt x="0" y="0"/>
                                </a:moveTo>
                                <a:lnTo>
                                  <a:pt x="2859589" y="79026"/>
                                </a:lnTo>
                                <a:lnTo>
                                  <a:pt x="3956992" y="1882754"/>
                                </a:lnTo>
                                <a:lnTo>
                                  <a:pt x="879495" y="1867219"/>
                                </a:lnTo>
                                <a:lnTo>
                                  <a:pt x="6268" y="9463"/>
                                </a:lnTo>
                              </a:path>
                            </a:pathLst>
                          </a:custGeom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n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0" tIns="0" rIns="0" bIns="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Char char="•"/>
                              <a:tabLst/>
                            </a:pPr>
                            <a:endParaRPr kumimoji="0" lang="de-DE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21" name="Freihandform: Form 20">
                            <a:extLst>
                              <a:ext uri="{FF2B5EF4-FFF2-40B4-BE49-F238E27FC236}">
                                <a16:creationId xmlns:a16="http://schemas.microsoft.com/office/drawing/2014/main" id="{F05163AF-20A9-41AF-AE41-E61103D4695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8512535" y="4117607"/>
                            <a:ext cx="350547" cy="225980"/>
                          </a:xfrm>
                          <a:custGeom>
                            <a:avLst/>
                            <a:gdLst>
                              <a:gd name="connsiteX0" fmla="*/ 0 w 3972232"/>
                              <a:gd name="connsiteY0" fmla="*/ 9833 h 1897626"/>
                              <a:gd name="connsiteX1" fmla="*/ 2871019 w 3972232"/>
                              <a:gd name="connsiteY1" fmla="*/ 39329 h 1897626"/>
                              <a:gd name="connsiteX2" fmla="*/ 3972232 w 3972232"/>
                              <a:gd name="connsiteY2" fmla="*/ 1858297 h 1897626"/>
                              <a:gd name="connsiteX3" fmla="*/ 894735 w 3972232"/>
                              <a:gd name="connsiteY3" fmla="*/ 1897626 h 1897626"/>
                              <a:gd name="connsiteX4" fmla="*/ 49161 w 3972232"/>
                              <a:gd name="connsiteY4" fmla="*/ 0 h 1897626"/>
                              <a:gd name="connsiteX5" fmla="*/ 78658 w 3972232"/>
                              <a:gd name="connsiteY5" fmla="*/ 68826 h 1897626"/>
                              <a:gd name="connsiteX0" fmla="*/ 0 w 3972232"/>
                              <a:gd name="connsiteY0" fmla="*/ 9833 h 1897626"/>
                              <a:gd name="connsiteX1" fmla="*/ 2874829 w 3972232"/>
                              <a:gd name="connsiteY1" fmla="*/ 54569 h 1897626"/>
                              <a:gd name="connsiteX2" fmla="*/ 3972232 w 3972232"/>
                              <a:gd name="connsiteY2" fmla="*/ 1858297 h 1897626"/>
                              <a:gd name="connsiteX3" fmla="*/ 894735 w 3972232"/>
                              <a:gd name="connsiteY3" fmla="*/ 1897626 h 1897626"/>
                              <a:gd name="connsiteX4" fmla="*/ 49161 w 3972232"/>
                              <a:gd name="connsiteY4" fmla="*/ 0 h 1897626"/>
                              <a:gd name="connsiteX5" fmla="*/ 78658 w 3972232"/>
                              <a:gd name="connsiteY5" fmla="*/ 68826 h 1897626"/>
                              <a:gd name="connsiteX0" fmla="*/ 0 w 3972232"/>
                              <a:gd name="connsiteY0" fmla="*/ 17453 h 1905246"/>
                              <a:gd name="connsiteX1" fmla="*/ 2874829 w 3972232"/>
                              <a:gd name="connsiteY1" fmla="*/ 62189 h 1905246"/>
                              <a:gd name="connsiteX2" fmla="*/ 3972232 w 3972232"/>
                              <a:gd name="connsiteY2" fmla="*/ 1865917 h 1905246"/>
                              <a:gd name="connsiteX3" fmla="*/ 894735 w 3972232"/>
                              <a:gd name="connsiteY3" fmla="*/ 1905246 h 1905246"/>
                              <a:gd name="connsiteX4" fmla="*/ 178701 w 3972232"/>
                              <a:gd name="connsiteY4" fmla="*/ 0 h 1905246"/>
                              <a:gd name="connsiteX5" fmla="*/ 78658 w 3972232"/>
                              <a:gd name="connsiteY5" fmla="*/ 76446 h 1905246"/>
                              <a:gd name="connsiteX0" fmla="*/ 0 w 3972232"/>
                              <a:gd name="connsiteY0" fmla="*/ 17453 h 1905246"/>
                              <a:gd name="connsiteX1" fmla="*/ 2874829 w 3972232"/>
                              <a:gd name="connsiteY1" fmla="*/ 62189 h 1905246"/>
                              <a:gd name="connsiteX2" fmla="*/ 3972232 w 3972232"/>
                              <a:gd name="connsiteY2" fmla="*/ 1865917 h 1905246"/>
                              <a:gd name="connsiteX3" fmla="*/ 894735 w 3972232"/>
                              <a:gd name="connsiteY3" fmla="*/ 1905246 h 1905246"/>
                              <a:gd name="connsiteX4" fmla="*/ 178701 w 3972232"/>
                              <a:gd name="connsiteY4" fmla="*/ 0 h 1905246"/>
                              <a:gd name="connsiteX5" fmla="*/ 78658 w 3972232"/>
                              <a:gd name="connsiteY5" fmla="*/ 76446 h 1905246"/>
                              <a:gd name="connsiteX0" fmla="*/ 0 w 3972232"/>
                              <a:gd name="connsiteY0" fmla="*/ 0 h 1887793"/>
                              <a:gd name="connsiteX1" fmla="*/ 2874829 w 3972232"/>
                              <a:gd name="connsiteY1" fmla="*/ 44736 h 1887793"/>
                              <a:gd name="connsiteX2" fmla="*/ 3972232 w 3972232"/>
                              <a:gd name="connsiteY2" fmla="*/ 1848464 h 1887793"/>
                              <a:gd name="connsiteX3" fmla="*/ 894735 w 3972232"/>
                              <a:gd name="connsiteY3" fmla="*/ 1887793 h 1887793"/>
                              <a:gd name="connsiteX4" fmla="*/ 78658 w 3972232"/>
                              <a:gd name="connsiteY4" fmla="*/ 58993 h 1887793"/>
                              <a:gd name="connsiteX0" fmla="*/ 0 w 3972232"/>
                              <a:gd name="connsiteY0" fmla="*/ 24827 h 1912620"/>
                              <a:gd name="connsiteX1" fmla="*/ 2874829 w 3972232"/>
                              <a:gd name="connsiteY1" fmla="*/ 69563 h 1912620"/>
                              <a:gd name="connsiteX2" fmla="*/ 3972232 w 3972232"/>
                              <a:gd name="connsiteY2" fmla="*/ 1873291 h 1912620"/>
                              <a:gd name="connsiteX3" fmla="*/ 894735 w 3972232"/>
                              <a:gd name="connsiteY3" fmla="*/ 1912620 h 1912620"/>
                              <a:gd name="connsiteX4" fmla="*/ 21508 w 3972232"/>
                              <a:gd name="connsiteY4" fmla="*/ 0 h 1912620"/>
                              <a:gd name="connsiteX0" fmla="*/ 0 w 3956992"/>
                              <a:gd name="connsiteY0" fmla="*/ 0 h 1922083"/>
                              <a:gd name="connsiteX1" fmla="*/ 2859589 w 3956992"/>
                              <a:gd name="connsiteY1" fmla="*/ 79026 h 1922083"/>
                              <a:gd name="connsiteX2" fmla="*/ 3956992 w 3956992"/>
                              <a:gd name="connsiteY2" fmla="*/ 1882754 h 1922083"/>
                              <a:gd name="connsiteX3" fmla="*/ 879495 w 3956992"/>
                              <a:gd name="connsiteY3" fmla="*/ 1922083 h 1922083"/>
                              <a:gd name="connsiteX4" fmla="*/ 6268 w 3956992"/>
                              <a:gd name="connsiteY4" fmla="*/ 9463 h 1922083"/>
                              <a:gd name="connsiteX0" fmla="*/ 0 w 3956992"/>
                              <a:gd name="connsiteY0" fmla="*/ 0 h 1882754"/>
                              <a:gd name="connsiteX1" fmla="*/ 2859589 w 3956992"/>
                              <a:gd name="connsiteY1" fmla="*/ 79026 h 1882754"/>
                              <a:gd name="connsiteX2" fmla="*/ 3956992 w 3956992"/>
                              <a:gd name="connsiteY2" fmla="*/ 1882754 h 1882754"/>
                              <a:gd name="connsiteX3" fmla="*/ 879495 w 3956992"/>
                              <a:gd name="connsiteY3" fmla="*/ 1867219 h 1882754"/>
                              <a:gd name="connsiteX4" fmla="*/ 6268 w 3956992"/>
                              <a:gd name="connsiteY4" fmla="*/ 9463 h 188275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3956992" h="1882754">
                                <a:moveTo>
                                  <a:pt x="0" y="0"/>
                                </a:moveTo>
                                <a:lnTo>
                                  <a:pt x="2859589" y="79026"/>
                                </a:lnTo>
                                <a:lnTo>
                                  <a:pt x="3956992" y="1882754"/>
                                </a:lnTo>
                                <a:lnTo>
                                  <a:pt x="879495" y="1867219"/>
                                </a:lnTo>
                                <a:lnTo>
                                  <a:pt x="6268" y="9463"/>
                                </a:lnTo>
                              </a:path>
                            </a:pathLst>
                          </a:custGeom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n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0" tIns="0" rIns="0" bIns="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Char char="•"/>
                              <a:tabLst/>
                            </a:pPr>
                            <a:endParaRPr kumimoji="0" lang="de-DE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22" name="Freihandform: Form 21">
                            <a:extLst>
                              <a:ext uri="{FF2B5EF4-FFF2-40B4-BE49-F238E27FC236}">
                                <a16:creationId xmlns:a16="http://schemas.microsoft.com/office/drawing/2014/main" id="{DF5FF9D8-2AB6-4269-9454-2049E1F8C82F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8911668" y="4117607"/>
                            <a:ext cx="350547" cy="225980"/>
                          </a:xfrm>
                          <a:custGeom>
                            <a:avLst/>
                            <a:gdLst>
                              <a:gd name="connsiteX0" fmla="*/ 0 w 3972232"/>
                              <a:gd name="connsiteY0" fmla="*/ 9833 h 1897626"/>
                              <a:gd name="connsiteX1" fmla="*/ 2871019 w 3972232"/>
                              <a:gd name="connsiteY1" fmla="*/ 39329 h 1897626"/>
                              <a:gd name="connsiteX2" fmla="*/ 3972232 w 3972232"/>
                              <a:gd name="connsiteY2" fmla="*/ 1858297 h 1897626"/>
                              <a:gd name="connsiteX3" fmla="*/ 894735 w 3972232"/>
                              <a:gd name="connsiteY3" fmla="*/ 1897626 h 1897626"/>
                              <a:gd name="connsiteX4" fmla="*/ 49161 w 3972232"/>
                              <a:gd name="connsiteY4" fmla="*/ 0 h 1897626"/>
                              <a:gd name="connsiteX5" fmla="*/ 78658 w 3972232"/>
                              <a:gd name="connsiteY5" fmla="*/ 68826 h 1897626"/>
                              <a:gd name="connsiteX0" fmla="*/ 0 w 3972232"/>
                              <a:gd name="connsiteY0" fmla="*/ 9833 h 1897626"/>
                              <a:gd name="connsiteX1" fmla="*/ 2874829 w 3972232"/>
                              <a:gd name="connsiteY1" fmla="*/ 54569 h 1897626"/>
                              <a:gd name="connsiteX2" fmla="*/ 3972232 w 3972232"/>
                              <a:gd name="connsiteY2" fmla="*/ 1858297 h 1897626"/>
                              <a:gd name="connsiteX3" fmla="*/ 894735 w 3972232"/>
                              <a:gd name="connsiteY3" fmla="*/ 1897626 h 1897626"/>
                              <a:gd name="connsiteX4" fmla="*/ 49161 w 3972232"/>
                              <a:gd name="connsiteY4" fmla="*/ 0 h 1897626"/>
                              <a:gd name="connsiteX5" fmla="*/ 78658 w 3972232"/>
                              <a:gd name="connsiteY5" fmla="*/ 68826 h 1897626"/>
                              <a:gd name="connsiteX0" fmla="*/ 0 w 3972232"/>
                              <a:gd name="connsiteY0" fmla="*/ 17453 h 1905246"/>
                              <a:gd name="connsiteX1" fmla="*/ 2874829 w 3972232"/>
                              <a:gd name="connsiteY1" fmla="*/ 62189 h 1905246"/>
                              <a:gd name="connsiteX2" fmla="*/ 3972232 w 3972232"/>
                              <a:gd name="connsiteY2" fmla="*/ 1865917 h 1905246"/>
                              <a:gd name="connsiteX3" fmla="*/ 894735 w 3972232"/>
                              <a:gd name="connsiteY3" fmla="*/ 1905246 h 1905246"/>
                              <a:gd name="connsiteX4" fmla="*/ 178701 w 3972232"/>
                              <a:gd name="connsiteY4" fmla="*/ 0 h 1905246"/>
                              <a:gd name="connsiteX5" fmla="*/ 78658 w 3972232"/>
                              <a:gd name="connsiteY5" fmla="*/ 76446 h 1905246"/>
                              <a:gd name="connsiteX0" fmla="*/ 0 w 3972232"/>
                              <a:gd name="connsiteY0" fmla="*/ 17453 h 1905246"/>
                              <a:gd name="connsiteX1" fmla="*/ 2874829 w 3972232"/>
                              <a:gd name="connsiteY1" fmla="*/ 62189 h 1905246"/>
                              <a:gd name="connsiteX2" fmla="*/ 3972232 w 3972232"/>
                              <a:gd name="connsiteY2" fmla="*/ 1865917 h 1905246"/>
                              <a:gd name="connsiteX3" fmla="*/ 894735 w 3972232"/>
                              <a:gd name="connsiteY3" fmla="*/ 1905246 h 1905246"/>
                              <a:gd name="connsiteX4" fmla="*/ 178701 w 3972232"/>
                              <a:gd name="connsiteY4" fmla="*/ 0 h 1905246"/>
                              <a:gd name="connsiteX5" fmla="*/ 78658 w 3972232"/>
                              <a:gd name="connsiteY5" fmla="*/ 76446 h 1905246"/>
                              <a:gd name="connsiteX0" fmla="*/ 0 w 3972232"/>
                              <a:gd name="connsiteY0" fmla="*/ 0 h 1887793"/>
                              <a:gd name="connsiteX1" fmla="*/ 2874829 w 3972232"/>
                              <a:gd name="connsiteY1" fmla="*/ 44736 h 1887793"/>
                              <a:gd name="connsiteX2" fmla="*/ 3972232 w 3972232"/>
                              <a:gd name="connsiteY2" fmla="*/ 1848464 h 1887793"/>
                              <a:gd name="connsiteX3" fmla="*/ 894735 w 3972232"/>
                              <a:gd name="connsiteY3" fmla="*/ 1887793 h 1887793"/>
                              <a:gd name="connsiteX4" fmla="*/ 78658 w 3972232"/>
                              <a:gd name="connsiteY4" fmla="*/ 58993 h 1887793"/>
                              <a:gd name="connsiteX0" fmla="*/ 0 w 3972232"/>
                              <a:gd name="connsiteY0" fmla="*/ 24827 h 1912620"/>
                              <a:gd name="connsiteX1" fmla="*/ 2874829 w 3972232"/>
                              <a:gd name="connsiteY1" fmla="*/ 69563 h 1912620"/>
                              <a:gd name="connsiteX2" fmla="*/ 3972232 w 3972232"/>
                              <a:gd name="connsiteY2" fmla="*/ 1873291 h 1912620"/>
                              <a:gd name="connsiteX3" fmla="*/ 894735 w 3972232"/>
                              <a:gd name="connsiteY3" fmla="*/ 1912620 h 1912620"/>
                              <a:gd name="connsiteX4" fmla="*/ 21508 w 3972232"/>
                              <a:gd name="connsiteY4" fmla="*/ 0 h 1912620"/>
                              <a:gd name="connsiteX0" fmla="*/ 0 w 3956992"/>
                              <a:gd name="connsiteY0" fmla="*/ 0 h 1922083"/>
                              <a:gd name="connsiteX1" fmla="*/ 2859589 w 3956992"/>
                              <a:gd name="connsiteY1" fmla="*/ 79026 h 1922083"/>
                              <a:gd name="connsiteX2" fmla="*/ 3956992 w 3956992"/>
                              <a:gd name="connsiteY2" fmla="*/ 1882754 h 1922083"/>
                              <a:gd name="connsiteX3" fmla="*/ 879495 w 3956992"/>
                              <a:gd name="connsiteY3" fmla="*/ 1922083 h 1922083"/>
                              <a:gd name="connsiteX4" fmla="*/ 6268 w 3956992"/>
                              <a:gd name="connsiteY4" fmla="*/ 9463 h 1922083"/>
                              <a:gd name="connsiteX0" fmla="*/ 0 w 3956992"/>
                              <a:gd name="connsiteY0" fmla="*/ 0 h 1882754"/>
                              <a:gd name="connsiteX1" fmla="*/ 2859589 w 3956992"/>
                              <a:gd name="connsiteY1" fmla="*/ 79026 h 1882754"/>
                              <a:gd name="connsiteX2" fmla="*/ 3956992 w 3956992"/>
                              <a:gd name="connsiteY2" fmla="*/ 1882754 h 1882754"/>
                              <a:gd name="connsiteX3" fmla="*/ 879495 w 3956992"/>
                              <a:gd name="connsiteY3" fmla="*/ 1867219 h 1882754"/>
                              <a:gd name="connsiteX4" fmla="*/ 6268 w 3956992"/>
                              <a:gd name="connsiteY4" fmla="*/ 9463 h 188275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3956992" h="1882754">
                                <a:moveTo>
                                  <a:pt x="0" y="0"/>
                                </a:moveTo>
                                <a:lnTo>
                                  <a:pt x="2859589" y="79026"/>
                                </a:lnTo>
                                <a:lnTo>
                                  <a:pt x="3956992" y="1882754"/>
                                </a:lnTo>
                                <a:lnTo>
                                  <a:pt x="879495" y="1867219"/>
                                </a:lnTo>
                                <a:lnTo>
                                  <a:pt x="6268" y="9463"/>
                                </a:lnTo>
                              </a:path>
                            </a:pathLst>
                          </a:custGeom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n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0" tIns="0" rIns="0" bIns="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Char char="•"/>
                              <a:tabLst/>
                            </a:pPr>
                            <a:endParaRPr kumimoji="0" lang="de-DE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endParaRPr>
                          </a:p>
                        </p:txBody>
                      </p:sp>
                    </p:grpSp>
                    <p:cxnSp>
                      <p:nvCxnSpPr>
                        <p:cNvPr id="37" name="Gerader Verbinder 36">
                          <a:extLst>
                            <a:ext uri="{FF2B5EF4-FFF2-40B4-BE49-F238E27FC236}">
                              <a16:creationId xmlns:a16="http://schemas.microsoft.com/office/drawing/2014/main" id="{7D14DC26-2A0F-4E68-BC11-2766490D97A0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7180445" y="2625587"/>
                          <a:ext cx="1102767" cy="0"/>
                        </a:xfrm>
                        <a:prstGeom prst="line">
                          <a:avLst/>
                        </a:prstGeom>
                        <a:solidFill>
                          <a:srgbClr val="FF0000"/>
                        </a:solidFill>
                        <a:ln w="28575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cxnSp>
                    <p:sp>
                      <p:nvSpPr>
                        <p:cNvPr id="62" name="Ellipse 61">
                          <a:extLst>
                            <a:ext uri="{FF2B5EF4-FFF2-40B4-BE49-F238E27FC236}">
                              <a16:creationId xmlns:a16="http://schemas.microsoft.com/office/drawing/2014/main" id="{22870BAA-3707-4FD2-BD2B-1F940EDDBD44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8247455" y="2590752"/>
                          <a:ext cx="69669" cy="69669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0" tIns="0" rIns="0" bIns="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Char char="•"/>
                            <a:tabLst/>
                          </a:pPr>
                          <a:endParaRPr kumimoji="0" lang="de-DE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</p:grpSp>
                  <p:cxnSp>
                    <p:nvCxnSpPr>
                      <p:cNvPr id="38" name="Gerade Verbindung mit Pfeil 37">
                        <a:extLst>
                          <a:ext uri="{FF2B5EF4-FFF2-40B4-BE49-F238E27FC236}">
                            <a16:creationId xmlns:a16="http://schemas.microsoft.com/office/drawing/2014/main" id="{87FFDE7C-70A4-4E6E-847B-8FEBBFD837C1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6652450" y="1661510"/>
                        <a:ext cx="0" cy="793315"/>
                      </a:xfrm>
                      <a:prstGeom prst="straightConnector1">
                        <a:avLst/>
                      </a:prstGeom>
                      <a:solidFill>
                        <a:srgbClr val="FF00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triangle" w="med" len="med"/>
                        <a:tailEnd type="triangl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</p:grpSp>
            </p:grpSp>
            <p:sp>
              <p:nvSpPr>
                <p:cNvPr id="98" name="Textfeld 97">
                  <a:extLst>
                    <a:ext uri="{FF2B5EF4-FFF2-40B4-BE49-F238E27FC236}">
                      <a16:creationId xmlns:a16="http://schemas.microsoft.com/office/drawing/2014/main" id="{EB481B56-AC83-4558-A5D7-9174941A9892}"/>
                    </a:ext>
                  </a:extLst>
                </p:cNvPr>
                <p:cNvSpPr txBox="1"/>
                <p:nvPr/>
              </p:nvSpPr>
              <p:spPr>
                <a:xfrm>
                  <a:off x="309457" y="4968636"/>
                  <a:ext cx="93805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Wingdings" panose="05000000000000000000" pitchFamily="2" charset="2"/>
                    <a:buChar char="Ø"/>
                  </a:pPr>
                  <a:r>
                    <a:rPr lang="de-DE" sz="1600" dirty="0">
                      <a:solidFill>
                        <a:srgbClr val="3333FF"/>
                      </a:solidFill>
                    </a:rPr>
                    <a:t>Hausbesitzer vermieten ihr Dach für eine PV-Anlage</a:t>
                  </a:r>
                  <a:br>
                    <a:rPr lang="de-DE" sz="1600" dirty="0">
                      <a:solidFill>
                        <a:srgbClr val="3333FF"/>
                      </a:solidFill>
                    </a:rPr>
                  </a:br>
                  <a:r>
                    <a:rPr lang="de-DE" sz="1600" dirty="0">
                      <a:solidFill>
                        <a:srgbClr val="3333FF"/>
                      </a:solidFill>
                      <a:sym typeface="Wingdings" panose="05000000000000000000" pitchFamily="2" charset="2"/>
                    </a:rPr>
                    <a:t> Niedrige Stromkosten</a:t>
                  </a:r>
                  <a:endParaRPr lang="de-DE" sz="1600" dirty="0">
                    <a:solidFill>
                      <a:srgbClr val="3333FF"/>
                    </a:solidFill>
                  </a:endParaRPr>
                </a:p>
              </p:txBody>
            </p:sp>
          </p:grpSp>
          <p:cxnSp>
            <p:nvCxnSpPr>
              <p:cNvPr id="23" name="Gerader Verbinder 22">
                <a:extLst>
                  <a:ext uri="{FF2B5EF4-FFF2-40B4-BE49-F238E27FC236}">
                    <a16:creationId xmlns:a16="http://schemas.microsoft.com/office/drawing/2014/main" id="{6F7B0BE7-306A-E22E-BF9E-53BE2022CA4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5806615" y="4590247"/>
                <a:ext cx="422874" cy="4195"/>
              </a:xfrm>
              <a:prstGeom prst="lin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02" name="Ellipse 101">
              <a:extLst>
                <a:ext uri="{FF2B5EF4-FFF2-40B4-BE49-F238E27FC236}">
                  <a16:creationId xmlns:a16="http://schemas.microsoft.com/office/drawing/2014/main" id="{66CE992D-4CCF-4F1F-5D4E-2A2E38CD59FE}"/>
                </a:ext>
              </a:extLst>
            </p:cNvPr>
            <p:cNvSpPr/>
            <p:nvPr/>
          </p:nvSpPr>
          <p:spPr bwMode="auto">
            <a:xfrm>
              <a:off x="6210045" y="4338429"/>
              <a:ext cx="69669" cy="6966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58775CF2-D574-E433-83AB-943BA69D2DE4}"/>
              </a:ext>
            </a:extLst>
          </p:cNvPr>
          <p:cNvGrpSpPr/>
          <p:nvPr/>
        </p:nvGrpSpPr>
        <p:grpSpPr>
          <a:xfrm>
            <a:off x="301450" y="3003255"/>
            <a:ext cx="9544589" cy="2862652"/>
            <a:chOff x="301450" y="3003255"/>
            <a:chExt cx="9544589" cy="2862652"/>
          </a:xfrm>
        </p:grpSpPr>
        <p:sp>
          <p:nvSpPr>
            <p:cNvPr id="100" name="Textfeld 99">
              <a:extLst>
                <a:ext uri="{FF2B5EF4-FFF2-40B4-BE49-F238E27FC236}">
                  <a16:creationId xmlns:a16="http://schemas.microsoft.com/office/drawing/2014/main" id="{15295552-68A0-4E2B-8EAB-320E63A8F4EC}"/>
                </a:ext>
              </a:extLst>
            </p:cNvPr>
            <p:cNvSpPr txBox="1"/>
            <p:nvPr/>
          </p:nvSpPr>
          <p:spPr>
            <a:xfrm>
              <a:off x="301450" y="5281132"/>
              <a:ext cx="95445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de-DE" sz="1600" dirty="0">
                  <a:solidFill>
                    <a:srgbClr val="3333FF"/>
                  </a:solidFill>
                </a:rPr>
                <a:t>Hausbesitzer mieten von Stadtwerken, Bürgergenossenschaften oder Hersteller eine Wärmepumpe:</a:t>
              </a:r>
              <a:br>
                <a:rPr lang="de-DE" sz="1600" dirty="0">
                  <a:solidFill>
                    <a:srgbClr val="3333FF"/>
                  </a:solidFill>
                </a:rPr>
              </a:br>
              <a:r>
                <a:rPr lang="de-DE" sz="1600" dirty="0">
                  <a:solidFill>
                    <a:srgbClr val="3333FF"/>
                  </a:solidFill>
                  <a:sym typeface="Wingdings" panose="05000000000000000000" pitchFamily="2" charset="2"/>
                </a:rPr>
                <a:t></a:t>
              </a:r>
              <a:r>
                <a:rPr lang="de-DE" sz="1600" dirty="0">
                  <a:solidFill>
                    <a:srgbClr val="3333FF"/>
                  </a:solidFill>
                </a:rPr>
                <a:t> Hausbesitzer beziehen Wärme</a:t>
              </a:r>
            </a:p>
          </p:txBody>
        </p:sp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7960C911-C543-1D6C-144E-088393205337}"/>
                </a:ext>
              </a:extLst>
            </p:cNvPr>
            <p:cNvGrpSpPr/>
            <p:nvPr/>
          </p:nvGrpSpPr>
          <p:grpSpPr>
            <a:xfrm>
              <a:off x="4121294" y="3003255"/>
              <a:ext cx="1717095" cy="1406242"/>
              <a:chOff x="4121294" y="3003255"/>
              <a:chExt cx="1717095" cy="1406242"/>
            </a:xfrm>
          </p:grpSpPr>
          <p:cxnSp>
            <p:nvCxnSpPr>
              <p:cNvPr id="48" name="Gerader Verbinder 47">
                <a:extLst>
                  <a:ext uri="{FF2B5EF4-FFF2-40B4-BE49-F238E27FC236}">
                    <a16:creationId xmlns:a16="http://schemas.microsoft.com/office/drawing/2014/main" id="{FA436010-E268-40C8-B188-8A5132BB6749}"/>
                  </a:ext>
                </a:extLst>
              </p:cNvPr>
              <p:cNvCxnSpPr/>
              <p:nvPr/>
            </p:nvCxnSpPr>
            <p:spPr bwMode="auto">
              <a:xfrm>
                <a:off x="4484615" y="3577728"/>
                <a:ext cx="0" cy="801249"/>
              </a:xfrm>
              <a:prstGeom prst="lin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03" name="Gruppieren 102">
                <a:extLst>
                  <a:ext uri="{FF2B5EF4-FFF2-40B4-BE49-F238E27FC236}">
                    <a16:creationId xmlns:a16="http://schemas.microsoft.com/office/drawing/2014/main" id="{1B70D798-FCF2-5E6D-483D-0D38C8A36D20}"/>
                  </a:ext>
                </a:extLst>
              </p:cNvPr>
              <p:cNvGrpSpPr/>
              <p:nvPr/>
            </p:nvGrpSpPr>
            <p:grpSpPr>
              <a:xfrm>
                <a:off x="4121294" y="3003255"/>
                <a:ext cx="1717095" cy="1406242"/>
                <a:chOff x="4121294" y="3003255"/>
                <a:chExt cx="1717095" cy="1406242"/>
              </a:xfrm>
            </p:grpSpPr>
            <p:cxnSp>
              <p:nvCxnSpPr>
                <p:cNvPr id="40" name="Gerader Verbinder 39">
                  <a:extLst>
                    <a:ext uri="{FF2B5EF4-FFF2-40B4-BE49-F238E27FC236}">
                      <a16:creationId xmlns:a16="http://schemas.microsoft.com/office/drawing/2014/main" id="{38F9CED0-963F-4777-994E-CD96380A003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4480869" y="4379440"/>
                  <a:ext cx="1326422" cy="987"/>
                </a:xfrm>
                <a:prstGeom prst="line">
                  <a:avLst/>
                </a:prstGeom>
                <a:solidFill>
                  <a:srgbClr val="FF0000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pic>
              <p:nvPicPr>
                <p:cNvPr id="91" name="Grafik 90">
                  <a:extLst>
                    <a:ext uri="{FF2B5EF4-FFF2-40B4-BE49-F238E27FC236}">
                      <a16:creationId xmlns:a16="http://schemas.microsoft.com/office/drawing/2014/main" id="{E624AB83-94CC-43A7-829C-280F72EB5F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21294" y="3003255"/>
                  <a:ext cx="705102" cy="705102"/>
                </a:xfrm>
                <a:prstGeom prst="rect">
                  <a:avLst/>
                </a:prstGeom>
              </p:spPr>
            </p:pic>
            <p:sp>
              <p:nvSpPr>
                <p:cNvPr id="53" name="Ellipse 52">
                  <a:extLst>
                    <a:ext uri="{FF2B5EF4-FFF2-40B4-BE49-F238E27FC236}">
                      <a16:creationId xmlns:a16="http://schemas.microsoft.com/office/drawing/2014/main" id="{1783D757-6DFE-435D-8051-CF666D886B7E}"/>
                    </a:ext>
                  </a:extLst>
                </p:cNvPr>
                <p:cNvSpPr/>
                <p:nvPr/>
              </p:nvSpPr>
              <p:spPr bwMode="auto">
                <a:xfrm>
                  <a:off x="5768720" y="4339828"/>
                  <a:ext cx="69669" cy="6966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D6765A5F-73F7-8F3F-3C06-83FE7749D1C8}"/>
              </a:ext>
            </a:extLst>
          </p:cNvPr>
          <p:cNvGrpSpPr/>
          <p:nvPr/>
        </p:nvGrpSpPr>
        <p:grpSpPr>
          <a:xfrm>
            <a:off x="301450" y="2421895"/>
            <a:ext cx="9604549" cy="3927903"/>
            <a:chOff x="301450" y="2421895"/>
            <a:chExt cx="9604549" cy="3927903"/>
          </a:xfrm>
        </p:grpSpPr>
        <p:sp>
          <p:nvSpPr>
            <p:cNvPr id="101" name="Textfeld 100">
              <a:extLst>
                <a:ext uri="{FF2B5EF4-FFF2-40B4-BE49-F238E27FC236}">
                  <a16:creationId xmlns:a16="http://schemas.microsoft.com/office/drawing/2014/main" id="{15DBD730-6C2E-4363-9083-F3AD10D0F8FC}"/>
                </a:ext>
              </a:extLst>
            </p:cNvPr>
            <p:cNvSpPr txBox="1"/>
            <p:nvPr/>
          </p:nvSpPr>
          <p:spPr>
            <a:xfrm>
              <a:off x="301450" y="5765023"/>
              <a:ext cx="96045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de-DE" sz="1600" dirty="0">
                  <a:solidFill>
                    <a:srgbClr val="3333FF"/>
                  </a:solidFill>
                </a:rPr>
                <a:t>E-Auto und Wallbox können geleast werden:</a:t>
              </a:r>
              <a:br>
                <a:rPr lang="de-DE" sz="1600" dirty="0">
                  <a:solidFill>
                    <a:srgbClr val="3333FF"/>
                  </a:solidFill>
                </a:rPr>
              </a:br>
              <a:r>
                <a:rPr lang="de-DE" sz="1600" dirty="0">
                  <a:solidFill>
                    <a:srgbClr val="3333FF"/>
                  </a:solidFill>
                  <a:sym typeface="Wingdings" panose="05000000000000000000" pitchFamily="2" charset="2"/>
                </a:rPr>
                <a:t> </a:t>
              </a:r>
              <a:r>
                <a:rPr lang="de-DE" sz="1600" dirty="0">
                  <a:solidFill>
                    <a:srgbClr val="3333FF"/>
                  </a:solidFill>
                </a:rPr>
                <a:t>Autofahrer bezahlen nur Leasingkosten</a:t>
              </a:r>
            </a:p>
          </p:txBody>
        </p:sp>
        <p:grpSp>
          <p:nvGrpSpPr>
            <p:cNvPr id="115" name="Gruppieren 114">
              <a:extLst>
                <a:ext uri="{FF2B5EF4-FFF2-40B4-BE49-F238E27FC236}">
                  <a16:creationId xmlns:a16="http://schemas.microsoft.com/office/drawing/2014/main" id="{03E0A142-6226-1101-91F6-3C58084433F6}"/>
                </a:ext>
              </a:extLst>
            </p:cNvPr>
            <p:cNvGrpSpPr/>
            <p:nvPr/>
          </p:nvGrpSpPr>
          <p:grpSpPr>
            <a:xfrm>
              <a:off x="410716" y="2421895"/>
              <a:ext cx="4104981" cy="1999670"/>
              <a:chOff x="410716" y="2421895"/>
              <a:chExt cx="4104981" cy="1999670"/>
            </a:xfrm>
          </p:grpSpPr>
          <p:pic>
            <p:nvPicPr>
              <p:cNvPr id="4" name="Grafik 3" descr="Ein Bild, das Text, schwarz, dunkel, Küchengerät enthält.&#10;&#10;Automatisch generierte Beschreibung">
                <a:extLst>
                  <a:ext uri="{FF2B5EF4-FFF2-40B4-BE49-F238E27FC236}">
                    <a16:creationId xmlns:a16="http://schemas.microsoft.com/office/drawing/2014/main" id="{0F95E97A-8F83-4CCC-A152-55BFF3AF7C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688" r="29626"/>
              <a:stretch/>
            </p:blipFill>
            <p:spPr>
              <a:xfrm>
                <a:off x="3211473" y="2421895"/>
                <a:ext cx="620846" cy="858348"/>
              </a:xfrm>
              <a:prstGeom prst="rect">
                <a:avLst/>
              </a:prstGeom>
            </p:spPr>
          </p:pic>
          <p:pic>
            <p:nvPicPr>
              <p:cNvPr id="34" name="Grafik 33">
                <a:extLst>
                  <a:ext uri="{FF2B5EF4-FFF2-40B4-BE49-F238E27FC236}">
                    <a16:creationId xmlns:a16="http://schemas.microsoft.com/office/drawing/2014/main" id="{28DAA4B1-75B7-40CD-ABB1-DDBC35BDC9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837" t="27045" b="13630"/>
              <a:stretch/>
            </p:blipFill>
            <p:spPr>
              <a:xfrm flipH="1">
                <a:off x="410716" y="2768869"/>
                <a:ext cx="2269469" cy="1328182"/>
              </a:xfrm>
              <a:prstGeom prst="rect">
                <a:avLst/>
              </a:prstGeom>
            </p:spPr>
          </p:pic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09DF102F-6310-49DE-8EA5-C00FF141C416}"/>
                  </a:ext>
                </a:extLst>
              </p:cNvPr>
              <p:cNvSpPr/>
              <p:nvPr/>
            </p:nvSpPr>
            <p:spPr bwMode="auto">
              <a:xfrm>
                <a:off x="2673588" y="3233185"/>
                <a:ext cx="775944" cy="357051"/>
              </a:xfrm>
              <a:custGeom>
                <a:avLst/>
                <a:gdLst>
                  <a:gd name="connsiteX0" fmla="*/ 0 w 775944"/>
                  <a:gd name="connsiteY0" fmla="*/ 87085 h 357051"/>
                  <a:gd name="connsiteX1" fmla="*/ 43543 w 775944"/>
                  <a:gd name="connsiteY1" fmla="*/ 121920 h 357051"/>
                  <a:gd name="connsiteX2" fmla="*/ 78377 w 775944"/>
                  <a:gd name="connsiteY2" fmla="*/ 139337 h 357051"/>
                  <a:gd name="connsiteX3" fmla="*/ 121920 w 775944"/>
                  <a:gd name="connsiteY3" fmla="*/ 174171 h 357051"/>
                  <a:gd name="connsiteX4" fmla="*/ 200297 w 775944"/>
                  <a:gd name="connsiteY4" fmla="*/ 226422 h 357051"/>
                  <a:gd name="connsiteX5" fmla="*/ 243840 w 775944"/>
                  <a:gd name="connsiteY5" fmla="*/ 261257 h 357051"/>
                  <a:gd name="connsiteX6" fmla="*/ 330926 w 775944"/>
                  <a:gd name="connsiteY6" fmla="*/ 296091 h 357051"/>
                  <a:gd name="connsiteX7" fmla="*/ 470263 w 775944"/>
                  <a:gd name="connsiteY7" fmla="*/ 339634 h 357051"/>
                  <a:gd name="connsiteX8" fmla="*/ 531223 w 775944"/>
                  <a:gd name="connsiteY8" fmla="*/ 357051 h 357051"/>
                  <a:gd name="connsiteX9" fmla="*/ 635726 w 775944"/>
                  <a:gd name="connsiteY9" fmla="*/ 339634 h 357051"/>
                  <a:gd name="connsiteX10" fmla="*/ 705395 w 775944"/>
                  <a:gd name="connsiteY10" fmla="*/ 278674 h 357051"/>
                  <a:gd name="connsiteX11" fmla="*/ 722812 w 775944"/>
                  <a:gd name="connsiteY11" fmla="*/ 252548 h 357051"/>
                  <a:gd name="connsiteX12" fmla="*/ 748937 w 775944"/>
                  <a:gd name="connsiteY12" fmla="*/ 217714 h 357051"/>
                  <a:gd name="connsiteX13" fmla="*/ 775063 w 775944"/>
                  <a:gd name="connsiteY13" fmla="*/ 113211 h 357051"/>
                  <a:gd name="connsiteX14" fmla="*/ 775063 w 775944"/>
                  <a:gd name="connsiteY14" fmla="*/ 0 h 35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5944" h="357051">
                    <a:moveTo>
                      <a:pt x="0" y="87085"/>
                    </a:moveTo>
                    <a:cubicBezTo>
                      <a:pt x="14514" y="98697"/>
                      <a:pt x="28077" y="111609"/>
                      <a:pt x="43543" y="121920"/>
                    </a:cubicBezTo>
                    <a:cubicBezTo>
                      <a:pt x="54345" y="129121"/>
                      <a:pt x="68404" y="131026"/>
                      <a:pt x="78377" y="139337"/>
                    </a:cubicBezTo>
                    <a:cubicBezTo>
                      <a:pt x="130900" y="183105"/>
                      <a:pt x="59543" y="153377"/>
                      <a:pt x="121920" y="174171"/>
                    </a:cubicBezTo>
                    <a:cubicBezTo>
                      <a:pt x="267715" y="290806"/>
                      <a:pt x="84502" y="149225"/>
                      <a:pt x="200297" y="226422"/>
                    </a:cubicBezTo>
                    <a:cubicBezTo>
                      <a:pt x="215763" y="236733"/>
                      <a:pt x="227439" y="252510"/>
                      <a:pt x="243840" y="261257"/>
                    </a:cubicBezTo>
                    <a:cubicBezTo>
                      <a:pt x="271427" y="275970"/>
                      <a:pt x="302962" y="282109"/>
                      <a:pt x="330926" y="296091"/>
                    </a:cubicBezTo>
                    <a:cubicBezTo>
                      <a:pt x="419033" y="340145"/>
                      <a:pt x="294646" y="281099"/>
                      <a:pt x="470263" y="339634"/>
                    </a:cubicBezTo>
                    <a:cubicBezTo>
                      <a:pt x="507744" y="352127"/>
                      <a:pt x="487483" y="346115"/>
                      <a:pt x="531223" y="357051"/>
                    </a:cubicBezTo>
                    <a:cubicBezTo>
                      <a:pt x="556050" y="354292"/>
                      <a:pt x="606549" y="354222"/>
                      <a:pt x="635726" y="339634"/>
                    </a:cubicBezTo>
                    <a:cubicBezTo>
                      <a:pt x="658742" y="328126"/>
                      <a:pt x="694045" y="295699"/>
                      <a:pt x="705395" y="278674"/>
                    </a:cubicBezTo>
                    <a:cubicBezTo>
                      <a:pt x="711201" y="269965"/>
                      <a:pt x="716729" y="261065"/>
                      <a:pt x="722812" y="252548"/>
                    </a:cubicBezTo>
                    <a:cubicBezTo>
                      <a:pt x="731248" y="240737"/>
                      <a:pt x="740229" y="229325"/>
                      <a:pt x="748937" y="217714"/>
                    </a:cubicBezTo>
                    <a:cubicBezTo>
                      <a:pt x="762033" y="178429"/>
                      <a:pt x="772864" y="154991"/>
                      <a:pt x="775063" y="113211"/>
                    </a:cubicBezTo>
                    <a:cubicBezTo>
                      <a:pt x="777046" y="75526"/>
                      <a:pt x="775063" y="37737"/>
                      <a:pt x="775063" y="0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44" name="Gerader Verbinder 43">
                <a:extLst>
                  <a:ext uri="{FF2B5EF4-FFF2-40B4-BE49-F238E27FC236}">
                    <a16:creationId xmlns:a16="http://schemas.microsoft.com/office/drawing/2014/main" id="{501C4E79-D89B-4D87-9DE8-3CE34C2FEE6F}"/>
                  </a:ext>
                </a:extLst>
              </p:cNvPr>
              <p:cNvCxnSpPr/>
              <p:nvPr/>
            </p:nvCxnSpPr>
            <p:spPr bwMode="auto">
              <a:xfrm>
                <a:off x="3675696" y="3233185"/>
                <a:ext cx="0" cy="1158240"/>
              </a:xfrm>
              <a:prstGeom prst="lin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Gerader Verbinder 71">
                <a:extLst>
                  <a:ext uri="{FF2B5EF4-FFF2-40B4-BE49-F238E27FC236}">
                    <a16:creationId xmlns:a16="http://schemas.microsoft.com/office/drawing/2014/main" id="{23F6BEB4-1267-49D5-A115-97AE002BA09B}"/>
                  </a:ext>
                </a:extLst>
              </p:cNvPr>
              <p:cNvCxnSpPr/>
              <p:nvPr/>
            </p:nvCxnSpPr>
            <p:spPr bwMode="auto">
              <a:xfrm>
                <a:off x="3675696" y="4389112"/>
                <a:ext cx="785930" cy="0"/>
              </a:xfrm>
              <a:prstGeom prst="lin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" name="Gerade Verbindung mit Pfeil 6">
                <a:extLst>
                  <a:ext uri="{FF2B5EF4-FFF2-40B4-BE49-F238E27FC236}">
                    <a16:creationId xmlns:a16="http://schemas.microsoft.com/office/drawing/2014/main" id="{1BEA3553-21A4-4386-9DFA-C59F6FC2D31F}"/>
                  </a:ext>
                </a:extLst>
              </p:cNvPr>
              <p:cNvCxnSpPr/>
              <p:nvPr/>
            </p:nvCxnSpPr>
            <p:spPr bwMode="auto">
              <a:xfrm>
                <a:off x="2797941" y="3751436"/>
                <a:ext cx="456133" cy="0"/>
              </a:xfrm>
              <a:prstGeom prst="straightConnector1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39EF6496-22E6-6ACE-65D3-CD0CC586610E}"/>
                  </a:ext>
                </a:extLst>
              </p:cNvPr>
              <p:cNvSpPr txBox="1"/>
              <p:nvPr/>
            </p:nvSpPr>
            <p:spPr>
              <a:xfrm>
                <a:off x="2689674" y="3824565"/>
                <a:ext cx="7232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>
                    <a:solidFill>
                      <a:srgbClr val="0000FF"/>
                    </a:solidFill>
                  </a:rPr>
                  <a:t>V2H/G</a:t>
                </a:r>
              </a:p>
            </p:txBody>
          </p:sp>
          <p:sp>
            <p:nvSpPr>
              <p:cNvPr id="47" name="Ellipse 46">
                <a:extLst>
                  <a:ext uri="{FF2B5EF4-FFF2-40B4-BE49-F238E27FC236}">
                    <a16:creationId xmlns:a16="http://schemas.microsoft.com/office/drawing/2014/main" id="{12CFD925-0C7A-43EA-9B95-EEFB56040591}"/>
                  </a:ext>
                </a:extLst>
              </p:cNvPr>
              <p:cNvSpPr/>
              <p:nvPr/>
            </p:nvSpPr>
            <p:spPr bwMode="auto">
              <a:xfrm>
                <a:off x="4446028" y="4351896"/>
                <a:ext cx="69669" cy="69669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16" name="Textfeld 115">
            <a:extLst>
              <a:ext uri="{FF2B5EF4-FFF2-40B4-BE49-F238E27FC236}">
                <a16:creationId xmlns:a16="http://schemas.microsoft.com/office/drawing/2014/main" id="{9496C458-812E-3AA5-0DB2-DC14A558D086}"/>
              </a:ext>
            </a:extLst>
          </p:cNvPr>
          <p:cNvSpPr txBox="1"/>
          <p:nvPr/>
        </p:nvSpPr>
        <p:spPr>
          <a:xfrm>
            <a:off x="321281" y="4473161"/>
            <a:ext cx="9380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3333FF"/>
                </a:solidFill>
              </a:rPr>
              <a:t>Hausbesitzer und Mieter kaufen sich ein Balkonkraftwerk: </a:t>
            </a:r>
            <a:r>
              <a:rPr lang="de-DE" sz="1600" dirty="0">
                <a:solidFill>
                  <a:srgbClr val="3333FF"/>
                </a:solidFill>
                <a:sym typeface="Wingdings" panose="05000000000000000000" pitchFamily="2" charset="2"/>
              </a:rPr>
              <a:t> Grundlast selbst erzeugen</a:t>
            </a:r>
            <a:endParaRPr lang="de-DE" sz="1600" dirty="0">
              <a:solidFill>
                <a:srgbClr val="3333FF"/>
              </a:solidFill>
            </a:endParaRPr>
          </a:p>
        </p:txBody>
      </p:sp>
      <p:sp>
        <p:nvSpPr>
          <p:cNvPr id="32" name="Rectangle 4">
            <a:extLst>
              <a:ext uri="{FF2B5EF4-FFF2-40B4-BE49-F238E27FC236}">
                <a16:creationId xmlns:a16="http://schemas.microsoft.com/office/drawing/2014/main" id="{E71F2F2D-85F2-4B08-B535-A1306EC24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514" y="6207310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sz="1800" dirty="0">
                <a:solidFill>
                  <a:srgbClr val="00B050"/>
                </a:solidFill>
                <a:latin typeface="+mn-lt"/>
              </a:rPr>
              <a:t>Für Leute, die sich eine große Investition zur Energiewende nicht leisten können</a:t>
            </a:r>
            <a:r>
              <a:rPr lang="de-DE" altLang="de-DE" sz="1800" dirty="0">
                <a:solidFill>
                  <a:srgbClr val="00B050"/>
                </a:solidFill>
                <a:latin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44558735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908A944D-CA6C-4B5D-A57F-A802C76C6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8740" y="0"/>
            <a:ext cx="6668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Fazit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FA9A267-7920-441B-AD7A-3ECD4962F5B8}"/>
              </a:ext>
            </a:extLst>
          </p:cNvPr>
          <p:cNvSpPr txBox="1"/>
          <p:nvPr/>
        </p:nvSpPr>
        <p:spPr>
          <a:xfrm>
            <a:off x="437379" y="3235484"/>
            <a:ext cx="9468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rgbClr val="3333FF"/>
                </a:solidFill>
              </a:rPr>
              <a:t>Mit </a:t>
            </a:r>
            <a:r>
              <a:rPr lang="de-DE" sz="1800" dirty="0" err="1">
                <a:solidFill>
                  <a:srgbClr val="3333FF"/>
                </a:solidFill>
              </a:rPr>
              <a:t>Contracting</a:t>
            </a:r>
            <a:r>
              <a:rPr lang="de-DE" sz="1800" dirty="0">
                <a:solidFill>
                  <a:srgbClr val="3333FF"/>
                </a:solidFill>
              </a:rPr>
              <a:t>-/Miet-Modellen </a:t>
            </a:r>
            <a:r>
              <a:rPr lang="de-DE" sz="1800" b="1" dirty="0">
                <a:solidFill>
                  <a:srgbClr val="3333FF"/>
                </a:solidFill>
              </a:rPr>
              <a:t>kommt die Energiewende in allen Haushalten an </a:t>
            </a:r>
            <a:r>
              <a:rPr lang="de-DE" sz="1800" dirty="0">
                <a:solidFill>
                  <a:srgbClr val="3333FF"/>
                </a:solidFill>
              </a:rPr>
              <a:t>(sozialverträglich)!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326D8B4-D311-4E01-AFDB-ABB95FAC543F}"/>
              </a:ext>
            </a:extLst>
          </p:cNvPr>
          <p:cNvSpPr txBox="1"/>
          <p:nvPr/>
        </p:nvSpPr>
        <p:spPr>
          <a:xfrm>
            <a:off x="437379" y="865058"/>
            <a:ext cx="912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rgbClr val="3333FF"/>
                </a:solidFill>
              </a:rPr>
              <a:t>Beim Austausch von Fossilen durch Erneuerbare spart der Verbraucher beim Einsatz von </a:t>
            </a:r>
            <a:r>
              <a:rPr lang="de-DE" sz="1800" b="1" dirty="0">
                <a:solidFill>
                  <a:srgbClr val="3333FF"/>
                </a:solidFill>
              </a:rPr>
              <a:t>Wärmepumpen mehr als 75% an Energie und damit Kosten und CO</a:t>
            </a:r>
            <a:r>
              <a:rPr lang="de-DE" sz="1800" b="1" baseline="-25000" dirty="0">
                <a:solidFill>
                  <a:srgbClr val="3333FF"/>
                </a:solidFill>
              </a:rPr>
              <a:t>2</a:t>
            </a:r>
            <a:r>
              <a:rPr lang="de-DE" sz="1800" b="1" dirty="0">
                <a:solidFill>
                  <a:srgbClr val="3333FF"/>
                </a:solidFill>
              </a:rPr>
              <a:t>!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5387410-E1E9-C1F2-FCDE-427487DA92DB}"/>
              </a:ext>
            </a:extLst>
          </p:cNvPr>
          <p:cNvSpPr txBox="1"/>
          <p:nvPr/>
        </p:nvSpPr>
        <p:spPr>
          <a:xfrm>
            <a:off x="437379" y="4117959"/>
            <a:ext cx="9468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rgbClr val="3333FF"/>
                </a:solidFill>
              </a:rPr>
              <a:t>Die </a:t>
            </a:r>
            <a:r>
              <a:rPr lang="de-DE" sz="1800" b="1" dirty="0">
                <a:solidFill>
                  <a:srgbClr val="3333FF"/>
                </a:solidFill>
              </a:rPr>
              <a:t>Wärmepumpe</a:t>
            </a:r>
            <a:r>
              <a:rPr lang="de-DE" sz="1800" dirty="0">
                <a:solidFill>
                  <a:srgbClr val="3333FF"/>
                </a:solidFill>
              </a:rPr>
              <a:t> im Bestand aber auch beim Neubau in Kombination mit einer</a:t>
            </a:r>
            <a:br>
              <a:rPr lang="de-DE" sz="1800" dirty="0">
                <a:solidFill>
                  <a:srgbClr val="3333FF"/>
                </a:solidFill>
              </a:rPr>
            </a:br>
            <a:r>
              <a:rPr lang="de-DE" sz="1800" b="1" dirty="0">
                <a:solidFill>
                  <a:srgbClr val="3333FF"/>
                </a:solidFill>
              </a:rPr>
              <a:t>PV-Anlage</a:t>
            </a:r>
            <a:r>
              <a:rPr lang="de-DE" sz="1800" dirty="0">
                <a:solidFill>
                  <a:srgbClr val="3333FF"/>
                </a:solidFill>
              </a:rPr>
              <a:t> und einem </a:t>
            </a:r>
            <a:r>
              <a:rPr lang="de-DE" sz="1800" b="1" dirty="0">
                <a:solidFill>
                  <a:srgbClr val="3333FF"/>
                </a:solidFill>
              </a:rPr>
              <a:t>E-Auto</a:t>
            </a:r>
            <a:r>
              <a:rPr lang="de-DE" sz="1800" dirty="0">
                <a:solidFill>
                  <a:srgbClr val="3333FF"/>
                </a:solidFill>
              </a:rPr>
              <a:t> sind </a:t>
            </a:r>
            <a:r>
              <a:rPr lang="de-DE" sz="1800" b="1" dirty="0">
                <a:solidFill>
                  <a:srgbClr val="3333FF"/>
                </a:solidFill>
              </a:rPr>
              <a:t>die</a:t>
            </a:r>
            <a:r>
              <a:rPr lang="de-DE" sz="1800" dirty="0">
                <a:solidFill>
                  <a:srgbClr val="3333FF"/>
                </a:solidFill>
              </a:rPr>
              <a:t> </a:t>
            </a:r>
            <a:r>
              <a:rPr lang="de-DE" sz="1800" b="1" dirty="0">
                <a:solidFill>
                  <a:srgbClr val="3333FF"/>
                </a:solidFill>
              </a:rPr>
              <a:t>Mittel der Wahl </a:t>
            </a:r>
            <a:r>
              <a:rPr lang="de-DE" sz="1800" dirty="0">
                <a:solidFill>
                  <a:srgbClr val="3333FF"/>
                </a:solidFill>
              </a:rPr>
              <a:t>für eine erfolgreiche Energiekopplung (Produzent und Konsument), dem sogenannten „</a:t>
            </a:r>
            <a:r>
              <a:rPr lang="de-DE" sz="1800" b="1" dirty="0" err="1">
                <a:solidFill>
                  <a:srgbClr val="3333FF"/>
                </a:solidFill>
              </a:rPr>
              <a:t>ProSumer</a:t>
            </a:r>
            <a:r>
              <a:rPr lang="de-DE" sz="1800" dirty="0">
                <a:solidFill>
                  <a:srgbClr val="3333FF"/>
                </a:solidFill>
              </a:rPr>
              <a:t>“.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00849D0-184F-1D1A-8DE7-E350163CD387}"/>
              </a:ext>
            </a:extLst>
          </p:cNvPr>
          <p:cNvSpPr txBox="1"/>
          <p:nvPr/>
        </p:nvSpPr>
        <p:spPr>
          <a:xfrm>
            <a:off x="437379" y="5277431"/>
            <a:ext cx="9468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rgbClr val="3333FF"/>
                </a:solidFill>
              </a:rPr>
              <a:t>Die Hausbesitzer sollten einen </a:t>
            </a:r>
            <a:r>
              <a:rPr lang="de-DE" sz="1800" b="1" dirty="0">
                <a:solidFill>
                  <a:srgbClr val="3333FF"/>
                </a:solidFill>
              </a:rPr>
              <a:t>langfristigen Investitionsplan </a:t>
            </a:r>
            <a:r>
              <a:rPr lang="de-DE" sz="1800" dirty="0">
                <a:solidFill>
                  <a:srgbClr val="3333FF"/>
                </a:solidFill>
              </a:rPr>
              <a:t>mit dem Energieberater aufstellen, um den </a:t>
            </a:r>
            <a:r>
              <a:rPr lang="de-DE" sz="1800" dirty="0" err="1">
                <a:solidFill>
                  <a:srgbClr val="3333FF"/>
                </a:solidFill>
              </a:rPr>
              <a:t>ProSumer</a:t>
            </a:r>
            <a:r>
              <a:rPr lang="de-DE" sz="1800" dirty="0">
                <a:solidFill>
                  <a:srgbClr val="3333FF"/>
                </a:solidFill>
              </a:rPr>
              <a:t> zu entwickeln!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ED5B7E1-5A09-8CC4-CFF7-E845B22FB384}"/>
              </a:ext>
            </a:extLst>
          </p:cNvPr>
          <p:cNvSpPr txBox="1"/>
          <p:nvPr/>
        </p:nvSpPr>
        <p:spPr>
          <a:xfrm>
            <a:off x="437379" y="2630008"/>
            <a:ext cx="9124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rgbClr val="3333FF"/>
                </a:solidFill>
              </a:rPr>
              <a:t>Der Strom für den </a:t>
            </a:r>
            <a:r>
              <a:rPr lang="de-DE" sz="1800" dirty="0" err="1">
                <a:solidFill>
                  <a:srgbClr val="3333FF"/>
                </a:solidFill>
              </a:rPr>
              <a:t>ProSumer</a:t>
            </a:r>
            <a:r>
              <a:rPr lang="de-DE" sz="1800" dirty="0">
                <a:solidFill>
                  <a:srgbClr val="3333FF"/>
                </a:solidFill>
              </a:rPr>
              <a:t> muss </a:t>
            </a:r>
            <a:r>
              <a:rPr lang="de-DE" sz="1800" b="1" dirty="0">
                <a:solidFill>
                  <a:srgbClr val="3333FF"/>
                </a:solidFill>
              </a:rPr>
              <a:t>zukünftig</a:t>
            </a:r>
            <a:r>
              <a:rPr lang="de-DE" sz="1800" dirty="0">
                <a:solidFill>
                  <a:srgbClr val="3333FF"/>
                </a:solidFill>
              </a:rPr>
              <a:t> </a:t>
            </a:r>
            <a:r>
              <a:rPr lang="de-DE" sz="1800" b="1" dirty="0">
                <a:solidFill>
                  <a:srgbClr val="3333FF"/>
                </a:solidFill>
              </a:rPr>
              <a:t>ausschließlich aus EE </a:t>
            </a:r>
            <a:r>
              <a:rPr lang="de-DE" sz="1800" dirty="0">
                <a:solidFill>
                  <a:srgbClr val="3333FF"/>
                </a:solidFill>
              </a:rPr>
              <a:t>kommen!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575521A-01BB-2131-3762-8872F6C02B28}"/>
              </a:ext>
            </a:extLst>
          </p:cNvPr>
          <p:cNvSpPr txBox="1"/>
          <p:nvPr/>
        </p:nvSpPr>
        <p:spPr>
          <a:xfrm>
            <a:off x="437379" y="1747533"/>
            <a:ext cx="912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rgbClr val="3333FF"/>
                </a:solidFill>
              </a:rPr>
              <a:t>Beim Umstieg vom Verbrenner auf </a:t>
            </a:r>
            <a:r>
              <a:rPr lang="de-DE" sz="1800" b="1" dirty="0">
                <a:solidFill>
                  <a:srgbClr val="3333FF"/>
                </a:solidFill>
              </a:rPr>
              <a:t>ein E-Auto spart der Verbraucher 66 % an Energie und damit Kosten und CO</a:t>
            </a:r>
            <a:r>
              <a:rPr lang="de-DE" sz="1800" b="1" baseline="-25000" dirty="0">
                <a:solidFill>
                  <a:srgbClr val="3333FF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88944454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  <p:bldP spid="3" grpId="0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feld 53">
            <a:extLst>
              <a:ext uri="{FF2B5EF4-FFF2-40B4-BE49-F238E27FC236}">
                <a16:creationId xmlns:a16="http://schemas.microsoft.com/office/drawing/2014/main" id="{C509B89D-5FB6-43D9-BE31-B22E18A72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6988" y="1779588"/>
            <a:ext cx="755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accent2"/>
                </a:solidFill>
              </a:rPr>
              <a:t>2040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8D378A7-2158-4E9F-844C-91876B078FBA}"/>
              </a:ext>
            </a:extLst>
          </p:cNvPr>
          <p:cNvSpPr/>
          <p:nvPr/>
        </p:nvSpPr>
        <p:spPr bwMode="auto">
          <a:xfrm>
            <a:off x="0" y="0"/>
            <a:ext cx="9906000" cy="624363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buFontTx/>
              <a:buChar char="•"/>
              <a:defRPr/>
            </a:pPr>
            <a:endParaRPr lang="de-DE" dirty="0">
              <a:latin typeface="Arial" charset="0"/>
            </a:endParaRPr>
          </a:p>
        </p:txBody>
      </p:sp>
      <p:grpSp>
        <p:nvGrpSpPr>
          <p:cNvPr id="76804" name="Gruppieren 2">
            <a:extLst>
              <a:ext uri="{FF2B5EF4-FFF2-40B4-BE49-F238E27FC236}">
                <a16:creationId xmlns:a16="http://schemas.microsoft.com/office/drawing/2014/main" id="{A36E783A-CC43-4E52-A92A-8CB1D1312BE2}"/>
              </a:ext>
            </a:extLst>
          </p:cNvPr>
          <p:cNvGrpSpPr>
            <a:grpSpLocks/>
          </p:cNvGrpSpPr>
          <p:nvPr/>
        </p:nvGrpSpPr>
        <p:grpSpPr bwMode="auto">
          <a:xfrm>
            <a:off x="830263" y="704850"/>
            <a:ext cx="8154987" cy="5046663"/>
            <a:chOff x="1960546" y="2930858"/>
            <a:chExt cx="5987996" cy="2821360"/>
          </a:xfrm>
        </p:grpSpPr>
        <p:sp>
          <p:nvSpPr>
            <p:cNvPr id="76810" name="Freihandform: Form 10">
              <a:extLst>
                <a:ext uri="{FF2B5EF4-FFF2-40B4-BE49-F238E27FC236}">
                  <a16:creationId xmlns:a16="http://schemas.microsoft.com/office/drawing/2014/main" id="{42264575-E63E-475A-8149-D927FC922643}"/>
                </a:ext>
              </a:extLst>
            </p:cNvPr>
            <p:cNvSpPr>
              <a:spLocks/>
            </p:cNvSpPr>
            <p:nvPr/>
          </p:nvSpPr>
          <p:spPr bwMode="auto">
            <a:xfrm rot="286618">
              <a:off x="1960546" y="2930858"/>
              <a:ext cx="5987996" cy="2788920"/>
            </a:xfrm>
            <a:custGeom>
              <a:avLst/>
              <a:gdLst>
                <a:gd name="T0" fmla="*/ 1 w 8519160"/>
                <a:gd name="T1" fmla="*/ 2766060 h 2788920"/>
                <a:gd name="T2" fmla="*/ 1 w 8519160"/>
                <a:gd name="T3" fmla="*/ 2727960 h 2788920"/>
                <a:gd name="T4" fmla="*/ 1 w 8519160"/>
                <a:gd name="T5" fmla="*/ 2636520 h 2788920"/>
                <a:gd name="T6" fmla="*/ 1 w 8519160"/>
                <a:gd name="T7" fmla="*/ 2560320 h 2788920"/>
                <a:gd name="T8" fmla="*/ 1 w 8519160"/>
                <a:gd name="T9" fmla="*/ 2514600 h 2788920"/>
                <a:gd name="T10" fmla="*/ 1 w 8519160"/>
                <a:gd name="T11" fmla="*/ 2461260 h 2788920"/>
                <a:gd name="T12" fmla="*/ 1 w 8519160"/>
                <a:gd name="T13" fmla="*/ 2362200 h 2788920"/>
                <a:gd name="T14" fmla="*/ 1 w 8519160"/>
                <a:gd name="T15" fmla="*/ 2247900 h 2788920"/>
                <a:gd name="T16" fmla="*/ 1 w 8519160"/>
                <a:gd name="T17" fmla="*/ 2186940 h 2788920"/>
                <a:gd name="T18" fmla="*/ 1 w 8519160"/>
                <a:gd name="T19" fmla="*/ 2148840 h 2788920"/>
                <a:gd name="T20" fmla="*/ 1 w 8519160"/>
                <a:gd name="T21" fmla="*/ 2095500 h 2788920"/>
                <a:gd name="T22" fmla="*/ 1 w 8519160"/>
                <a:gd name="T23" fmla="*/ 2057400 h 2788920"/>
                <a:gd name="T24" fmla="*/ 1 w 8519160"/>
                <a:gd name="T25" fmla="*/ 2034540 h 2788920"/>
                <a:gd name="T26" fmla="*/ 1 w 8519160"/>
                <a:gd name="T27" fmla="*/ 2004060 h 2788920"/>
                <a:gd name="T28" fmla="*/ 1 w 8519160"/>
                <a:gd name="T29" fmla="*/ 1973580 h 2788920"/>
                <a:gd name="T30" fmla="*/ 1 w 8519160"/>
                <a:gd name="T31" fmla="*/ 1920240 h 2788920"/>
                <a:gd name="T32" fmla="*/ 1 w 8519160"/>
                <a:gd name="T33" fmla="*/ 1866900 h 2788920"/>
                <a:gd name="T34" fmla="*/ 1 w 8519160"/>
                <a:gd name="T35" fmla="*/ 1790700 h 2788920"/>
                <a:gd name="T36" fmla="*/ 1 w 8519160"/>
                <a:gd name="T37" fmla="*/ 1691640 h 2788920"/>
                <a:gd name="T38" fmla="*/ 1 w 8519160"/>
                <a:gd name="T39" fmla="*/ 1630680 h 2788920"/>
                <a:gd name="T40" fmla="*/ 1 w 8519160"/>
                <a:gd name="T41" fmla="*/ 1584960 h 2788920"/>
                <a:gd name="T42" fmla="*/ 1 w 8519160"/>
                <a:gd name="T43" fmla="*/ 1554480 h 2788920"/>
                <a:gd name="T44" fmla="*/ 1 w 8519160"/>
                <a:gd name="T45" fmla="*/ 1516380 h 2788920"/>
                <a:gd name="T46" fmla="*/ 1 w 8519160"/>
                <a:gd name="T47" fmla="*/ 1424940 h 2788920"/>
                <a:gd name="T48" fmla="*/ 1 w 8519160"/>
                <a:gd name="T49" fmla="*/ 1386840 h 2788920"/>
                <a:gd name="T50" fmla="*/ 1 w 8519160"/>
                <a:gd name="T51" fmla="*/ 1341120 h 2788920"/>
                <a:gd name="T52" fmla="*/ 1 w 8519160"/>
                <a:gd name="T53" fmla="*/ 1318260 h 2788920"/>
                <a:gd name="T54" fmla="*/ 1 w 8519160"/>
                <a:gd name="T55" fmla="*/ 1287780 h 2788920"/>
                <a:gd name="T56" fmla="*/ 1 w 8519160"/>
                <a:gd name="T57" fmla="*/ 1234440 h 2788920"/>
                <a:gd name="T58" fmla="*/ 1 w 8519160"/>
                <a:gd name="T59" fmla="*/ 1158240 h 2788920"/>
                <a:gd name="T60" fmla="*/ 1 w 8519160"/>
                <a:gd name="T61" fmla="*/ 1097280 h 2788920"/>
                <a:gd name="T62" fmla="*/ 1 w 8519160"/>
                <a:gd name="T63" fmla="*/ 1059180 h 2788920"/>
                <a:gd name="T64" fmla="*/ 1 w 8519160"/>
                <a:gd name="T65" fmla="*/ 1005840 h 2788920"/>
                <a:gd name="T66" fmla="*/ 1 w 8519160"/>
                <a:gd name="T67" fmla="*/ 967740 h 2788920"/>
                <a:gd name="T68" fmla="*/ 1 w 8519160"/>
                <a:gd name="T69" fmla="*/ 899160 h 2788920"/>
                <a:gd name="T70" fmla="*/ 1 w 8519160"/>
                <a:gd name="T71" fmla="*/ 861060 h 2788920"/>
                <a:gd name="T72" fmla="*/ 1 w 8519160"/>
                <a:gd name="T73" fmla="*/ 830580 h 2788920"/>
                <a:gd name="T74" fmla="*/ 1 w 8519160"/>
                <a:gd name="T75" fmla="*/ 800100 h 2788920"/>
                <a:gd name="T76" fmla="*/ 1 w 8519160"/>
                <a:gd name="T77" fmla="*/ 723900 h 2788920"/>
                <a:gd name="T78" fmla="*/ 1 w 8519160"/>
                <a:gd name="T79" fmla="*/ 655320 h 2788920"/>
                <a:gd name="T80" fmla="*/ 1 w 8519160"/>
                <a:gd name="T81" fmla="*/ 617220 h 2788920"/>
                <a:gd name="T82" fmla="*/ 1 w 8519160"/>
                <a:gd name="T83" fmla="*/ 541020 h 2788920"/>
                <a:gd name="T84" fmla="*/ 1 w 8519160"/>
                <a:gd name="T85" fmla="*/ 502920 h 2788920"/>
                <a:gd name="T86" fmla="*/ 1 w 8519160"/>
                <a:gd name="T87" fmla="*/ 464820 h 2788920"/>
                <a:gd name="T88" fmla="*/ 1 w 8519160"/>
                <a:gd name="T89" fmla="*/ 434340 h 2788920"/>
                <a:gd name="T90" fmla="*/ 1 w 8519160"/>
                <a:gd name="T91" fmla="*/ 411480 h 2788920"/>
                <a:gd name="T92" fmla="*/ 1 w 8519160"/>
                <a:gd name="T93" fmla="*/ 381000 h 2788920"/>
                <a:gd name="T94" fmla="*/ 1 w 8519160"/>
                <a:gd name="T95" fmla="*/ 304800 h 2788920"/>
                <a:gd name="T96" fmla="*/ 1 w 8519160"/>
                <a:gd name="T97" fmla="*/ 274320 h 2788920"/>
                <a:gd name="T98" fmla="*/ 1 w 8519160"/>
                <a:gd name="T99" fmla="*/ 243840 h 2788920"/>
                <a:gd name="T100" fmla="*/ 1 w 8519160"/>
                <a:gd name="T101" fmla="*/ 220980 h 2788920"/>
                <a:gd name="T102" fmla="*/ 1 w 8519160"/>
                <a:gd name="T103" fmla="*/ 190500 h 2788920"/>
                <a:gd name="T104" fmla="*/ 1 w 8519160"/>
                <a:gd name="T105" fmla="*/ 129540 h 2788920"/>
                <a:gd name="T106" fmla="*/ 1 w 8519160"/>
                <a:gd name="T107" fmla="*/ 22860 h 2788920"/>
                <a:gd name="T108" fmla="*/ 1 w 8519160"/>
                <a:gd name="T109" fmla="*/ 30480 h 27889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519160" h="2788920">
                  <a:moveTo>
                    <a:pt x="0" y="2788920"/>
                  </a:moveTo>
                  <a:cubicBezTo>
                    <a:pt x="12700" y="2783840"/>
                    <a:pt x="25124" y="2778005"/>
                    <a:pt x="38100" y="2773680"/>
                  </a:cubicBezTo>
                  <a:cubicBezTo>
                    <a:pt x="48035" y="2770368"/>
                    <a:pt x="58549" y="2769069"/>
                    <a:pt x="68580" y="2766060"/>
                  </a:cubicBezTo>
                  <a:cubicBezTo>
                    <a:pt x="83967" y="2761444"/>
                    <a:pt x="99060" y="2755900"/>
                    <a:pt x="114300" y="2750820"/>
                  </a:cubicBezTo>
                  <a:cubicBezTo>
                    <a:pt x="121920" y="2748280"/>
                    <a:pt x="130477" y="2747655"/>
                    <a:pt x="137160" y="2743200"/>
                  </a:cubicBezTo>
                  <a:cubicBezTo>
                    <a:pt x="144780" y="2738120"/>
                    <a:pt x="151602" y="2731568"/>
                    <a:pt x="160020" y="2727960"/>
                  </a:cubicBezTo>
                  <a:cubicBezTo>
                    <a:pt x="194200" y="2713311"/>
                    <a:pt x="183703" y="2727548"/>
                    <a:pt x="213360" y="2712720"/>
                  </a:cubicBezTo>
                  <a:cubicBezTo>
                    <a:pt x="265983" y="2686408"/>
                    <a:pt x="203265" y="2705719"/>
                    <a:pt x="266700" y="2689860"/>
                  </a:cubicBezTo>
                  <a:cubicBezTo>
                    <a:pt x="321578" y="2634982"/>
                    <a:pt x="291286" y="2648367"/>
                    <a:pt x="350520" y="2636520"/>
                  </a:cubicBezTo>
                  <a:cubicBezTo>
                    <a:pt x="360680" y="2628900"/>
                    <a:pt x="369395" y="2618818"/>
                    <a:pt x="381000" y="2613660"/>
                  </a:cubicBezTo>
                  <a:cubicBezTo>
                    <a:pt x="439306" y="2587746"/>
                    <a:pt x="401289" y="2628919"/>
                    <a:pt x="464820" y="2590800"/>
                  </a:cubicBezTo>
                  <a:cubicBezTo>
                    <a:pt x="547136" y="2541410"/>
                    <a:pt x="463636" y="2586482"/>
                    <a:pt x="533400" y="2560320"/>
                  </a:cubicBezTo>
                  <a:cubicBezTo>
                    <a:pt x="544036" y="2556332"/>
                    <a:pt x="553500" y="2549693"/>
                    <a:pt x="563880" y="2545080"/>
                  </a:cubicBezTo>
                  <a:cubicBezTo>
                    <a:pt x="576379" y="2539525"/>
                    <a:pt x="589481" y="2535395"/>
                    <a:pt x="601980" y="2529840"/>
                  </a:cubicBezTo>
                  <a:cubicBezTo>
                    <a:pt x="612360" y="2525227"/>
                    <a:pt x="621824" y="2518588"/>
                    <a:pt x="632460" y="2514600"/>
                  </a:cubicBezTo>
                  <a:cubicBezTo>
                    <a:pt x="642266" y="2510923"/>
                    <a:pt x="653273" y="2511008"/>
                    <a:pt x="662940" y="2506980"/>
                  </a:cubicBezTo>
                  <a:cubicBezTo>
                    <a:pt x="683911" y="2498242"/>
                    <a:pt x="702347" y="2483684"/>
                    <a:pt x="723900" y="2476500"/>
                  </a:cubicBezTo>
                  <a:cubicBezTo>
                    <a:pt x="739140" y="2471420"/>
                    <a:pt x="755252" y="2468444"/>
                    <a:pt x="769620" y="2461260"/>
                  </a:cubicBezTo>
                  <a:cubicBezTo>
                    <a:pt x="839947" y="2426096"/>
                    <a:pt x="808540" y="2436290"/>
                    <a:pt x="861060" y="2423160"/>
                  </a:cubicBezTo>
                  <a:cubicBezTo>
                    <a:pt x="876300" y="2413000"/>
                    <a:pt x="893828" y="2405632"/>
                    <a:pt x="906780" y="2392680"/>
                  </a:cubicBezTo>
                  <a:cubicBezTo>
                    <a:pt x="935320" y="2364140"/>
                    <a:pt x="919417" y="2373228"/>
                    <a:pt x="952500" y="2362200"/>
                  </a:cubicBezTo>
                  <a:cubicBezTo>
                    <a:pt x="960120" y="2354580"/>
                    <a:pt x="967020" y="2346164"/>
                    <a:pt x="975360" y="2339340"/>
                  </a:cubicBezTo>
                  <a:lnTo>
                    <a:pt x="1066800" y="2270760"/>
                  </a:lnTo>
                  <a:cubicBezTo>
                    <a:pt x="1076960" y="2263140"/>
                    <a:pt x="1086713" y="2254945"/>
                    <a:pt x="1097280" y="2247900"/>
                  </a:cubicBezTo>
                  <a:cubicBezTo>
                    <a:pt x="1112520" y="2237740"/>
                    <a:pt x="1128347" y="2228410"/>
                    <a:pt x="1143000" y="2217420"/>
                  </a:cubicBezTo>
                  <a:cubicBezTo>
                    <a:pt x="1153160" y="2209800"/>
                    <a:pt x="1162453" y="2200861"/>
                    <a:pt x="1173480" y="2194560"/>
                  </a:cubicBezTo>
                  <a:cubicBezTo>
                    <a:pt x="1180454" y="2190575"/>
                    <a:pt x="1188617" y="2189147"/>
                    <a:pt x="1196340" y="2186940"/>
                  </a:cubicBezTo>
                  <a:cubicBezTo>
                    <a:pt x="1215674" y="2181416"/>
                    <a:pt x="1231410" y="2179530"/>
                    <a:pt x="1249680" y="2171700"/>
                  </a:cubicBezTo>
                  <a:cubicBezTo>
                    <a:pt x="1260121" y="2167225"/>
                    <a:pt x="1269719" y="2160935"/>
                    <a:pt x="1280160" y="2156460"/>
                  </a:cubicBezTo>
                  <a:cubicBezTo>
                    <a:pt x="1287543" y="2153296"/>
                    <a:pt x="1295523" y="2151723"/>
                    <a:pt x="1303020" y="2148840"/>
                  </a:cubicBezTo>
                  <a:cubicBezTo>
                    <a:pt x="1328553" y="2139020"/>
                    <a:pt x="1352031" y="2121381"/>
                    <a:pt x="1379220" y="2118360"/>
                  </a:cubicBezTo>
                  <a:lnTo>
                    <a:pt x="1447800" y="2110740"/>
                  </a:lnTo>
                  <a:cubicBezTo>
                    <a:pt x="1478670" y="2100450"/>
                    <a:pt x="1469680" y="2102396"/>
                    <a:pt x="1508760" y="2095500"/>
                  </a:cubicBezTo>
                  <a:cubicBezTo>
                    <a:pt x="1539190" y="2090130"/>
                    <a:pt x="1570885" y="2090032"/>
                    <a:pt x="1600200" y="2080260"/>
                  </a:cubicBezTo>
                  <a:cubicBezTo>
                    <a:pt x="1617270" y="2074570"/>
                    <a:pt x="1635771" y="2067754"/>
                    <a:pt x="1653540" y="2065020"/>
                  </a:cubicBezTo>
                  <a:cubicBezTo>
                    <a:pt x="1676273" y="2061523"/>
                    <a:pt x="1699321" y="2060440"/>
                    <a:pt x="1722120" y="2057400"/>
                  </a:cubicBezTo>
                  <a:cubicBezTo>
                    <a:pt x="1737435" y="2055358"/>
                    <a:pt x="1752758" y="2053132"/>
                    <a:pt x="1767840" y="2049780"/>
                  </a:cubicBezTo>
                  <a:cubicBezTo>
                    <a:pt x="1775681" y="2048038"/>
                    <a:pt x="1782738" y="2043222"/>
                    <a:pt x="1790700" y="2042160"/>
                  </a:cubicBezTo>
                  <a:cubicBezTo>
                    <a:pt x="1821017" y="2038118"/>
                    <a:pt x="1851660" y="2037080"/>
                    <a:pt x="1882140" y="2034540"/>
                  </a:cubicBezTo>
                  <a:cubicBezTo>
                    <a:pt x="1889760" y="2032000"/>
                    <a:pt x="1897208" y="2028868"/>
                    <a:pt x="1905000" y="2026920"/>
                  </a:cubicBezTo>
                  <a:cubicBezTo>
                    <a:pt x="1949990" y="2015673"/>
                    <a:pt x="1974869" y="2016412"/>
                    <a:pt x="2026920" y="2011680"/>
                  </a:cubicBezTo>
                  <a:cubicBezTo>
                    <a:pt x="2039620" y="2009140"/>
                    <a:pt x="2052455" y="2007201"/>
                    <a:pt x="2065020" y="2004060"/>
                  </a:cubicBezTo>
                  <a:cubicBezTo>
                    <a:pt x="2072812" y="2002112"/>
                    <a:pt x="2080004" y="1998015"/>
                    <a:pt x="2087880" y="1996440"/>
                  </a:cubicBezTo>
                  <a:cubicBezTo>
                    <a:pt x="2105492" y="1992918"/>
                    <a:pt x="2123549" y="1992033"/>
                    <a:pt x="2141220" y="1988820"/>
                  </a:cubicBezTo>
                  <a:cubicBezTo>
                    <a:pt x="2224652" y="1973651"/>
                    <a:pt x="2111484" y="1988706"/>
                    <a:pt x="2209800" y="1973580"/>
                  </a:cubicBezTo>
                  <a:cubicBezTo>
                    <a:pt x="2350627" y="1951914"/>
                    <a:pt x="2182166" y="1983679"/>
                    <a:pt x="2346960" y="1950720"/>
                  </a:cubicBezTo>
                  <a:cubicBezTo>
                    <a:pt x="2359660" y="1948180"/>
                    <a:pt x="2372773" y="1947196"/>
                    <a:pt x="2385060" y="1943100"/>
                  </a:cubicBezTo>
                  <a:cubicBezTo>
                    <a:pt x="2432013" y="1927449"/>
                    <a:pt x="2381904" y="1945349"/>
                    <a:pt x="2438400" y="1920240"/>
                  </a:cubicBezTo>
                  <a:cubicBezTo>
                    <a:pt x="2450899" y="1914685"/>
                    <a:pt x="2463693" y="1909803"/>
                    <a:pt x="2476500" y="1905000"/>
                  </a:cubicBezTo>
                  <a:cubicBezTo>
                    <a:pt x="2484021" y="1902180"/>
                    <a:pt x="2492339" y="1901281"/>
                    <a:pt x="2499360" y="1897380"/>
                  </a:cubicBezTo>
                  <a:cubicBezTo>
                    <a:pt x="2515371" y="1888485"/>
                    <a:pt x="2529840" y="1877060"/>
                    <a:pt x="2545080" y="1866900"/>
                  </a:cubicBezTo>
                  <a:cubicBezTo>
                    <a:pt x="2552700" y="1861820"/>
                    <a:pt x="2561464" y="1858136"/>
                    <a:pt x="2567940" y="1851660"/>
                  </a:cubicBezTo>
                  <a:cubicBezTo>
                    <a:pt x="2588721" y="1830879"/>
                    <a:pt x="2595213" y="1822232"/>
                    <a:pt x="2621280" y="1805940"/>
                  </a:cubicBezTo>
                  <a:cubicBezTo>
                    <a:pt x="2630913" y="1799920"/>
                    <a:pt x="2642517" y="1797302"/>
                    <a:pt x="2651760" y="1790700"/>
                  </a:cubicBezTo>
                  <a:cubicBezTo>
                    <a:pt x="2660529" y="1784436"/>
                    <a:pt x="2666114" y="1774456"/>
                    <a:pt x="2674620" y="1767840"/>
                  </a:cubicBezTo>
                  <a:cubicBezTo>
                    <a:pt x="2689078" y="1756595"/>
                    <a:pt x="2705435" y="1748006"/>
                    <a:pt x="2720340" y="1737360"/>
                  </a:cubicBezTo>
                  <a:cubicBezTo>
                    <a:pt x="2741009" y="1722597"/>
                    <a:pt x="2760980" y="1706880"/>
                    <a:pt x="2781300" y="1691640"/>
                  </a:cubicBezTo>
                  <a:lnTo>
                    <a:pt x="2811780" y="1668780"/>
                  </a:lnTo>
                  <a:cubicBezTo>
                    <a:pt x="2821940" y="1661160"/>
                    <a:pt x="2831693" y="1652965"/>
                    <a:pt x="2842260" y="1645920"/>
                  </a:cubicBezTo>
                  <a:cubicBezTo>
                    <a:pt x="2849880" y="1640840"/>
                    <a:pt x="2856702" y="1634288"/>
                    <a:pt x="2865120" y="1630680"/>
                  </a:cubicBezTo>
                  <a:cubicBezTo>
                    <a:pt x="2874746" y="1626555"/>
                    <a:pt x="2885794" y="1626737"/>
                    <a:pt x="2895600" y="1623060"/>
                  </a:cubicBezTo>
                  <a:cubicBezTo>
                    <a:pt x="2932080" y="1609380"/>
                    <a:pt x="2916141" y="1607769"/>
                    <a:pt x="2948940" y="1600200"/>
                  </a:cubicBezTo>
                  <a:cubicBezTo>
                    <a:pt x="2974180" y="1594375"/>
                    <a:pt x="2999343" y="1587305"/>
                    <a:pt x="3025140" y="1584960"/>
                  </a:cubicBezTo>
                  <a:cubicBezTo>
                    <a:pt x="3157088" y="1572965"/>
                    <a:pt x="3080944" y="1578815"/>
                    <a:pt x="3253740" y="1569720"/>
                  </a:cubicBezTo>
                  <a:cubicBezTo>
                    <a:pt x="3266440" y="1567180"/>
                    <a:pt x="3279065" y="1564229"/>
                    <a:pt x="3291840" y="1562100"/>
                  </a:cubicBezTo>
                  <a:cubicBezTo>
                    <a:pt x="3309556" y="1559147"/>
                    <a:pt x="3327509" y="1557693"/>
                    <a:pt x="3345180" y="1554480"/>
                  </a:cubicBezTo>
                  <a:cubicBezTo>
                    <a:pt x="3355484" y="1552607"/>
                    <a:pt x="3365309" y="1548452"/>
                    <a:pt x="3375660" y="1546860"/>
                  </a:cubicBezTo>
                  <a:cubicBezTo>
                    <a:pt x="3398393" y="1543363"/>
                    <a:pt x="3421380" y="1541780"/>
                    <a:pt x="3444240" y="1539240"/>
                  </a:cubicBezTo>
                  <a:cubicBezTo>
                    <a:pt x="3496128" y="1521944"/>
                    <a:pt x="3432308" y="1543715"/>
                    <a:pt x="3505200" y="1516380"/>
                  </a:cubicBezTo>
                  <a:cubicBezTo>
                    <a:pt x="3558099" y="1496543"/>
                    <a:pt x="3536085" y="1516178"/>
                    <a:pt x="3627120" y="1470660"/>
                  </a:cubicBezTo>
                  <a:cubicBezTo>
                    <a:pt x="3728209" y="1420115"/>
                    <a:pt x="3601975" y="1481436"/>
                    <a:pt x="3680460" y="1447800"/>
                  </a:cubicBezTo>
                  <a:cubicBezTo>
                    <a:pt x="3736246" y="1423892"/>
                    <a:pt x="3685225" y="1438989"/>
                    <a:pt x="3741420" y="1424940"/>
                  </a:cubicBezTo>
                  <a:cubicBezTo>
                    <a:pt x="3749040" y="1419860"/>
                    <a:pt x="3755862" y="1413308"/>
                    <a:pt x="3764280" y="1409700"/>
                  </a:cubicBezTo>
                  <a:cubicBezTo>
                    <a:pt x="3773906" y="1405575"/>
                    <a:pt x="3784467" y="1404010"/>
                    <a:pt x="3794760" y="1402080"/>
                  </a:cubicBezTo>
                  <a:cubicBezTo>
                    <a:pt x="3825131" y="1396385"/>
                    <a:pt x="3855720" y="1391920"/>
                    <a:pt x="3886200" y="1386840"/>
                  </a:cubicBezTo>
                  <a:cubicBezTo>
                    <a:pt x="4050851" y="1359398"/>
                    <a:pt x="3798965" y="1401015"/>
                    <a:pt x="3985260" y="1371600"/>
                  </a:cubicBezTo>
                  <a:cubicBezTo>
                    <a:pt x="4175290" y="1341595"/>
                    <a:pt x="4010432" y="1367716"/>
                    <a:pt x="4114800" y="1348740"/>
                  </a:cubicBezTo>
                  <a:cubicBezTo>
                    <a:pt x="4130001" y="1345976"/>
                    <a:pt x="4145319" y="1343884"/>
                    <a:pt x="4160520" y="1341120"/>
                  </a:cubicBezTo>
                  <a:cubicBezTo>
                    <a:pt x="4173263" y="1338803"/>
                    <a:pt x="4185845" y="1335629"/>
                    <a:pt x="4198620" y="1333500"/>
                  </a:cubicBezTo>
                  <a:cubicBezTo>
                    <a:pt x="4216336" y="1330547"/>
                    <a:pt x="4234244" y="1328833"/>
                    <a:pt x="4251960" y="1325880"/>
                  </a:cubicBezTo>
                  <a:cubicBezTo>
                    <a:pt x="4264735" y="1323751"/>
                    <a:pt x="4277655" y="1321982"/>
                    <a:pt x="4290060" y="1318260"/>
                  </a:cubicBezTo>
                  <a:cubicBezTo>
                    <a:pt x="4303161" y="1314330"/>
                    <a:pt x="4314607" y="1304868"/>
                    <a:pt x="4328160" y="1303020"/>
                  </a:cubicBezTo>
                  <a:cubicBezTo>
                    <a:pt x="4371018" y="1297176"/>
                    <a:pt x="4414520" y="1297940"/>
                    <a:pt x="4457700" y="1295400"/>
                  </a:cubicBezTo>
                  <a:cubicBezTo>
                    <a:pt x="4472940" y="1292860"/>
                    <a:pt x="4488270" y="1290810"/>
                    <a:pt x="4503420" y="1287780"/>
                  </a:cubicBezTo>
                  <a:cubicBezTo>
                    <a:pt x="4551013" y="1278261"/>
                    <a:pt x="4516816" y="1283434"/>
                    <a:pt x="4556760" y="1272540"/>
                  </a:cubicBezTo>
                  <a:cubicBezTo>
                    <a:pt x="4607308" y="1258754"/>
                    <a:pt x="4611389" y="1258566"/>
                    <a:pt x="4655820" y="1249680"/>
                  </a:cubicBezTo>
                  <a:cubicBezTo>
                    <a:pt x="4663440" y="1244600"/>
                    <a:pt x="4670489" y="1238536"/>
                    <a:pt x="4678680" y="1234440"/>
                  </a:cubicBezTo>
                  <a:cubicBezTo>
                    <a:pt x="4702869" y="1222345"/>
                    <a:pt x="4767723" y="1202219"/>
                    <a:pt x="4785360" y="1196340"/>
                  </a:cubicBezTo>
                  <a:cubicBezTo>
                    <a:pt x="4792980" y="1193800"/>
                    <a:pt x="4801036" y="1192312"/>
                    <a:pt x="4808220" y="1188720"/>
                  </a:cubicBezTo>
                  <a:cubicBezTo>
                    <a:pt x="4842728" y="1171466"/>
                    <a:pt x="4846448" y="1166912"/>
                    <a:pt x="4876800" y="1158240"/>
                  </a:cubicBezTo>
                  <a:cubicBezTo>
                    <a:pt x="4888193" y="1154985"/>
                    <a:pt x="4917960" y="1149090"/>
                    <a:pt x="4930140" y="1143000"/>
                  </a:cubicBezTo>
                  <a:cubicBezTo>
                    <a:pt x="4943387" y="1136376"/>
                    <a:pt x="4954757" y="1126269"/>
                    <a:pt x="4968240" y="1120140"/>
                  </a:cubicBezTo>
                  <a:cubicBezTo>
                    <a:pt x="4990914" y="1109833"/>
                    <a:pt x="5019876" y="1103421"/>
                    <a:pt x="5044440" y="1097280"/>
                  </a:cubicBezTo>
                  <a:cubicBezTo>
                    <a:pt x="5052060" y="1092200"/>
                    <a:pt x="5058931" y="1085759"/>
                    <a:pt x="5067300" y="1082040"/>
                  </a:cubicBezTo>
                  <a:cubicBezTo>
                    <a:pt x="5081980" y="1075516"/>
                    <a:pt x="5097780" y="1071880"/>
                    <a:pt x="5113020" y="1066800"/>
                  </a:cubicBezTo>
                  <a:cubicBezTo>
                    <a:pt x="5120640" y="1064260"/>
                    <a:pt x="5128696" y="1062772"/>
                    <a:pt x="5135880" y="1059180"/>
                  </a:cubicBezTo>
                  <a:cubicBezTo>
                    <a:pt x="5156200" y="1049020"/>
                    <a:pt x="5175746" y="1037137"/>
                    <a:pt x="5196840" y="1028700"/>
                  </a:cubicBezTo>
                  <a:cubicBezTo>
                    <a:pt x="5209540" y="1023620"/>
                    <a:pt x="5222133" y="1018263"/>
                    <a:pt x="5234940" y="1013460"/>
                  </a:cubicBezTo>
                  <a:cubicBezTo>
                    <a:pt x="5242461" y="1010640"/>
                    <a:pt x="5250417" y="1009004"/>
                    <a:pt x="5257800" y="1005840"/>
                  </a:cubicBezTo>
                  <a:cubicBezTo>
                    <a:pt x="5268241" y="1001365"/>
                    <a:pt x="5277839" y="995075"/>
                    <a:pt x="5288280" y="990600"/>
                  </a:cubicBezTo>
                  <a:cubicBezTo>
                    <a:pt x="5295663" y="987436"/>
                    <a:pt x="5303956" y="986572"/>
                    <a:pt x="5311140" y="982980"/>
                  </a:cubicBezTo>
                  <a:cubicBezTo>
                    <a:pt x="5319331" y="978884"/>
                    <a:pt x="5325960" y="972125"/>
                    <a:pt x="5334000" y="967740"/>
                  </a:cubicBezTo>
                  <a:cubicBezTo>
                    <a:pt x="5353944" y="956861"/>
                    <a:pt x="5376057" y="949862"/>
                    <a:pt x="5394960" y="937260"/>
                  </a:cubicBezTo>
                  <a:cubicBezTo>
                    <a:pt x="5410200" y="927100"/>
                    <a:pt x="5422719" y="910372"/>
                    <a:pt x="5440680" y="906780"/>
                  </a:cubicBezTo>
                  <a:lnTo>
                    <a:pt x="5478780" y="899160"/>
                  </a:lnTo>
                  <a:cubicBezTo>
                    <a:pt x="5486400" y="894080"/>
                    <a:pt x="5493222" y="887528"/>
                    <a:pt x="5501640" y="883920"/>
                  </a:cubicBezTo>
                  <a:cubicBezTo>
                    <a:pt x="5511266" y="879795"/>
                    <a:pt x="5521880" y="878494"/>
                    <a:pt x="5532120" y="876300"/>
                  </a:cubicBezTo>
                  <a:cubicBezTo>
                    <a:pt x="5557448" y="870873"/>
                    <a:pt x="5583746" y="869251"/>
                    <a:pt x="5608320" y="861060"/>
                  </a:cubicBezTo>
                  <a:cubicBezTo>
                    <a:pt x="5615940" y="858520"/>
                    <a:pt x="5623304" y="855015"/>
                    <a:pt x="5631180" y="853440"/>
                  </a:cubicBezTo>
                  <a:cubicBezTo>
                    <a:pt x="5658362" y="848004"/>
                    <a:pt x="5729327" y="840841"/>
                    <a:pt x="5753100" y="838200"/>
                  </a:cubicBezTo>
                  <a:cubicBezTo>
                    <a:pt x="5763260" y="835660"/>
                    <a:pt x="5773276" y="832453"/>
                    <a:pt x="5783580" y="830580"/>
                  </a:cubicBezTo>
                  <a:cubicBezTo>
                    <a:pt x="5801251" y="827367"/>
                    <a:pt x="5819592" y="827686"/>
                    <a:pt x="5836920" y="822960"/>
                  </a:cubicBezTo>
                  <a:cubicBezTo>
                    <a:pt x="5847879" y="819971"/>
                    <a:pt x="5856764" y="811708"/>
                    <a:pt x="5867400" y="807720"/>
                  </a:cubicBezTo>
                  <a:cubicBezTo>
                    <a:pt x="5877206" y="804043"/>
                    <a:pt x="5888213" y="804128"/>
                    <a:pt x="5897880" y="800100"/>
                  </a:cubicBezTo>
                  <a:cubicBezTo>
                    <a:pt x="5918851" y="791362"/>
                    <a:pt x="5936297" y="772438"/>
                    <a:pt x="5958840" y="769620"/>
                  </a:cubicBezTo>
                  <a:lnTo>
                    <a:pt x="6019800" y="762000"/>
                  </a:lnTo>
                  <a:cubicBezTo>
                    <a:pt x="6088984" y="727408"/>
                    <a:pt x="6003393" y="769458"/>
                    <a:pt x="6103620" y="723900"/>
                  </a:cubicBezTo>
                  <a:cubicBezTo>
                    <a:pt x="6113961" y="719200"/>
                    <a:pt x="6123425" y="712542"/>
                    <a:pt x="6134100" y="708660"/>
                  </a:cubicBezTo>
                  <a:cubicBezTo>
                    <a:pt x="6183795" y="690589"/>
                    <a:pt x="6182696" y="699602"/>
                    <a:pt x="6225540" y="678180"/>
                  </a:cubicBezTo>
                  <a:cubicBezTo>
                    <a:pt x="6238787" y="671556"/>
                    <a:pt x="6250393" y="661944"/>
                    <a:pt x="6263640" y="655320"/>
                  </a:cubicBezTo>
                  <a:cubicBezTo>
                    <a:pt x="6270824" y="651728"/>
                    <a:pt x="6278979" y="650520"/>
                    <a:pt x="6286500" y="647700"/>
                  </a:cubicBezTo>
                  <a:cubicBezTo>
                    <a:pt x="6299307" y="642897"/>
                    <a:pt x="6312101" y="638015"/>
                    <a:pt x="6324600" y="632460"/>
                  </a:cubicBezTo>
                  <a:cubicBezTo>
                    <a:pt x="6334980" y="627847"/>
                    <a:pt x="6344639" y="621695"/>
                    <a:pt x="6355080" y="617220"/>
                  </a:cubicBezTo>
                  <a:cubicBezTo>
                    <a:pt x="6378955" y="606988"/>
                    <a:pt x="6396259" y="606547"/>
                    <a:pt x="6423660" y="601980"/>
                  </a:cubicBezTo>
                  <a:cubicBezTo>
                    <a:pt x="6449663" y="588979"/>
                    <a:pt x="6491939" y="565731"/>
                    <a:pt x="6522720" y="556260"/>
                  </a:cubicBezTo>
                  <a:cubicBezTo>
                    <a:pt x="6542739" y="550100"/>
                    <a:pt x="6563809" y="547644"/>
                    <a:pt x="6583680" y="541020"/>
                  </a:cubicBezTo>
                  <a:cubicBezTo>
                    <a:pt x="6594456" y="537428"/>
                    <a:pt x="6603780" y="530393"/>
                    <a:pt x="6614160" y="525780"/>
                  </a:cubicBezTo>
                  <a:cubicBezTo>
                    <a:pt x="6626659" y="520225"/>
                    <a:pt x="6639453" y="515343"/>
                    <a:pt x="6652260" y="510540"/>
                  </a:cubicBezTo>
                  <a:cubicBezTo>
                    <a:pt x="6659781" y="507720"/>
                    <a:pt x="6667737" y="506084"/>
                    <a:pt x="6675120" y="502920"/>
                  </a:cubicBezTo>
                  <a:cubicBezTo>
                    <a:pt x="6685561" y="498445"/>
                    <a:pt x="6695159" y="492155"/>
                    <a:pt x="6705600" y="487680"/>
                  </a:cubicBezTo>
                  <a:cubicBezTo>
                    <a:pt x="6712983" y="484516"/>
                    <a:pt x="6721276" y="483652"/>
                    <a:pt x="6728460" y="480060"/>
                  </a:cubicBezTo>
                  <a:cubicBezTo>
                    <a:pt x="6736651" y="475964"/>
                    <a:pt x="6742632" y="467716"/>
                    <a:pt x="6751320" y="464820"/>
                  </a:cubicBezTo>
                  <a:cubicBezTo>
                    <a:pt x="6765977" y="459934"/>
                    <a:pt x="6781890" y="460230"/>
                    <a:pt x="6797040" y="457200"/>
                  </a:cubicBezTo>
                  <a:cubicBezTo>
                    <a:pt x="6807309" y="455146"/>
                    <a:pt x="6817280" y="451774"/>
                    <a:pt x="6827520" y="449580"/>
                  </a:cubicBezTo>
                  <a:cubicBezTo>
                    <a:pt x="6852848" y="444153"/>
                    <a:pt x="6879146" y="442531"/>
                    <a:pt x="6903720" y="434340"/>
                  </a:cubicBezTo>
                  <a:cubicBezTo>
                    <a:pt x="6911340" y="431800"/>
                    <a:pt x="6918704" y="428295"/>
                    <a:pt x="6926580" y="426720"/>
                  </a:cubicBezTo>
                  <a:cubicBezTo>
                    <a:pt x="6944192" y="423198"/>
                    <a:pt x="6962204" y="422053"/>
                    <a:pt x="6979920" y="419100"/>
                  </a:cubicBezTo>
                  <a:cubicBezTo>
                    <a:pt x="6992695" y="416971"/>
                    <a:pt x="7005122" y="412653"/>
                    <a:pt x="7018020" y="411480"/>
                  </a:cubicBezTo>
                  <a:cubicBezTo>
                    <a:pt x="7061097" y="407564"/>
                    <a:pt x="7104380" y="406400"/>
                    <a:pt x="7147560" y="403860"/>
                  </a:cubicBezTo>
                  <a:lnTo>
                    <a:pt x="7193280" y="388620"/>
                  </a:lnTo>
                  <a:lnTo>
                    <a:pt x="7216140" y="381000"/>
                  </a:lnTo>
                  <a:cubicBezTo>
                    <a:pt x="7234077" y="363063"/>
                    <a:pt x="7260415" y="333736"/>
                    <a:pt x="7284720" y="327660"/>
                  </a:cubicBezTo>
                  <a:cubicBezTo>
                    <a:pt x="7294880" y="325120"/>
                    <a:pt x="7305169" y="323049"/>
                    <a:pt x="7315200" y="320040"/>
                  </a:cubicBezTo>
                  <a:cubicBezTo>
                    <a:pt x="7330587" y="315424"/>
                    <a:pt x="7345680" y="309880"/>
                    <a:pt x="7360920" y="304800"/>
                  </a:cubicBezTo>
                  <a:cubicBezTo>
                    <a:pt x="7368540" y="302260"/>
                    <a:pt x="7375763" y="297681"/>
                    <a:pt x="7383780" y="297180"/>
                  </a:cubicBezTo>
                  <a:lnTo>
                    <a:pt x="7505700" y="289560"/>
                  </a:lnTo>
                  <a:cubicBezTo>
                    <a:pt x="7568205" y="268725"/>
                    <a:pt x="7469535" y="299841"/>
                    <a:pt x="7597140" y="274320"/>
                  </a:cubicBezTo>
                  <a:cubicBezTo>
                    <a:pt x="7612892" y="271170"/>
                    <a:pt x="7626894" y="260854"/>
                    <a:pt x="7642860" y="259080"/>
                  </a:cubicBezTo>
                  <a:cubicBezTo>
                    <a:pt x="7665720" y="256540"/>
                    <a:pt x="7688670" y="254713"/>
                    <a:pt x="7711440" y="251460"/>
                  </a:cubicBezTo>
                  <a:cubicBezTo>
                    <a:pt x="7724261" y="249628"/>
                    <a:pt x="7736797" y="246157"/>
                    <a:pt x="7749540" y="243840"/>
                  </a:cubicBezTo>
                  <a:cubicBezTo>
                    <a:pt x="7764741" y="241076"/>
                    <a:pt x="7780059" y="238984"/>
                    <a:pt x="7795260" y="236220"/>
                  </a:cubicBezTo>
                  <a:cubicBezTo>
                    <a:pt x="7808003" y="233903"/>
                    <a:pt x="7820522" y="230312"/>
                    <a:pt x="7833360" y="228600"/>
                  </a:cubicBezTo>
                  <a:cubicBezTo>
                    <a:pt x="7858663" y="225226"/>
                    <a:pt x="7884189" y="223799"/>
                    <a:pt x="7909560" y="220980"/>
                  </a:cubicBezTo>
                  <a:cubicBezTo>
                    <a:pt x="7929913" y="218719"/>
                    <a:pt x="7950200" y="215900"/>
                    <a:pt x="7970520" y="213360"/>
                  </a:cubicBezTo>
                  <a:lnTo>
                    <a:pt x="8016240" y="198120"/>
                  </a:lnTo>
                  <a:cubicBezTo>
                    <a:pt x="8023860" y="195580"/>
                    <a:pt x="8032417" y="194955"/>
                    <a:pt x="8039100" y="190500"/>
                  </a:cubicBezTo>
                  <a:cubicBezTo>
                    <a:pt x="8046720" y="185420"/>
                    <a:pt x="8053645" y="179098"/>
                    <a:pt x="8061960" y="175260"/>
                  </a:cubicBezTo>
                  <a:cubicBezTo>
                    <a:pt x="8086799" y="163796"/>
                    <a:pt x="8112207" y="153431"/>
                    <a:pt x="8138160" y="144780"/>
                  </a:cubicBezTo>
                  <a:cubicBezTo>
                    <a:pt x="8153400" y="139700"/>
                    <a:pt x="8170514" y="138451"/>
                    <a:pt x="8183880" y="129540"/>
                  </a:cubicBezTo>
                  <a:cubicBezTo>
                    <a:pt x="8215706" y="108322"/>
                    <a:pt x="8200264" y="120776"/>
                    <a:pt x="8229600" y="91440"/>
                  </a:cubicBezTo>
                  <a:cubicBezTo>
                    <a:pt x="8242991" y="51266"/>
                    <a:pt x="8228369" y="83773"/>
                    <a:pt x="8260080" y="45720"/>
                  </a:cubicBezTo>
                  <a:cubicBezTo>
                    <a:pt x="8265943" y="38685"/>
                    <a:pt x="8268844" y="29336"/>
                    <a:pt x="8275320" y="22860"/>
                  </a:cubicBezTo>
                  <a:cubicBezTo>
                    <a:pt x="8290092" y="8088"/>
                    <a:pt x="8302447" y="6198"/>
                    <a:pt x="8321040" y="0"/>
                  </a:cubicBezTo>
                  <a:cubicBezTo>
                    <a:pt x="8374892" y="10770"/>
                    <a:pt x="8346853" y="3524"/>
                    <a:pt x="8404860" y="22860"/>
                  </a:cubicBezTo>
                  <a:lnTo>
                    <a:pt x="8427720" y="30480"/>
                  </a:lnTo>
                  <a:cubicBezTo>
                    <a:pt x="8450580" y="27940"/>
                    <a:pt x="8473612" y="26641"/>
                    <a:pt x="8496300" y="22860"/>
                  </a:cubicBezTo>
                  <a:cubicBezTo>
                    <a:pt x="8504223" y="21540"/>
                    <a:pt x="8519160" y="15240"/>
                    <a:pt x="8519160" y="15240"/>
                  </a:cubicBezTo>
                </a:path>
              </a:pathLst>
            </a:custGeom>
            <a:noFill/>
            <a:ln w="10160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grpSp>
          <p:nvGrpSpPr>
            <p:cNvPr id="76811" name="Gruppieren 11">
              <a:extLst>
                <a:ext uri="{FF2B5EF4-FFF2-40B4-BE49-F238E27FC236}">
                  <a16:creationId xmlns:a16="http://schemas.microsoft.com/office/drawing/2014/main" id="{F126ADBB-12CE-4809-8B8E-95AD0EF1E696}"/>
                </a:ext>
              </a:extLst>
            </p:cNvPr>
            <p:cNvGrpSpPr>
              <a:grpSpLocks/>
            </p:cNvGrpSpPr>
            <p:nvPr/>
          </p:nvGrpSpPr>
          <p:grpSpPr bwMode="auto">
            <a:xfrm rot="286618">
              <a:off x="2018625" y="2954951"/>
              <a:ext cx="5757650" cy="2797267"/>
              <a:chOff x="814131" y="2773552"/>
              <a:chExt cx="8209754" cy="2797267"/>
            </a:xfrm>
          </p:grpSpPr>
          <p:pic>
            <p:nvPicPr>
              <p:cNvPr id="76812" name="Grafik 12">
                <a:extLst>
                  <a:ext uri="{FF2B5EF4-FFF2-40B4-BE49-F238E27FC236}">
                    <a16:creationId xmlns:a16="http://schemas.microsoft.com/office/drawing/2014/main" id="{A81D5F72-CFAF-48EB-9B55-499E1368DE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449198">
                <a:off x="852986" y="5291765"/>
                <a:ext cx="240199" cy="31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13" name="Grafik 13">
                <a:extLst>
                  <a:ext uri="{FF2B5EF4-FFF2-40B4-BE49-F238E27FC236}">
                    <a16:creationId xmlns:a16="http://schemas.microsoft.com/office/drawing/2014/main" id="{113FE199-3833-405A-8F51-AD816509AB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919304">
                <a:off x="1163407" y="5156045"/>
                <a:ext cx="240199" cy="31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14" name="Grafik 14">
                <a:extLst>
                  <a:ext uri="{FF2B5EF4-FFF2-40B4-BE49-F238E27FC236}">
                    <a16:creationId xmlns:a16="http://schemas.microsoft.com/office/drawing/2014/main" id="{4D39E20C-199A-45A3-BC4C-10EFC758C5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302988">
                <a:off x="1477219" y="5047976"/>
                <a:ext cx="240199" cy="31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15" name="Grafik 15">
                <a:extLst>
                  <a:ext uri="{FF2B5EF4-FFF2-40B4-BE49-F238E27FC236}">
                    <a16:creationId xmlns:a16="http://schemas.microsoft.com/office/drawing/2014/main" id="{F162784C-E927-468F-A829-DC6F63CC70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449198">
                <a:off x="1786346" y="4960291"/>
                <a:ext cx="240199" cy="31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6816" name="Gruppieren 16">
                <a:extLst>
                  <a:ext uri="{FF2B5EF4-FFF2-40B4-BE49-F238E27FC236}">
                    <a16:creationId xmlns:a16="http://schemas.microsoft.com/office/drawing/2014/main" id="{BD8AC127-CF86-4B0F-8899-DAB5806CCF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320531">
                <a:off x="2074080" y="4525204"/>
                <a:ext cx="1333392" cy="512874"/>
                <a:chOff x="2092741" y="4611956"/>
                <a:chExt cx="1333392" cy="512874"/>
              </a:xfrm>
            </p:grpSpPr>
            <p:pic>
              <p:nvPicPr>
                <p:cNvPr id="76837" name="Grafik 37">
                  <a:extLst>
                    <a:ext uri="{FF2B5EF4-FFF2-40B4-BE49-F238E27FC236}">
                      <a16:creationId xmlns:a16="http://schemas.microsoft.com/office/drawing/2014/main" id="{051F210A-DC83-4581-A7F8-D5B801468B9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2131596" y="4845776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8" name="Grafik 38">
                  <a:extLst>
                    <a:ext uri="{FF2B5EF4-FFF2-40B4-BE49-F238E27FC236}">
                      <a16:creationId xmlns:a16="http://schemas.microsoft.com/office/drawing/2014/main" id="{4F00012B-A6DD-4A59-91F2-9A90D3B7AA1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2416558" y="4771770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9" name="Grafik 39">
                  <a:extLst>
                    <a:ext uri="{FF2B5EF4-FFF2-40B4-BE49-F238E27FC236}">
                      <a16:creationId xmlns:a16="http://schemas.microsoft.com/office/drawing/2014/main" id="{12242401-54D8-4ABA-B4FB-B1CB8D549C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2764650" y="4684889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40" name="Grafik 40">
                  <a:extLst>
                    <a:ext uri="{FF2B5EF4-FFF2-40B4-BE49-F238E27FC236}">
                      <a16:creationId xmlns:a16="http://schemas.microsoft.com/office/drawing/2014/main" id="{517F6E30-CBB7-474A-8F89-88E22ED26F5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3147078" y="4573101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6817" name="Gruppieren 17">
                <a:extLst>
                  <a:ext uri="{FF2B5EF4-FFF2-40B4-BE49-F238E27FC236}">
                    <a16:creationId xmlns:a16="http://schemas.microsoft.com/office/drawing/2014/main" id="{450F1073-1A95-476A-9D1A-A4660FEE53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5854">
                <a:off x="3426592" y="3777148"/>
                <a:ext cx="2333399" cy="839147"/>
                <a:chOff x="3418644" y="3877288"/>
                <a:chExt cx="2333399" cy="839147"/>
              </a:xfrm>
            </p:grpSpPr>
            <p:pic>
              <p:nvPicPr>
                <p:cNvPr id="76830" name="Grafik 30">
                  <a:extLst>
                    <a:ext uri="{FF2B5EF4-FFF2-40B4-BE49-F238E27FC236}">
                      <a16:creationId xmlns:a16="http://schemas.microsoft.com/office/drawing/2014/main" id="{537B7692-E2C2-4F8B-898A-532513CBA31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919304">
                  <a:off x="3457499" y="4437381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1" name="Grafik 31">
                  <a:extLst>
                    <a:ext uri="{FF2B5EF4-FFF2-40B4-BE49-F238E27FC236}">
                      <a16:creationId xmlns:a16="http://schemas.microsoft.com/office/drawing/2014/main" id="{77AAF6E0-5F65-465C-8FE4-E430C20A94E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302988">
                  <a:off x="3771311" y="4329312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2" name="Grafik 32">
                  <a:extLst>
                    <a:ext uri="{FF2B5EF4-FFF2-40B4-BE49-F238E27FC236}">
                      <a16:creationId xmlns:a16="http://schemas.microsoft.com/office/drawing/2014/main" id="{E14A1771-7DF4-4D22-B47A-9B0427A7E55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4080438" y="4241627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3" name="Grafik 33">
                  <a:extLst>
                    <a:ext uri="{FF2B5EF4-FFF2-40B4-BE49-F238E27FC236}">
                      <a16:creationId xmlns:a16="http://schemas.microsoft.com/office/drawing/2014/main" id="{DAF25138-E82F-4F66-8630-E9C0E67BEE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4425688" y="4127112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4" name="Grafik 34">
                  <a:extLst>
                    <a:ext uri="{FF2B5EF4-FFF2-40B4-BE49-F238E27FC236}">
                      <a16:creationId xmlns:a16="http://schemas.microsoft.com/office/drawing/2014/main" id="{9C6684AE-D824-4B8F-BF47-333C425228E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4710650" y="4053106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5" name="Grafik 35">
                  <a:extLst>
                    <a:ext uri="{FF2B5EF4-FFF2-40B4-BE49-F238E27FC236}">
                      <a16:creationId xmlns:a16="http://schemas.microsoft.com/office/drawing/2014/main" id="{23BD8AEA-3304-4EE0-B3CF-DB13D1C6AB3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5058742" y="3966225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6" name="Grafik 36">
                  <a:extLst>
                    <a:ext uri="{FF2B5EF4-FFF2-40B4-BE49-F238E27FC236}">
                      <a16:creationId xmlns:a16="http://schemas.microsoft.com/office/drawing/2014/main" id="{0A762B1A-0706-4FC5-8B65-E101586E9F5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919304">
                  <a:off x="5472988" y="3838433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6818" name="Gruppieren 18">
                <a:extLst>
                  <a:ext uri="{FF2B5EF4-FFF2-40B4-BE49-F238E27FC236}">
                    <a16:creationId xmlns:a16="http://schemas.microsoft.com/office/drawing/2014/main" id="{831F0398-D4C5-4A8B-8289-64B7466A23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20020">
                <a:off x="5785888" y="3322688"/>
                <a:ext cx="1605340" cy="603286"/>
                <a:chOff x="5747946" y="3406132"/>
                <a:chExt cx="1605340" cy="603286"/>
              </a:xfrm>
            </p:grpSpPr>
            <p:pic>
              <p:nvPicPr>
                <p:cNvPr id="76825" name="Grafik 25">
                  <a:extLst>
                    <a:ext uri="{FF2B5EF4-FFF2-40B4-BE49-F238E27FC236}">
                      <a16:creationId xmlns:a16="http://schemas.microsoft.com/office/drawing/2014/main" id="{E1066D86-C250-4BD0-886A-B8DE2B6B76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302988">
                  <a:off x="5786801" y="3730364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6" name="Grafik 26">
                  <a:extLst>
                    <a:ext uri="{FF2B5EF4-FFF2-40B4-BE49-F238E27FC236}">
                      <a16:creationId xmlns:a16="http://schemas.microsoft.com/office/drawing/2014/main" id="{0F4F6BD5-8729-4AE1-804D-493FDF0DDE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6095928" y="3642680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7" name="Grafik 27">
                  <a:extLst>
                    <a:ext uri="{FF2B5EF4-FFF2-40B4-BE49-F238E27FC236}">
                      <a16:creationId xmlns:a16="http://schemas.microsoft.com/office/drawing/2014/main" id="{DD723995-5639-4EED-B5B5-50FB22F2AA1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6441178" y="3528164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8" name="Grafik 28">
                  <a:extLst>
                    <a:ext uri="{FF2B5EF4-FFF2-40B4-BE49-F238E27FC236}">
                      <a16:creationId xmlns:a16="http://schemas.microsoft.com/office/drawing/2014/main" id="{95C6F2A9-4E56-4465-9811-0F55E38A4EF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6726139" y="3454158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9" name="Grafik 29">
                  <a:extLst>
                    <a:ext uri="{FF2B5EF4-FFF2-40B4-BE49-F238E27FC236}">
                      <a16:creationId xmlns:a16="http://schemas.microsoft.com/office/drawing/2014/main" id="{B0151603-5CCD-4C3C-A326-ADFDF8E093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7074231" y="3367277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6819" name="Gruppieren 19">
                <a:extLst>
                  <a:ext uri="{FF2B5EF4-FFF2-40B4-BE49-F238E27FC236}">
                    <a16:creationId xmlns:a16="http://schemas.microsoft.com/office/drawing/2014/main" id="{806D6A9B-F126-4C72-A513-BE97B94521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18545" y="2773552"/>
                <a:ext cx="1605340" cy="603287"/>
                <a:chOff x="7372905" y="2866744"/>
                <a:chExt cx="1605340" cy="603287"/>
              </a:xfrm>
            </p:grpSpPr>
            <p:pic>
              <p:nvPicPr>
                <p:cNvPr id="76820" name="Grafik 20">
                  <a:extLst>
                    <a:ext uri="{FF2B5EF4-FFF2-40B4-BE49-F238E27FC236}">
                      <a16:creationId xmlns:a16="http://schemas.microsoft.com/office/drawing/2014/main" id="{24DE8321-4ECF-40F7-8404-01553CB5A6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302988">
                  <a:off x="7411760" y="3190977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1" name="Grafik 21">
                  <a:extLst>
                    <a:ext uri="{FF2B5EF4-FFF2-40B4-BE49-F238E27FC236}">
                      <a16:creationId xmlns:a16="http://schemas.microsoft.com/office/drawing/2014/main" id="{CF1574E7-43EB-4EC0-B8E8-62B094EC755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7720887" y="3103292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2" name="Grafik 22">
                  <a:extLst>
                    <a:ext uri="{FF2B5EF4-FFF2-40B4-BE49-F238E27FC236}">
                      <a16:creationId xmlns:a16="http://schemas.microsoft.com/office/drawing/2014/main" id="{68B113FD-0270-4178-8A51-0F2B1150020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8066137" y="2988776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3" name="Grafik 23">
                  <a:extLst>
                    <a:ext uri="{FF2B5EF4-FFF2-40B4-BE49-F238E27FC236}">
                      <a16:creationId xmlns:a16="http://schemas.microsoft.com/office/drawing/2014/main" id="{08A175A6-B1D5-4349-9EBA-C3E1BCA899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8351098" y="2914770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4" name="Grafik 24">
                  <a:extLst>
                    <a:ext uri="{FF2B5EF4-FFF2-40B4-BE49-F238E27FC236}">
                      <a16:creationId xmlns:a16="http://schemas.microsoft.com/office/drawing/2014/main" id="{681EAA42-5F43-428F-958A-438D8E09248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8699190" y="2827889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76806" name="Textfeld 56">
            <a:extLst>
              <a:ext uri="{FF2B5EF4-FFF2-40B4-BE49-F238E27FC236}">
                <a16:creationId xmlns:a16="http://schemas.microsoft.com/office/drawing/2014/main" id="{E7BC9CE0-08EF-4288-9856-C13CD2F32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925" y="144463"/>
            <a:ext cx="1052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rgbClr val="00B050"/>
                </a:solidFill>
              </a:rPr>
              <a:t>!100% !</a:t>
            </a:r>
          </a:p>
        </p:txBody>
      </p:sp>
      <p:sp>
        <p:nvSpPr>
          <p:cNvPr id="76807" name="Textfeld 1">
            <a:extLst>
              <a:ext uri="{FF2B5EF4-FFF2-40B4-BE49-F238E27FC236}">
                <a16:creationId xmlns:a16="http://schemas.microsoft.com/office/drawing/2014/main" id="{4DD3F373-2CC7-4B7C-98C2-D4B501435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6912" y="4657276"/>
            <a:ext cx="442709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00FF"/>
                </a:solidFill>
              </a:rPr>
              <a:t>Wolfgang Thiel, Vorsitzender</a:t>
            </a:r>
          </a:p>
          <a:p>
            <a:pPr algn="ctr"/>
            <a:r>
              <a:rPr lang="de-DE" altLang="de-DE" sz="1800" b="1" dirty="0">
                <a:solidFill>
                  <a:srgbClr val="0000FF"/>
                </a:solidFill>
              </a:rPr>
              <a:t>Initiative Südpfalz-Energie (ISE e.V.)</a:t>
            </a:r>
          </a:p>
          <a:p>
            <a:pPr algn="ctr"/>
            <a:r>
              <a:rPr lang="de-DE" altLang="de-DE" sz="1800" dirty="0">
                <a:solidFill>
                  <a:srgbClr val="0000FF"/>
                </a:solidFill>
              </a:rPr>
              <a:t>www.i-suedpfalz-energie.de/</a:t>
            </a:r>
          </a:p>
          <a:p>
            <a:pPr algn="ctr"/>
            <a:r>
              <a:rPr lang="de-DE" altLang="de-DE" sz="1800" dirty="0">
                <a:solidFill>
                  <a:srgbClr val="0000FF"/>
                </a:solidFill>
              </a:rPr>
              <a:t>Tel.: +49 172 7419812</a:t>
            </a:r>
          </a:p>
          <a:p>
            <a:pPr algn="ctr"/>
            <a:r>
              <a:rPr lang="de-DE" altLang="de-DE" sz="1800" dirty="0" err="1">
                <a:solidFill>
                  <a:srgbClr val="0000FF"/>
                </a:solidFill>
              </a:rPr>
              <a:t>eMail</a:t>
            </a:r>
            <a:r>
              <a:rPr lang="de-DE" altLang="de-DE" sz="1800" dirty="0">
                <a:solidFill>
                  <a:srgbClr val="0000FF"/>
                </a:solidFill>
              </a:rPr>
              <a:t>: wolfgang@thiel-wt.de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946A1577-52E2-61EE-760C-FD670A91C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069" y="469538"/>
            <a:ext cx="558631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/>
            <a:r>
              <a:rPr lang="de-DE" sz="1800" b="1" dirty="0">
                <a:solidFill>
                  <a:srgbClr val="3333FF"/>
                </a:solidFill>
              </a:rPr>
              <a:t>Projekt-Team</a:t>
            </a:r>
            <a:br>
              <a:rPr lang="de-DE" sz="1800" dirty="0">
                <a:solidFill>
                  <a:srgbClr val="3333FF"/>
                </a:solidFill>
              </a:rPr>
            </a:br>
            <a:r>
              <a:rPr lang="de-DE" sz="1800" dirty="0">
                <a:solidFill>
                  <a:srgbClr val="3333FF"/>
                </a:solidFill>
              </a:rPr>
              <a:t>Wolfgang Thiel (Projektleiter)</a:t>
            </a:r>
            <a:br>
              <a:rPr lang="de-DE" sz="1800" dirty="0">
                <a:solidFill>
                  <a:srgbClr val="3333FF"/>
                </a:solidFill>
              </a:rPr>
            </a:br>
            <a:r>
              <a:rPr lang="de-DE" sz="1800" dirty="0">
                <a:solidFill>
                  <a:srgbClr val="3333FF"/>
                </a:solidFill>
              </a:rPr>
              <a:t>Frieder </a:t>
            </a:r>
            <a:r>
              <a:rPr lang="de-DE" sz="1800" dirty="0" err="1">
                <a:solidFill>
                  <a:srgbClr val="3333FF"/>
                </a:solidFill>
              </a:rPr>
              <a:t>Wambsganß</a:t>
            </a:r>
            <a:r>
              <a:rPr lang="de-DE" sz="1800" dirty="0">
                <a:solidFill>
                  <a:srgbClr val="3333FF"/>
                </a:solidFill>
              </a:rPr>
              <a:t> (Lektor)</a:t>
            </a:r>
          </a:p>
          <a:p>
            <a:pPr marL="0" indent="0"/>
            <a:r>
              <a:rPr lang="de-DE" altLang="de-DE" sz="1800" dirty="0">
                <a:solidFill>
                  <a:srgbClr val="3333FF"/>
                </a:solidFill>
              </a:rPr>
              <a:t>Wolfgang </a:t>
            </a:r>
            <a:r>
              <a:rPr lang="de-DE" altLang="de-DE" sz="1800" dirty="0" err="1">
                <a:solidFill>
                  <a:srgbClr val="3333FF"/>
                </a:solidFill>
              </a:rPr>
              <a:t>Fedderken</a:t>
            </a:r>
            <a:endParaRPr lang="de-DE" altLang="de-DE" sz="1800" dirty="0">
              <a:solidFill>
                <a:srgbClr val="3333FF"/>
              </a:solidFill>
            </a:endParaRPr>
          </a:p>
          <a:p>
            <a:pPr marL="0" indent="0"/>
            <a:r>
              <a:rPr lang="de-DE" sz="1800" dirty="0">
                <a:solidFill>
                  <a:srgbClr val="3333FF"/>
                </a:solidFill>
              </a:rPr>
              <a:t>Prof. Dr. Karl Keilen</a:t>
            </a:r>
          </a:p>
          <a:p>
            <a:pPr marL="0" indent="0"/>
            <a:r>
              <a:rPr lang="de-DE" altLang="de-DE" sz="1800" dirty="0">
                <a:solidFill>
                  <a:srgbClr val="3333FF"/>
                </a:solidFill>
              </a:rPr>
              <a:t>Dr. Gerhard Lausterer</a:t>
            </a:r>
            <a:br>
              <a:rPr lang="de-DE" altLang="de-DE" sz="1800" dirty="0">
                <a:solidFill>
                  <a:srgbClr val="3333FF"/>
                </a:solidFill>
              </a:rPr>
            </a:br>
            <a:r>
              <a:rPr lang="de-DE" sz="1800" dirty="0">
                <a:solidFill>
                  <a:srgbClr val="3333FF"/>
                </a:solidFill>
              </a:rPr>
              <a:t>Michael Linder</a:t>
            </a:r>
            <a:br>
              <a:rPr lang="de-DE" sz="1800" dirty="0">
                <a:solidFill>
                  <a:srgbClr val="3333FF"/>
                </a:solidFill>
              </a:rPr>
            </a:br>
            <a:r>
              <a:rPr lang="de-DE" sz="1800" dirty="0">
                <a:solidFill>
                  <a:srgbClr val="3333FF"/>
                </a:solidFill>
              </a:rPr>
              <a:t>Michael Müller</a:t>
            </a:r>
            <a:br>
              <a:rPr lang="de-DE" sz="1800" dirty="0">
                <a:solidFill>
                  <a:srgbClr val="3333FF"/>
                </a:solidFill>
              </a:rPr>
            </a:br>
            <a:r>
              <a:rPr lang="de-DE" sz="1800" dirty="0">
                <a:solidFill>
                  <a:srgbClr val="3333FF"/>
                </a:solidFill>
              </a:rPr>
              <a:t>Volker Wander</a:t>
            </a:r>
            <a:endParaRPr lang="de-DE" altLang="de-DE" sz="1800" dirty="0">
              <a:solidFill>
                <a:srgbClr val="3333FF"/>
              </a:solidFill>
            </a:endParaRPr>
          </a:p>
        </p:txBody>
      </p:sp>
      <p:grpSp>
        <p:nvGrpSpPr>
          <p:cNvPr id="3" name="Gruppieren 1">
            <a:extLst>
              <a:ext uri="{FF2B5EF4-FFF2-40B4-BE49-F238E27FC236}">
                <a16:creationId xmlns:a16="http://schemas.microsoft.com/office/drawing/2014/main" id="{04F8A96E-2F93-A625-4D20-F829655F5432}"/>
              </a:ext>
            </a:extLst>
          </p:cNvPr>
          <p:cNvGrpSpPr>
            <a:grpSpLocks/>
          </p:cNvGrpSpPr>
          <p:nvPr/>
        </p:nvGrpSpPr>
        <p:grpSpPr bwMode="auto">
          <a:xfrm>
            <a:off x="418228" y="3381417"/>
            <a:ext cx="8880475" cy="614283"/>
            <a:chOff x="666532" y="881792"/>
            <a:chExt cx="8880140" cy="614005"/>
          </a:xfrm>
        </p:grpSpPr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44EECF28-06FA-EFAF-202F-3CC3DC346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532" y="881792"/>
              <a:ext cx="8880140" cy="612656"/>
            </a:xfrm>
            <a:prstGeom prst="bevel">
              <a:avLst>
                <a:gd name="adj" fmla="val 5111"/>
              </a:avLst>
            </a:prstGeom>
            <a:solidFill>
              <a:srgbClr val="F660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 sz="3600"/>
            </a:p>
          </p:txBody>
        </p:sp>
        <p:sp>
          <p:nvSpPr>
            <p:cNvPr id="5" name="Text Box 5">
              <a:extLst>
                <a:ext uri="{FF2B5EF4-FFF2-40B4-BE49-F238E27FC236}">
                  <a16:creationId xmlns:a16="http://schemas.microsoft.com/office/drawing/2014/main" id="{DA8F47B8-9493-22DD-B036-266AD9B31A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952037" y="997425"/>
              <a:ext cx="8398561" cy="498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D2E9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707E8C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290513" indent="-290513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10000"/>
                </a:spcBef>
                <a:buClr>
                  <a:srgbClr val="FC0128"/>
                </a:buClr>
                <a:buSzPct val="120000"/>
              </a:pPr>
              <a:r>
                <a:rPr lang="de-DE" altLang="de-DE" sz="3600" b="1" dirty="0">
                  <a:solidFill>
                    <a:schemeClr val="bg1"/>
                  </a:solidFill>
                </a:rPr>
                <a:t>Vielen Dank für Ihre Aufmerksamkeit</a:t>
              </a:r>
            </a:p>
          </p:txBody>
        </p:sp>
      </p:grp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6326D8B4-D311-4E01-AFDB-ABB95FAC543F}"/>
              </a:ext>
            </a:extLst>
          </p:cNvPr>
          <p:cNvSpPr txBox="1"/>
          <p:nvPr/>
        </p:nvSpPr>
        <p:spPr>
          <a:xfrm>
            <a:off x="2292058" y="3059668"/>
            <a:ext cx="4919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3333FF"/>
                </a:solidFill>
              </a:rPr>
              <a:t>Backup-Folien</a:t>
            </a:r>
          </a:p>
        </p:txBody>
      </p:sp>
    </p:spTree>
    <p:extLst>
      <p:ext uri="{BB962C8B-B14F-4D97-AF65-F5344CB8AC3E}">
        <p14:creationId xmlns:p14="http://schemas.microsoft.com/office/powerpoint/2010/main" val="1600801261"/>
      </p:ext>
    </p:extLst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Gerader Verbinder 102">
            <a:extLst>
              <a:ext uri="{FF2B5EF4-FFF2-40B4-BE49-F238E27FC236}">
                <a16:creationId xmlns:a16="http://schemas.microsoft.com/office/drawing/2014/main" id="{38F55EE9-3A95-E0AA-E7A6-BAEDF4F0B502}"/>
              </a:ext>
            </a:extLst>
          </p:cNvPr>
          <p:cNvCxnSpPr/>
          <p:nvPr/>
        </p:nvCxnSpPr>
        <p:spPr bwMode="auto">
          <a:xfrm>
            <a:off x="6597209" y="4881220"/>
            <a:ext cx="915013" cy="0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94" name="Rectangle 4">
            <a:extLst>
              <a:ext uri="{FF2B5EF4-FFF2-40B4-BE49-F238E27FC236}">
                <a16:creationId xmlns:a16="http://schemas.microsoft.com/office/drawing/2014/main" id="{908A944D-CA6C-4B5D-A57F-A802C76C6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23175"/>
            <a:ext cx="688233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 err="1">
                <a:solidFill>
                  <a:schemeClr val="bg1"/>
                </a:solidFill>
              </a:rPr>
              <a:t>Sektorkopplung</a:t>
            </a:r>
            <a:r>
              <a:rPr lang="de-DE" altLang="de-DE" dirty="0">
                <a:solidFill>
                  <a:schemeClr val="bg1"/>
                </a:solidFill>
              </a:rPr>
              <a:t> beim Verbraucher „</a:t>
            </a:r>
            <a:r>
              <a:rPr lang="de-DE" altLang="de-DE" dirty="0" err="1">
                <a:solidFill>
                  <a:schemeClr val="bg1"/>
                </a:solidFill>
              </a:rPr>
              <a:t>ProSumer</a:t>
            </a:r>
            <a:r>
              <a:rPr lang="de-DE" altLang="de-DE" dirty="0">
                <a:solidFill>
                  <a:schemeClr val="bg1"/>
                </a:solidFill>
              </a:rPr>
              <a:t>“ (2) </a:t>
            </a:r>
          </a:p>
          <a:p>
            <a:r>
              <a:rPr lang="de-DE" altLang="de-DE" dirty="0">
                <a:solidFill>
                  <a:schemeClr val="bg1"/>
                </a:solidFill>
              </a:rPr>
              <a:t>mit Sommer-Winter-Ausgleich</a:t>
            </a:r>
            <a:endParaRPr lang="de-DE" altLang="de-DE" sz="2000" dirty="0">
              <a:solidFill>
                <a:schemeClr val="bg1"/>
              </a:solidFill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3B7583B8-6D91-4F96-A611-6643F3F275EF}"/>
              </a:ext>
            </a:extLst>
          </p:cNvPr>
          <p:cNvGrpSpPr/>
          <p:nvPr/>
        </p:nvGrpSpPr>
        <p:grpSpPr>
          <a:xfrm>
            <a:off x="3072215" y="1280707"/>
            <a:ext cx="4055208" cy="3175782"/>
            <a:chOff x="2379234" y="2470777"/>
            <a:chExt cx="4832140" cy="3347910"/>
          </a:xfrm>
        </p:grpSpPr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F64888F2-EA3B-4C3C-8BFC-E4A8F8F015D3}"/>
                </a:ext>
              </a:extLst>
            </p:cNvPr>
            <p:cNvSpPr/>
            <p:nvPr/>
          </p:nvSpPr>
          <p:spPr>
            <a:xfrm rot="10800000" flipH="1" flipV="1">
              <a:off x="2379234" y="2470777"/>
              <a:ext cx="4832140" cy="3347910"/>
            </a:xfrm>
            <a:custGeom>
              <a:avLst/>
              <a:gdLst>
                <a:gd name="connsiteX0" fmla="*/ 497198 w 3607783"/>
                <a:gd name="connsiteY0" fmla="*/ 32132 h 3347910"/>
                <a:gd name="connsiteX1" fmla="*/ 242962 w 3607783"/>
                <a:gd name="connsiteY1" fmla="*/ 742414 h 3347910"/>
                <a:gd name="connsiteX2" fmla="*/ 0 w 3607783"/>
                <a:gd name="connsiteY2" fmla="*/ 1446496 h 3347910"/>
                <a:gd name="connsiteX3" fmla="*/ 10147 w 3607783"/>
                <a:gd name="connsiteY3" fmla="*/ 1468481 h 3347910"/>
                <a:gd name="connsiteX4" fmla="*/ 197301 w 3607783"/>
                <a:gd name="connsiteY4" fmla="*/ 1403653 h 3347910"/>
                <a:gd name="connsiteX5" fmla="*/ 202938 w 3607783"/>
                <a:gd name="connsiteY5" fmla="*/ 1478064 h 3347910"/>
                <a:gd name="connsiteX6" fmla="*/ 214212 w 3607783"/>
                <a:gd name="connsiteY6" fmla="*/ 2043471 h 3347910"/>
                <a:gd name="connsiteX7" fmla="*/ 225486 w 3607783"/>
                <a:gd name="connsiteY7" fmla="*/ 2580129 h 3347910"/>
                <a:gd name="connsiteX8" fmla="*/ 225486 w 3607783"/>
                <a:gd name="connsiteY8" fmla="*/ 2626354 h 3347910"/>
                <a:gd name="connsiteX9" fmla="*/ 421660 w 3607783"/>
                <a:gd name="connsiteY9" fmla="*/ 2780812 h 3347910"/>
                <a:gd name="connsiteX10" fmla="*/ 879961 w 3607783"/>
                <a:gd name="connsiteY10" fmla="*/ 3141590 h 3347910"/>
                <a:gd name="connsiteX11" fmla="*/ 1142653 w 3607783"/>
                <a:gd name="connsiteY11" fmla="*/ 3347910 h 3347910"/>
                <a:gd name="connsiteX12" fmla="*/ 2246973 w 3607783"/>
                <a:gd name="connsiteY12" fmla="*/ 3325362 h 3347910"/>
                <a:gd name="connsiteX13" fmla="*/ 3351856 w 3607783"/>
                <a:gd name="connsiteY13" fmla="*/ 3301686 h 3347910"/>
                <a:gd name="connsiteX14" fmla="*/ 3359748 w 3607783"/>
                <a:gd name="connsiteY14" fmla="*/ 2686108 h 3347910"/>
                <a:gd name="connsiteX15" fmla="*/ 3368768 w 3607783"/>
                <a:gd name="connsiteY15" fmla="*/ 2047417 h 3347910"/>
                <a:gd name="connsiteX16" fmla="*/ 3371586 w 3607783"/>
                <a:gd name="connsiteY16" fmla="*/ 2023741 h 3347910"/>
                <a:gd name="connsiteX17" fmla="*/ 3421193 w 3607783"/>
                <a:gd name="connsiteY17" fmla="*/ 2023741 h 3347910"/>
                <a:gd name="connsiteX18" fmla="*/ 3539010 w 3607783"/>
                <a:gd name="connsiteY18" fmla="*/ 2019795 h 3347910"/>
                <a:gd name="connsiteX19" fmla="*/ 3607783 w 3607783"/>
                <a:gd name="connsiteY19" fmla="*/ 2016413 h 3347910"/>
                <a:gd name="connsiteX20" fmla="*/ 3607783 w 3607783"/>
                <a:gd name="connsiteY20" fmla="*/ 1997810 h 3347910"/>
                <a:gd name="connsiteX21" fmla="*/ 3484329 w 3607783"/>
                <a:gd name="connsiteY21" fmla="*/ 1712570 h 3347910"/>
                <a:gd name="connsiteX22" fmla="*/ 2955564 w 3607783"/>
                <a:gd name="connsiteY22" fmla="*/ 569353 h 3347910"/>
                <a:gd name="connsiteX23" fmla="*/ 2761082 w 3607783"/>
                <a:gd name="connsiteY23" fmla="*/ 148257 h 3347910"/>
                <a:gd name="connsiteX24" fmla="*/ 2727259 w 3607783"/>
                <a:gd name="connsiteY24" fmla="*/ 73847 h 3347910"/>
                <a:gd name="connsiteX25" fmla="*/ 2692308 w 3607783"/>
                <a:gd name="connsiteY25" fmla="*/ 71028 h 3347910"/>
                <a:gd name="connsiteX26" fmla="*/ 2367608 w 3607783"/>
                <a:gd name="connsiteY26" fmla="*/ 59190 h 3347910"/>
                <a:gd name="connsiteX27" fmla="*/ 1296547 w 3607783"/>
                <a:gd name="connsiteY27" fmla="*/ 25367 h 3347910"/>
                <a:gd name="connsiteX28" fmla="*/ 511854 w 3607783"/>
                <a:gd name="connsiteY28" fmla="*/ 0 h 3347910"/>
                <a:gd name="connsiteX29" fmla="*/ 497198 w 3607783"/>
                <a:gd name="connsiteY29" fmla="*/ 32132 h 3347910"/>
                <a:gd name="connsiteX30" fmla="*/ 1519215 w 3607783"/>
                <a:gd name="connsiteY30" fmla="*/ 99214 h 3347910"/>
                <a:gd name="connsiteX31" fmla="*/ 2581820 w 3607783"/>
                <a:gd name="connsiteY31" fmla="*/ 133601 h 3347910"/>
                <a:gd name="connsiteX32" fmla="*/ 2681034 w 3607783"/>
                <a:gd name="connsiteY32" fmla="*/ 136983 h 3347910"/>
                <a:gd name="connsiteX33" fmla="*/ 2709783 w 3607783"/>
                <a:gd name="connsiteY33" fmla="*/ 199556 h 3347910"/>
                <a:gd name="connsiteX34" fmla="*/ 3062670 w 3607783"/>
                <a:gd name="connsiteY34" fmla="*/ 961136 h 3347910"/>
                <a:gd name="connsiteX35" fmla="*/ 3454452 w 3607783"/>
                <a:gd name="connsiteY35" fmla="*/ 1806710 h 3347910"/>
                <a:gd name="connsiteX36" fmla="*/ 3522098 w 3607783"/>
                <a:gd name="connsiteY36" fmla="*/ 1953277 h 3347910"/>
                <a:gd name="connsiteX37" fmla="*/ 3414429 w 3607783"/>
                <a:gd name="connsiteY37" fmla="*/ 1957786 h 3347910"/>
                <a:gd name="connsiteX38" fmla="*/ 3305631 w 3607783"/>
                <a:gd name="connsiteY38" fmla="*/ 1963423 h 3347910"/>
                <a:gd name="connsiteX39" fmla="*/ 3295485 w 3607783"/>
                <a:gd name="connsiteY39" fmla="*/ 2598168 h 3347910"/>
                <a:gd name="connsiteX40" fmla="*/ 3283646 w 3607783"/>
                <a:gd name="connsiteY40" fmla="*/ 3234603 h 3347910"/>
                <a:gd name="connsiteX41" fmla="*/ 1211990 w 3607783"/>
                <a:gd name="connsiteY41" fmla="*/ 3280264 h 3347910"/>
                <a:gd name="connsiteX42" fmla="*/ 1164074 w 3607783"/>
                <a:gd name="connsiteY42" fmla="*/ 3280828 h 3347910"/>
                <a:gd name="connsiteX43" fmla="*/ 730012 w 3607783"/>
                <a:gd name="connsiteY43" fmla="*/ 2939216 h 3347910"/>
                <a:gd name="connsiteX44" fmla="*/ 295951 w 3607783"/>
                <a:gd name="connsiteY44" fmla="*/ 2597041 h 3347910"/>
                <a:gd name="connsiteX45" fmla="*/ 292005 w 3607783"/>
                <a:gd name="connsiteY45" fmla="*/ 2523194 h 3347910"/>
                <a:gd name="connsiteX46" fmla="*/ 276221 w 3607783"/>
                <a:gd name="connsiteY46" fmla="*/ 1879993 h 3347910"/>
                <a:gd name="connsiteX47" fmla="*/ 264383 w 3607783"/>
                <a:gd name="connsiteY47" fmla="*/ 1310640 h 3347910"/>
                <a:gd name="connsiteX48" fmla="*/ 379945 w 3607783"/>
                <a:gd name="connsiteY48" fmla="*/ 963955 h 3347910"/>
                <a:gd name="connsiteX49" fmla="*/ 555260 w 3607783"/>
                <a:gd name="connsiteY49" fmla="*/ 443645 h 3347910"/>
                <a:gd name="connsiteX50" fmla="*/ 615578 w 3607783"/>
                <a:gd name="connsiteY50" fmla="*/ 270020 h 3347910"/>
                <a:gd name="connsiteX51" fmla="*/ 584010 w 3607783"/>
                <a:gd name="connsiteY51" fmla="*/ 178134 h 3347910"/>
                <a:gd name="connsiteX52" fmla="*/ 554133 w 3607783"/>
                <a:gd name="connsiteY52" fmla="*/ 67646 h 3347910"/>
                <a:gd name="connsiteX53" fmla="*/ 1519215 w 3607783"/>
                <a:gd name="connsiteY53" fmla="*/ 99214 h 3347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607783" h="3347910">
                  <a:moveTo>
                    <a:pt x="497198" y="32132"/>
                  </a:moveTo>
                  <a:cubicBezTo>
                    <a:pt x="490997" y="50171"/>
                    <a:pt x="376562" y="369798"/>
                    <a:pt x="242962" y="742414"/>
                  </a:cubicBezTo>
                  <a:cubicBezTo>
                    <a:pt x="55244" y="1265543"/>
                    <a:pt x="0" y="1426202"/>
                    <a:pt x="0" y="1446496"/>
                  </a:cubicBezTo>
                  <a:cubicBezTo>
                    <a:pt x="0" y="1469044"/>
                    <a:pt x="1127" y="1471863"/>
                    <a:pt x="10147" y="1468481"/>
                  </a:cubicBezTo>
                  <a:cubicBezTo>
                    <a:pt x="47352" y="1453824"/>
                    <a:pt x="192227" y="1403653"/>
                    <a:pt x="197301" y="1403653"/>
                  </a:cubicBezTo>
                  <a:cubicBezTo>
                    <a:pt x="200683" y="1403653"/>
                    <a:pt x="202938" y="1430712"/>
                    <a:pt x="202938" y="1478064"/>
                  </a:cubicBezTo>
                  <a:cubicBezTo>
                    <a:pt x="202938" y="1519215"/>
                    <a:pt x="208011" y="1773451"/>
                    <a:pt x="214212" y="2043471"/>
                  </a:cubicBezTo>
                  <a:cubicBezTo>
                    <a:pt x="220413" y="2312928"/>
                    <a:pt x="225486" y="2554762"/>
                    <a:pt x="225486" y="2580129"/>
                  </a:cubicBezTo>
                  <a:lnTo>
                    <a:pt x="225486" y="2626354"/>
                  </a:lnTo>
                  <a:lnTo>
                    <a:pt x="421660" y="2780812"/>
                  </a:lnTo>
                  <a:cubicBezTo>
                    <a:pt x="529329" y="2865369"/>
                    <a:pt x="735650" y="3027720"/>
                    <a:pt x="879961" y="3141590"/>
                  </a:cubicBezTo>
                  <a:lnTo>
                    <a:pt x="1142653" y="3347910"/>
                  </a:lnTo>
                  <a:lnTo>
                    <a:pt x="2246973" y="3325362"/>
                  </a:lnTo>
                  <a:cubicBezTo>
                    <a:pt x="2854095" y="3312960"/>
                    <a:pt x="3351856" y="3302249"/>
                    <a:pt x="3351856" y="3301686"/>
                  </a:cubicBezTo>
                  <a:cubicBezTo>
                    <a:pt x="3352420" y="3301122"/>
                    <a:pt x="3355802" y="3024337"/>
                    <a:pt x="3359748" y="2686108"/>
                  </a:cubicBezTo>
                  <a:cubicBezTo>
                    <a:pt x="3363130" y="2347878"/>
                    <a:pt x="3367076" y="2060946"/>
                    <a:pt x="3368768" y="2047417"/>
                  </a:cubicBezTo>
                  <a:lnTo>
                    <a:pt x="3371586" y="2023741"/>
                  </a:lnTo>
                  <a:lnTo>
                    <a:pt x="3421193" y="2023741"/>
                  </a:lnTo>
                  <a:cubicBezTo>
                    <a:pt x="3448252" y="2023741"/>
                    <a:pt x="3501805" y="2022050"/>
                    <a:pt x="3539010" y="2019795"/>
                  </a:cubicBezTo>
                  <a:lnTo>
                    <a:pt x="3607783" y="2016413"/>
                  </a:lnTo>
                  <a:lnTo>
                    <a:pt x="3607783" y="1997810"/>
                  </a:lnTo>
                  <a:cubicBezTo>
                    <a:pt x="3607783" y="1985972"/>
                    <a:pt x="3565505" y="1887886"/>
                    <a:pt x="3484329" y="1712570"/>
                  </a:cubicBezTo>
                  <a:cubicBezTo>
                    <a:pt x="3347910" y="1417183"/>
                    <a:pt x="3196834" y="1090791"/>
                    <a:pt x="2955564" y="569353"/>
                  </a:cubicBezTo>
                  <a:cubicBezTo>
                    <a:pt x="2867060" y="378817"/>
                    <a:pt x="2779684" y="189409"/>
                    <a:pt x="2761082" y="148257"/>
                  </a:cubicBezTo>
                  <a:lnTo>
                    <a:pt x="2727259" y="73847"/>
                  </a:lnTo>
                  <a:lnTo>
                    <a:pt x="2692308" y="71028"/>
                  </a:lnTo>
                  <a:cubicBezTo>
                    <a:pt x="2673706" y="69337"/>
                    <a:pt x="2527139" y="64264"/>
                    <a:pt x="2367608" y="59190"/>
                  </a:cubicBezTo>
                  <a:cubicBezTo>
                    <a:pt x="2208076" y="54117"/>
                    <a:pt x="1726099" y="38896"/>
                    <a:pt x="1296547" y="25367"/>
                  </a:cubicBezTo>
                  <a:cubicBezTo>
                    <a:pt x="866995" y="11274"/>
                    <a:pt x="514109" y="0"/>
                    <a:pt x="511854" y="0"/>
                  </a:cubicBezTo>
                  <a:cubicBezTo>
                    <a:pt x="510163" y="0"/>
                    <a:pt x="503399" y="14657"/>
                    <a:pt x="497198" y="32132"/>
                  </a:cubicBezTo>
                  <a:close/>
                  <a:moveTo>
                    <a:pt x="1519215" y="99214"/>
                  </a:moveTo>
                  <a:cubicBezTo>
                    <a:pt x="2049672" y="116126"/>
                    <a:pt x="2527703" y="131910"/>
                    <a:pt x="2581820" y="133601"/>
                  </a:cubicBezTo>
                  <a:lnTo>
                    <a:pt x="2681034" y="136983"/>
                  </a:lnTo>
                  <a:lnTo>
                    <a:pt x="2709783" y="199556"/>
                  </a:lnTo>
                  <a:cubicBezTo>
                    <a:pt x="2725568" y="233942"/>
                    <a:pt x="2883972" y="576682"/>
                    <a:pt x="3062670" y="961136"/>
                  </a:cubicBezTo>
                  <a:cubicBezTo>
                    <a:pt x="3240804" y="1345591"/>
                    <a:pt x="3417247" y="1726099"/>
                    <a:pt x="3454452" y="1806710"/>
                  </a:cubicBezTo>
                  <a:lnTo>
                    <a:pt x="3522098" y="1953277"/>
                  </a:lnTo>
                  <a:lnTo>
                    <a:pt x="3414429" y="1957786"/>
                  </a:lnTo>
                  <a:cubicBezTo>
                    <a:pt x="3355238" y="1960041"/>
                    <a:pt x="3306195" y="1962860"/>
                    <a:pt x="3305631" y="1963423"/>
                  </a:cubicBezTo>
                  <a:cubicBezTo>
                    <a:pt x="3304504" y="1963987"/>
                    <a:pt x="3299994" y="2249791"/>
                    <a:pt x="3295485" y="2598168"/>
                  </a:cubicBezTo>
                  <a:cubicBezTo>
                    <a:pt x="3290975" y="2945981"/>
                    <a:pt x="3285901" y="3232349"/>
                    <a:pt x="3283646" y="3234603"/>
                  </a:cubicBezTo>
                  <a:cubicBezTo>
                    <a:pt x="3280828" y="3237986"/>
                    <a:pt x="1391815" y="3279137"/>
                    <a:pt x="1211990" y="3280264"/>
                  </a:cubicBezTo>
                  <a:lnTo>
                    <a:pt x="1164074" y="3280828"/>
                  </a:lnTo>
                  <a:lnTo>
                    <a:pt x="730012" y="2939216"/>
                  </a:lnTo>
                  <a:lnTo>
                    <a:pt x="295951" y="2597041"/>
                  </a:lnTo>
                  <a:lnTo>
                    <a:pt x="292005" y="2523194"/>
                  </a:lnTo>
                  <a:cubicBezTo>
                    <a:pt x="289750" y="2482606"/>
                    <a:pt x="282422" y="2192856"/>
                    <a:pt x="276221" y="1879993"/>
                  </a:cubicBezTo>
                  <a:lnTo>
                    <a:pt x="264383" y="1310640"/>
                  </a:lnTo>
                  <a:lnTo>
                    <a:pt x="379945" y="963955"/>
                  </a:lnTo>
                  <a:cubicBezTo>
                    <a:pt x="443081" y="773419"/>
                    <a:pt x="522001" y="538913"/>
                    <a:pt x="555260" y="443645"/>
                  </a:cubicBezTo>
                  <a:lnTo>
                    <a:pt x="615578" y="270020"/>
                  </a:lnTo>
                  <a:lnTo>
                    <a:pt x="584010" y="178134"/>
                  </a:lnTo>
                  <a:cubicBezTo>
                    <a:pt x="556952" y="99214"/>
                    <a:pt x="547932" y="67646"/>
                    <a:pt x="554133" y="67646"/>
                  </a:cubicBezTo>
                  <a:cubicBezTo>
                    <a:pt x="554697" y="67646"/>
                    <a:pt x="989322" y="81739"/>
                    <a:pt x="1519215" y="99214"/>
                  </a:cubicBezTo>
                  <a:close/>
                </a:path>
              </a:pathLst>
            </a:custGeom>
            <a:solidFill>
              <a:srgbClr val="FFC000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62274F68-4B89-4807-9591-2C0833F4EF78}"/>
                </a:ext>
              </a:extLst>
            </p:cNvPr>
            <p:cNvSpPr/>
            <p:nvPr/>
          </p:nvSpPr>
          <p:spPr>
            <a:xfrm rot="10800000" flipV="1">
              <a:off x="3694133" y="5551094"/>
              <a:ext cx="7323" cy="19320"/>
            </a:xfrm>
            <a:custGeom>
              <a:avLst/>
              <a:gdLst>
                <a:gd name="connsiteX0" fmla="*/ 1435 w 7323"/>
                <a:gd name="connsiteY0" fmla="*/ 8217 h 19320"/>
                <a:gd name="connsiteX1" fmla="*/ 1999 w 7323"/>
                <a:gd name="connsiteY1" fmla="*/ 18928 h 19320"/>
                <a:gd name="connsiteX2" fmla="*/ 7073 w 7323"/>
                <a:gd name="connsiteY2" fmla="*/ 10472 h 19320"/>
                <a:gd name="connsiteX3" fmla="*/ 1435 w 7323"/>
                <a:gd name="connsiteY3" fmla="*/ 8217 h 1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23" h="19320">
                  <a:moveTo>
                    <a:pt x="1435" y="8217"/>
                  </a:moveTo>
                  <a:cubicBezTo>
                    <a:pt x="-819" y="12727"/>
                    <a:pt x="-256" y="17237"/>
                    <a:pt x="1999" y="18928"/>
                  </a:cubicBezTo>
                  <a:cubicBezTo>
                    <a:pt x="4254" y="20619"/>
                    <a:pt x="7073" y="16673"/>
                    <a:pt x="7073" y="10472"/>
                  </a:cubicBezTo>
                  <a:cubicBezTo>
                    <a:pt x="8200" y="-2494"/>
                    <a:pt x="5381" y="-3621"/>
                    <a:pt x="1435" y="8217"/>
                  </a:cubicBezTo>
                  <a:close/>
                </a:path>
              </a:pathLst>
            </a:custGeom>
            <a:solidFill>
              <a:srgbClr val="000000"/>
            </a:solidFill>
            <a:ln w="5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E435D46E-45B3-4BCF-9463-2DBDB107C0C8}"/>
                </a:ext>
              </a:extLst>
            </p:cNvPr>
            <p:cNvSpPr/>
            <p:nvPr/>
          </p:nvSpPr>
          <p:spPr>
            <a:xfrm rot="10800000" flipV="1">
              <a:off x="5053292" y="4798362"/>
              <a:ext cx="16876" cy="22548"/>
            </a:xfrm>
            <a:custGeom>
              <a:avLst/>
              <a:gdLst>
                <a:gd name="connsiteX0" fmla="*/ 5954 w 16876"/>
                <a:gd name="connsiteY0" fmla="*/ 11274 h 22548"/>
                <a:gd name="connsiteX1" fmla="*/ 4263 w 16876"/>
                <a:gd name="connsiteY1" fmla="*/ 22549 h 22548"/>
                <a:gd name="connsiteX2" fmla="*/ 14974 w 16876"/>
                <a:gd name="connsiteY2" fmla="*/ 11274 h 22548"/>
                <a:gd name="connsiteX3" fmla="*/ 16665 w 16876"/>
                <a:gd name="connsiteY3" fmla="*/ 0 h 22548"/>
                <a:gd name="connsiteX4" fmla="*/ 5954 w 16876"/>
                <a:gd name="connsiteY4" fmla="*/ 11274 h 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76" h="22548">
                  <a:moveTo>
                    <a:pt x="5954" y="11274"/>
                  </a:moveTo>
                  <a:cubicBezTo>
                    <a:pt x="-1374" y="19730"/>
                    <a:pt x="-1938" y="22549"/>
                    <a:pt x="4263" y="22549"/>
                  </a:cubicBezTo>
                  <a:cubicBezTo>
                    <a:pt x="8209" y="22549"/>
                    <a:pt x="13283" y="17475"/>
                    <a:pt x="14974" y="11274"/>
                  </a:cubicBezTo>
                  <a:cubicBezTo>
                    <a:pt x="16665" y="5073"/>
                    <a:pt x="17229" y="0"/>
                    <a:pt x="16665" y="0"/>
                  </a:cubicBezTo>
                  <a:cubicBezTo>
                    <a:pt x="16101" y="0"/>
                    <a:pt x="11591" y="5073"/>
                    <a:pt x="5954" y="11274"/>
                  </a:cubicBezTo>
                  <a:close/>
                </a:path>
              </a:pathLst>
            </a:custGeom>
            <a:solidFill>
              <a:srgbClr val="000000"/>
            </a:solidFill>
            <a:ln w="5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939745F6-F798-4ACA-9054-A8F9851499A4}"/>
                </a:ext>
              </a:extLst>
            </p:cNvPr>
            <p:cNvSpPr/>
            <p:nvPr/>
          </p:nvSpPr>
          <p:spPr>
            <a:xfrm rot="10800000" flipV="1">
              <a:off x="4314114" y="3767607"/>
              <a:ext cx="34984" cy="3100"/>
            </a:xfrm>
            <a:custGeom>
              <a:avLst/>
              <a:gdLst>
                <a:gd name="connsiteX0" fmla="*/ 4187 w 34984"/>
                <a:gd name="connsiteY0" fmla="*/ 2255 h 3100"/>
                <a:gd name="connsiteX1" fmla="*/ 32372 w 34984"/>
                <a:gd name="connsiteY1" fmla="*/ 2255 h 3100"/>
                <a:gd name="connsiteX2" fmla="*/ 16588 w 34984"/>
                <a:gd name="connsiteY2" fmla="*/ 0 h 3100"/>
                <a:gd name="connsiteX3" fmla="*/ 4187 w 34984"/>
                <a:gd name="connsiteY3" fmla="*/ 2255 h 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84" h="3100">
                  <a:moveTo>
                    <a:pt x="4187" y="2255"/>
                  </a:moveTo>
                  <a:cubicBezTo>
                    <a:pt x="12642" y="3382"/>
                    <a:pt x="25044" y="3382"/>
                    <a:pt x="32372" y="2255"/>
                  </a:cubicBezTo>
                  <a:cubicBezTo>
                    <a:pt x="39137" y="1127"/>
                    <a:pt x="32372" y="0"/>
                    <a:pt x="16588" y="0"/>
                  </a:cubicBezTo>
                  <a:cubicBezTo>
                    <a:pt x="1368" y="0"/>
                    <a:pt x="-4833" y="1127"/>
                    <a:pt x="4187" y="2255"/>
                  </a:cubicBezTo>
                  <a:close/>
                </a:path>
              </a:pathLst>
            </a:custGeom>
            <a:solidFill>
              <a:srgbClr val="000000"/>
            </a:solidFill>
            <a:ln w="5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F021DE71-A20E-4D61-8D9D-8798BE6F8F77}"/>
                </a:ext>
              </a:extLst>
            </p:cNvPr>
            <p:cNvCxnSpPr>
              <a:stCxn id="25" idx="42"/>
            </p:cNvCxnSpPr>
            <p:nvPr/>
          </p:nvCxnSpPr>
          <p:spPr bwMode="auto">
            <a:xfrm flipH="1" flipV="1">
              <a:off x="3934292" y="4248912"/>
              <a:ext cx="4063" cy="1502693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Rechteck 23562">
              <a:extLst>
                <a:ext uri="{FF2B5EF4-FFF2-40B4-BE49-F238E27FC236}">
                  <a16:creationId xmlns:a16="http://schemas.microsoft.com/office/drawing/2014/main" id="{5064674D-2E6E-49BC-B4A6-DFC8528BF03B}"/>
                </a:ext>
              </a:extLst>
            </p:cNvPr>
            <p:cNvSpPr/>
            <p:nvPr/>
          </p:nvSpPr>
          <p:spPr bwMode="auto">
            <a:xfrm>
              <a:off x="3934292" y="4188058"/>
              <a:ext cx="2877352" cy="1565894"/>
            </a:xfrm>
            <a:custGeom>
              <a:avLst/>
              <a:gdLst>
                <a:gd name="connsiteX0" fmla="*/ 0 w 2852968"/>
                <a:gd name="connsiteY0" fmla="*/ 0 h 1529318"/>
                <a:gd name="connsiteX1" fmla="*/ 2852968 w 2852968"/>
                <a:gd name="connsiteY1" fmla="*/ 0 h 1529318"/>
                <a:gd name="connsiteX2" fmla="*/ 2852968 w 2852968"/>
                <a:gd name="connsiteY2" fmla="*/ 1529318 h 1529318"/>
                <a:gd name="connsiteX3" fmla="*/ 0 w 2852968"/>
                <a:gd name="connsiteY3" fmla="*/ 1529318 h 1529318"/>
                <a:gd name="connsiteX4" fmla="*/ 0 w 2852968"/>
                <a:gd name="connsiteY4" fmla="*/ 0 h 1529318"/>
                <a:gd name="connsiteX0" fmla="*/ 0 w 2877352"/>
                <a:gd name="connsiteY0" fmla="*/ 0 h 1529318"/>
                <a:gd name="connsiteX1" fmla="*/ 2877352 w 2877352"/>
                <a:gd name="connsiteY1" fmla="*/ 0 h 1529318"/>
                <a:gd name="connsiteX2" fmla="*/ 2852968 w 2877352"/>
                <a:gd name="connsiteY2" fmla="*/ 1529318 h 1529318"/>
                <a:gd name="connsiteX3" fmla="*/ 0 w 2877352"/>
                <a:gd name="connsiteY3" fmla="*/ 1529318 h 1529318"/>
                <a:gd name="connsiteX4" fmla="*/ 0 w 2877352"/>
                <a:gd name="connsiteY4" fmla="*/ 0 h 1529318"/>
                <a:gd name="connsiteX0" fmla="*/ 0 w 2877352"/>
                <a:gd name="connsiteY0" fmla="*/ 0 h 1565894"/>
                <a:gd name="connsiteX1" fmla="*/ 2877352 w 2877352"/>
                <a:gd name="connsiteY1" fmla="*/ 0 h 1565894"/>
                <a:gd name="connsiteX2" fmla="*/ 2852968 w 2877352"/>
                <a:gd name="connsiteY2" fmla="*/ 1529318 h 1565894"/>
                <a:gd name="connsiteX3" fmla="*/ 12192 w 2877352"/>
                <a:gd name="connsiteY3" fmla="*/ 1565894 h 1565894"/>
                <a:gd name="connsiteX4" fmla="*/ 0 w 2877352"/>
                <a:gd name="connsiteY4" fmla="*/ 0 h 156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352" h="1565894">
                  <a:moveTo>
                    <a:pt x="0" y="0"/>
                  </a:moveTo>
                  <a:lnTo>
                    <a:pt x="2877352" y="0"/>
                  </a:lnTo>
                  <a:lnTo>
                    <a:pt x="2852968" y="1529318"/>
                  </a:lnTo>
                  <a:lnTo>
                    <a:pt x="12192" y="15658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1F2C0BD5-5C69-414A-91FB-7656E72F99E5}"/>
                </a:ext>
              </a:extLst>
            </p:cNvPr>
            <p:cNvSpPr/>
            <p:nvPr/>
          </p:nvSpPr>
          <p:spPr bwMode="auto">
            <a:xfrm>
              <a:off x="3122234" y="2541761"/>
              <a:ext cx="3956992" cy="1882754"/>
            </a:xfrm>
            <a:custGeom>
              <a:avLst/>
              <a:gdLst>
                <a:gd name="connsiteX0" fmla="*/ 0 w 3972232"/>
                <a:gd name="connsiteY0" fmla="*/ 9833 h 1897626"/>
                <a:gd name="connsiteX1" fmla="*/ 2871019 w 3972232"/>
                <a:gd name="connsiteY1" fmla="*/ 39329 h 1897626"/>
                <a:gd name="connsiteX2" fmla="*/ 3972232 w 3972232"/>
                <a:gd name="connsiteY2" fmla="*/ 1858297 h 1897626"/>
                <a:gd name="connsiteX3" fmla="*/ 894735 w 3972232"/>
                <a:gd name="connsiteY3" fmla="*/ 1897626 h 1897626"/>
                <a:gd name="connsiteX4" fmla="*/ 49161 w 3972232"/>
                <a:gd name="connsiteY4" fmla="*/ 0 h 1897626"/>
                <a:gd name="connsiteX5" fmla="*/ 78658 w 3972232"/>
                <a:gd name="connsiteY5" fmla="*/ 68826 h 1897626"/>
                <a:gd name="connsiteX0" fmla="*/ 0 w 3972232"/>
                <a:gd name="connsiteY0" fmla="*/ 9833 h 1897626"/>
                <a:gd name="connsiteX1" fmla="*/ 2874829 w 3972232"/>
                <a:gd name="connsiteY1" fmla="*/ 54569 h 1897626"/>
                <a:gd name="connsiteX2" fmla="*/ 3972232 w 3972232"/>
                <a:gd name="connsiteY2" fmla="*/ 1858297 h 1897626"/>
                <a:gd name="connsiteX3" fmla="*/ 894735 w 3972232"/>
                <a:gd name="connsiteY3" fmla="*/ 1897626 h 1897626"/>
                <a:gd name="connsiteX4" fmla="*/ 49161 w 3972232"/>
                <a:gd name="connsiteY4" fmla="*/ 0 h 1897626"/>
                <a:gd name="connsiteX5" fmla="*/ 78658 w 3972232"/>
                <a:gd name="connsiteY5" fmla="*/ 68826 h 1897626"/>
                <a:gd name="connsiteX0" fmla="*/ 0 w 3972232"/>
                <a:gd name="connsiteY0" fmla="*/ 17453 h 1905246"/>
                <a:gd name="connsiteX1" fmla="*/ 2874829 w 3972232"/>
                <a:gd name="connsiteY1" fmla="*/ 62189 h 1905246"/>
                <a:gd name="connsiteX2" fmla="*/ 3972232 w 3972232"/>
                <a:gd name="connsiteY2" fmla="*/ 1865917 h 1905246"/>
                <a:gd name="connsiteX3" fmla="*/ 894735 w 3972232"/>
                <a:gd name="connsiteY3" fmla="*/ 1905246 h 1905246"/>
                <a:gd name="connsiteX4" fmla="*/ 178701 w 3972232"/>
                <a:gd name="connsiteY4" fmla="*/ 0 h 1905246"/>
                <a:gd name="connsiteX5" fmla="*/ 78658 w 3972232"/>
                <a:gd name="connsiteY5" fmla="*/ 76446 h 1905246"/>
                <a:gd name="connsiteX0" fmla="*/ 0 w 3972232"/>
                <a:gd name="connsiteY0" fmla="*/ 17453 h 1905246"/>
                <a:gd name="connsiteX1" fmla="*/ 2874829 w 3972232"/>
                <a:gd name="connsiteY1" fmla="*/ 62189 h 1905246"/>
                <a:gd name="connsiteX2" fmla="*/ 3972232 w 3972232"/>
                <a:gd name="connsiteY2" fmla="*/ 1865917 h 1905246"/>
                <a:gd name="connsiteX3" fmla="*/ 894735 w 3972232"/>
                <a:gd name="connsiteY3" fmla="*/ 1905246 h 1905246"/>
                <a:gd name="connsiteX4" fmla="*/ 178701 w 3972232"/>
                <a:gd name="connsiteY4" fmla="*/ 0 h 1905246"/>
                <a:gd name="connsiteX5" fmla="*/ 78658 w 3972232"/>
                <a:gd name="connsiteY5" fmla="*/ 76446 h 1905246"/>
                <a:gd name="connsiteX0" fmla="*/ 0 w 3972232"/>
                <a:gd name="connsiteY0" fmla="*/ 0 h 1887793"/>
                <a:gd name="connsiteX1" fmla="*/ 2874829 w 3972232"/>
                <a:gd name="connsiteY1" fmla="*/ 44736 h 1887793"/>
                <a:gd name="connsiteX2" fmla="*/ 3972232 w 3972232"/>
                <a:gd name="connsiteY2" fmla="*/ 1848464 h 1887793"/>
                <a:gd name="connsiteX3" fmla="*/ 894735 w 3972232"/>
                <a:gd name="connsiteY3" fmla="*/ 1887793 h 1887793"/>
                <a:gd name="connsiteX4" fmla="*/ 78658 w 3972232"/>
                <a:gd name="connsiteY4" fmla="*/ 58993 h 1887793"/>
                <a:gd name="connsiteX0" fmla="*/ 0 w 3972232"/>
                <a:gd name="connsiteY0" fmla="*/ 24827 h 1912620"/>
                <a:gd name="connsiteX1" fmla="*/ 2874829 w 3972232"/>
                <a:gd name="connsiteY1" fmla="*/ 69563 h 1912620"/>
                <a:gd name="connsiteX2" fmla="*/ 3972232 w 3972232"/>
                <a:gd name="connsiteY2" fmla="*/ 1873291 h 1912620"/>
                <a:gd name="connsiteX3" fmla="*/ 894735 w 3972232"/>
                <a:gd name="connsiteY3" fmla="*/ 1912620 h 1912620"/>
                <a:gd name="connsiteX4" fmla="*/ 21508 w 3972232"/>
                <a:gd name="connsiteY4" fmla="*/ 0 h 1912620"/>
                <a:gd name="connsiteX0" fmla="*/ 0 w 3956992"/>
                <a:gd name="connsiteY0" fmla="*/ 0 h 1922083"/>
                <a:gd name="connsiteX1" fmla="*/ 2859589 w 3956992"/>
                <a:gd name="connsiteY1" fmla="*/ 79026 h 1922083"/>
                <a:gd name="connsiteX2" fmla="*/ 3956992 w 3956992"/>
                <a:gd name="connsiteY2" fmla="*/ 1882754 h 1922083"/>
                <a:gd name="connsiteX3" fmla="*/ 879495 w 3956992"/>
                <a:gd name="connsiteY3" fmla="*/ 1922083 h 1922083"/>
                <a:gd name="connsiteX4" fmla="*/ 6268 w 3956992"/>
                <a:gd name="connsiteY4" fmla="*/ 9463 h 1922083"/>
                <a:gd name="connsiteX0" fmla="*/ 0 w 3956992"/>
                <a:gd name="connsiteY0" fmla="*/ 0 h 1882754"/>
                <a:gd name="connsiteX1" fmla="*/ 2859589 w 3956992"/>
                <a:gd name="connsiteY1" fmla="*/ 79026 h 1882754"/>
                <a:gd name="connsiteX2" fmla="*/ 3956992 w 3956992"/>
                <a:gd name="connsiteY2" fmla="*/ 1882754 h 1882754"/>
                <a:gd name="connsiteX3" fmla="*/ 879495 w 3956992"/>
                <a:gd name="connsiteY3" fmla="*/ 1867219 h 1882754"/>
                <a:gd name="connsiteX4" fmla="*/ 6268 w 3956992"/>
                <a:gd name="connsiteY4" fmla="*/ 9463 h 188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6992" h="1882754">
                  <a:moveTo>
                    <a:pt x="0" y="0"/>
                  </a:moveTo>
                  <a:lnTo>
                    <a:pt x="2859589" y="79026"/>
                  </a:lnTo>
                  <a:lnTo>
                    <a:pt x="3956992" y="1882754"/>
                  </a:lnTo>
                  <a:lnTo>
                    <a:pt x="879495" y="1867219"/>
                  </a:lnTo>
                  <a:lnTo>
                    <a:pt x="6268" y="9463"/>
                  </a:lnTo>
                </a:path>
              </a:pathLst>
            </a:custGeom>
            <a:solidFill>
              <a:srgbClr val="FFCC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8DEB7BC-5B17-4881-A4E2-C8A409218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7271" y="3177122"/>
            <a:ext cx="630070" cy="630070"/>
          </a:xfrm>
          <a:prstGeom prst="rect">
            <a:avLst/>
          </a:prstGeom>
        </p:spPr>
      </p:pic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2B888467-A1DF-46ED-A7D8-42EC4FA2AB7F}"/>
              </a:ext>
            </a:extLst>
          </p:cNvPr>
          <p:cNvCxnSpPr/>
          <p:nvPr/>
        </p:nvCxnSpPr>
        <p:spPr bwMode="auto">
          <a:xfrm>
            <a:off x="5218267" y="3492157"/>
            <a:ext cx="0" cy="812900"/>
          </a:xfrm>
          <a:prstGeom prst="line">
            <a:avLst/>
          </a:prstGeom>
          <a:solidFill>
            <a:srgbClr val="FF0000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1D0B9E75-D77B-45DC-A077-C13619293D5A}"/>
              </a:ext>
            </a:extLst>
          </p:cNvPr>
          <p:cNvCxnSpPr/>
          <p:nvPr/>
        </p:nvCxnSpPr>
        <p:spPr bwMode="auto">
          <a:xfrm>
            <a:off x="5221363" y="4306582"/>
            <a:ext cx="89359" cy="0"/>
          </a:xfrm>
          <a:prstGeom prst="line">
            <a:avLst/>
          </a:prstGeom>
          <a:solidFill>
            <a:srgbClr val="FF0000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62A53B7F-40B6-484A-ADB2-AFF3C59C84E7}"/>
              </a:ext>
            </a:extLst>
          </p:cNvPr>
          <p:cNvCxnSpPr/>
          <p:nvPr/>
        </p:nvCxnSpPr>
        <p:spPr bwMode="auto">
          <a:xfrm>
            <a:off x="5157894" y="3696398"/>
            <a:ext cx="60793" cy="0"/>
          </a:xfrm>
          <a:prstGeom prst="line">
            <a:avLst/>
          </a:prstGeom>
          <a:solidFill>
            <a:srgbClr val="FF0000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2" name="Grafik 13">
            <a:extLst>
              <a:ext uri="{FF2B5EF4-FFF2-40B4-BE49-F238E27FC236}">
                <a16:creationId xmlns:a16="http://schemas.microsoft.com/office/drawing/2014/main" id="{A5FD9CAF-DE25-4D64-9434-9B69A54854C0}"/>
              </a:ext>
            </a:extLst>
          </p:cNvPr>
          <p:cNvGrpSpPr/>
          <p:nvPr/>
        </p:nvGrpSpPr>
        <p:grpSpPr>
          <a:xfrm>
            <a:off x="5287825" y="3885412"/>
            <a:ext cx="477360" cy="428688"/>
            <a:chOff x="4923753" y="3885412"/>
            <a:chExt cx="477360" cy="428688"/>
          </a:xfrm>
          <a:solidFill>
            <a:srgbClr val="000000"/>
          </a:solidFill>
        </p:grpSpPr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5FE4C2E9-1E95-4174-A7E2-7C347C197D09}"/>
                </a:ext>
              </a:extLst>
            </p:cNvPr>
            <p:cNvSpPr/>
            <p:nvPr/>
          </p:nvSpPr>
          <p:spPr>
            <a:xfrm flipV="1">
              <a:off x="4923753" y="3885412"/>
              <a:ext cx="221671" cy="218830"/>
            </a:xfrm>
            <a:custGeom>
              <a:avLst/>
              <a:gdLst>
                <a:gd name="connsiteX0" fmla="*/ -3226 w 221671"/>
                <a:gd name="connsiteY0" fmla="*/ 210741 h 218830"/>
                <a:gd name="connsiteX1" fmla="*/ -4065 w 221671"/>
                <a:gd name="connsiteY1" fmla="*/ 103198 h 218830"/>
                <a:gd name="connsiteX2" fmla="*/ -4065 w 221671"/>
                <a:gd name="connsiteY2" fmla="*/ -4023 h 218830"/>
                <a:gd name="connsiteX3" fmla="*/ -2322 w 221671"/>
                <a:gd name="connsiteY3" fmla="*/ -5830 h 218830"/>
                <a:gd name="connsiteX4" fmla="*/ -63 w 221671"/>
                <a:gd name="connsiteY4" fmla="*/ -7638 h 218830"/>
                <a:gd name="connsiteX5" fmla="*/ 453 w 221671"/>
                <a:gd name="connsiteY5" fmla="*/ 99196 h 218830"/>
                <a:gd name="connsiteX6" fmla="*/ 453 w 221671"/>
                <a:gd name="connsiteY6" fmla="*/ 206029 h 218830"/>
                <a:gd name="connsiteX7" fmla="*/ 12847 w 221671"/>
                <a:gd name="connsiteY7" fmla="*/ 206029 h 218830"/>
                <a:gd name="connsiteX8" fmla="*/ 25241 w 221671"/>
                <a:gd name="connsiteY8" fmla="*/ 206029 h 218830"/>
                <a:gd name="connsiteX9" fmla="*/ 22982 w 221671"/>
                <a:gd name="connsiteY9" fmla="*/ 208482 h 218830"/>
                <a:gd name="connsiteX10" fmla="*/ 20787 w 221671"/>
                <a:gd name="connsiteY10" fmla="*/ 210871 h 218830"/>
                <a:gd name="connsiteX11" fmla="*/ 23369 w 221671"/>
                <a:gd name="connsiteY11" fmla="*/ 208482 h 218830"/>
                <a:gd name="connsiteX12" fmla="*/ 26016 w 221671"/>
                <a:gd name="connsiteY12" fmla="*/ 206029 h 218830"/>
                <a:gd name="connsiteX13" fmla="*/ 119293 w 221671"/>
                <a:gd name="connsiteY13" fmla="*/ 206029 h 218830"/>
                <a:gd name="connsiteX14" fmla="*/ 212571 w 221671"/>
                <a:gd name="connsiteY14" fmla="*/ 206029 h 218830"/>
                <a:gd name="connsiteX15" fmla="*/ 215088 w 221671"/>
                <a:gd name="connsiteY15" fmla="*/ 208611 h 218830"/>
                <a:gd name="connsiteX16" fmla="*/ 217606 w 221671"/>
                <a:gd name="connsiteY16" fmla="*/ 211193 h 218830"/>
                <a:gd name="connsiteX17" fmla="*/ 107609 w 221671"/>
                <a:gd name="connsiteY17" fmla="*/ 211129 h 218830"/>
                <a:gd name="connsiteX18" fmla="*/ -3226 w 221671"/>
                <a:gd name="connsiteY18" fmla="*/ 210741 h 21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671" h="218830">
                  <a:moveTo>
                    <a:pt x="-3226" y="210741"/>
                  </a:moveTo>
                  <a:cubicBezTo>
                    <a:pt x="-3872" y="210483"/>
                    <a:pt x="-4065" y="188406"/>
                    <a:pt x="-4065" y="103198"/>
                  </a:cubicBezTo>
                  <a:lnTo>
                    <a:pt x="-4065" y="-4023"/>
                  </a:lnTo>
                  <a:lnTo>
                    <a:pt x="-2322" y="-5830"/>
                  </a:lnTo>
                  <a:cubicBezTo>
                    <a:pt x="-1354" y="-6798"/>
                    <a:pt x="-386" y="-7638"/>
                    <a:pt x="-63" y="-7638"/>
                  </a:cubicBezTo>
                  <a:cubicBezTo>
                    <a:pt x="195" y="-7638"/>
                    <a:pt x="453" y="40454"/>
                    <a:pt x="453" y="99196"/>
                  </a:cubicBezTo>
                  <a:lnTo>
                    <a:pt x="453" y="206029"/>
                  </a:lnTo>
                  <a:lnTo>
                    <a:pt x="12847" y="206029"/>
                  </a:lnTo>
                  <a:lnTo>
                    <a:pt x="25241" y="206029"/>
                  </a:lnTo>
                  <a:lnTo>
                    <a:pt x="22982" y="208482"/>
                  </a:lnTo>
                  <a:lnTo>
                    <a:pt x="20787" y="210871"/>
                  </a:lnTo>
                  <a:lnTo>
                    <a:pt x="23369" y="208482"/>
                  </a:lnTo>
                  <a:lnTo>
                    <a:pt x="26016" y="206029"/>
                  </a:lnTo>
                  <a:lnTo>
                    <a:pt x="119293" y="206029"/>
                  </a:lnTo>
                  <a:lnTo>
                    <a:pt x="212571" y="206029"/>
                  </a:lnTo>
                  <a:lnTo>
                    <a:pt x="215088" y="208611"/>
                  </a:lnTo>
                  <a:lnTo>
                    <a:pt x="217606" y="211193"/>
                  </a:lnTo>
                  <a:lnTo>
                    <a:pt x="107609" y="211129"/>
                  </a:lnTo>
                  <a:cubicBezTo>
                    <a:pt x="47060" y="211129"/>
                    <a:pt x="-2839" y="210935"/>
                    <a:pt x="-3226" y="210741"/>
                  </a:cubicBez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6680697D-2CCC-4608-907C-C8EE77483A8D}"/>
                </a:ext>
              </a:extLst>
            </p:cNvPr>
            <p:cNvSpPr/>
            <p:nvPr/>
          </p:nvSpPr>
          <p:spPr>
            <a:xfrm flipV="1">
              <a:off x="5141938" y="3885412"/>
              <a:ext cx="42797" cy="5164"/>
            </a:xfrm>
            <a:custGeom>
              <a:avLst/>
              <a:gdLst>
                <a:gd name="connsiteX0" fmla="*/ -3795 w 42797"/>
                <a:gd name="connsiteY0" fmla="*/ -6424 h 5164"/>
                <a:gd name="connsiteX1" fmla="*/ -5860 w 42797"/>
                <a:gd name="connsiteY1" fmla="*/ -9006 h 5164"/>
                <a:gd name="connsiteX2" fmla="*/ 15571 w 42797"/>
                <a:gd name="connsiteY2" fmla="*/ -9458 h 5164"/>
                <a:gd name="connsiteX3" fmla="*/ 36938 w 42797"/>
                <a:gd name="connsiteY3" fmla="*/ -9393 h 5164"/>
                <a:gd name="connsiteX4" fmla="*/ 34485 w 42797"/>
                <a:gd name="connsiteY4" fmla="*/ -6811 h 5164"/>
                <a:gd name="connsiteX5" fmla="*/ 31967 w 42797"/>
                <a:gd name="connsiteY5" fmla="*/ -4294 h 5164"/>
                <a:gd name="connsiteX6" fmla="*/ 15119 w 42797"/>
                <a:gd name="connsiteY6" fmla="*/ -4294 h 5164"/>
                <a:gd name="connsiteX7" fmla="*/ -1729 w 42797"/>
                <a:gd name="connsiteY7" fmla="*/ -4294 h 5164"/>
                <a:gd name="connsiteX8" fmla="*/ -3795 w 42797"/>
                <a:gd name="connsiteY8" fmla="*/ -6424 h 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797" h="5164">
                  <a:moveTo>
                    <a:pt x="-3795" y="-6424"/>
                  </a:moveTo>
                  <a:cubicBezTo>
                    <a:pt x="-4957" y="-7586"/>
                    <a:pt x="-5860" y="-8748"/>
                    <a:pt x="-5860" y="-9006"/>
                  </a:cubicBezTo>
                  <a:cubicBezTo>
                    <a:pt x="-5860" y="-9264"/>
                    <a:pt x="3758" y="-9458"/>
                    <a:pt x="15571" y="-9458"/>
                  </a:cubicBezTo>
                  <a:lnTo>
                    <a:pt x="36938" y="-9393"/>
                  </a:lnTo>
                  <a:lnTo>
                    <a:pt x="34485" y="-6811"/>
                  </a:lnTo>
                  <a:lnTo>
                    <a:pt x="31967" y="-4294"/>
                  </a:lnTo>
                  <a:lnTo>
                    <a:pt x="15119" y="-4294"/>
                  </a:lnTo>
                  <a:lnTo>
                    <a:pt x="-1729" y="-4294"/>
                  </a:lnTo>
                  <a:lnTo>
                    <a:pt x="-3795" y="-6424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74BA4D35-E4D2-44A7-B137-EBF11016BC9E}"/>
                </a:ext>
              </a:extLst>
            </p:cNvPr>
            <p:cNvSpPr/>
            <p:nvPr/>
          </p:nvSpPr>
          <p:spPr>
            <a:xfrm flipV="1">
              <a:off x="5180411" y="3885412"/>
              <a:ext cx="171320" cy="31243"/>
            </a:xfrm>
            <a:custGeom>
              <a:avLst/>
              <a:gdLst>
                <a:gd name="connsiteX0" fmla="*/ -4775 w 171320"/>
                <a:gd name="connsiteY0" fmla="*/ 19425 h 31243"/>
                <a:gd name="connsiteX1" fmla="*/ -2258 w 171320"/>
                <a:gd name="connsiteY1" fmla="*/ 16843 h 31243"/>
                <a:gd name="connsiteX2" fmla="*/ 78626 w 171320"/>
                <a:gd name="connsiteY2" fmla="*/ 16843 h 31243"/>
                <a:gd name="connsiteX3" fmla="*/ 159509 w 171320"/>
                <a:gd name="connsiteY3" fmla="*/ 16843 h 31243"/>
                <a:gd name="connsiteX4" fmla="*/ 159509 w 171320"/>
                <a:gd name="connsiteY4" fmla="*/ 3804 h 31243"/>
                <a:gd name="connsiteX5" fmla="*/ 159509 w 171320"/>
                <a:gd name="connsiteY5" fmla="*/ -9236 h 31243"/>
                <a:gd name="connsiteX6" fmla="*/ 161769 w 171320"/>
                <a:gd name="connsiteY6" fmla="*/ -7041 h 31243"/>
                <a:gd name="connsiteX7" fmla="*/ 164028 w 171320"/>
                <a:gd name="connsiteY7" fmla="*/ -4846 h 31243"/>
                <a:gd name="connsiteX8" fmla="*/ 164028 w 171320"/>
                <a:gd name="connsiteY8" fmla="*/ 7806 h 31243"/>
                <a:gd name="connsiteX9" fmla="*/ 163253 w 171320"/>
                <a:gd name="connsiteY9" fmla="*/ 21233 h 31243"/>
                <a:gd name="connsiteX10" fmla="*/ 77593 w 171320"/>
                <a:gd name="connsiteY10" fmla="*/ 22007 h 31243"/>
                <a:gd name="connsiteX11" fmla="*/ -7293 w 171320"/>
                <a:gd name="connsiteY11" fmla="*/ 22007 h 31243"/>
                <a:gd name="connsiteX12" fmla="*/ -4775 w 171320"/>
                <a:gd name="connsiteY12" fmla="*/ 19425 h 3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1320" h="31243">
                  <a:moveTo>
                    <a:pt x="-4775" y="19425"/>
                  </a:moveTo>
                  <a:lnTo>
                    <a:pt x="-2258" y="16843"/>
                  </a:lnTo>
                  <a:lnTo>
                    <a:pt x="78626" y="16843"/>
                  </a:lnTo>
                  <a:lnTo>
                    <a:pt x="159509" y="16843"/>
                  </a:lnTo>
                  <a:lnTo>
                    <a:pt x="159509" y="3804"/>
                  </a:lnTo>
                  <a:lnTo>
                    <a:pt x="159509" y="-9236"/>
                  </a:lnTo>
                  <a:lnTo>
                    <a:pt x="161769" y="-7041"/>
                  </a:lnTo>
                  <a:lnTo>
                    <a:pt x="164028" y="-4846"/>
                  </a:lnTo>
                  <a:lnTo>
                    <a:pt x="164028" y="7806"/>
                  </a:lnTo>
                  <a:cubicBezTo>
                    <a:pt x="164028" y="16779"/>
                    <a:pt x="163834" y="20652"/>
                    <a:pt x="163253" y="21233"/>
                  </a:cubicBezTo>
                  <a:cubicBezTo>
                    <a:pt x="162672" y="21814"/>
                    <a:pt x="142726" y="22007"/>
                    <a:pt x="77593" y="22007"/>
                  </a:cubicBezTo>
                  <a:lnTo>
                    <a:pt x="-7293" y="22007"/>
                  </a:lnTo>
                  <a:lnTo>
                    <a:pt x="-4775" y="19425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61FDB5B6-8866-4C4C-938B-CCF077BBD360}"/>
                </a:ext>
              </a:extLst>
            </p:cNvPr>
            <p:cNvSpPr/>
            <p:nvPr/>
          </p:nvSpPr>
          <p:spPr>
            <a:xfrm flipV="1">
              <a:off x="4948282" y="3910588"/>
              <a:ext cx="29306" cy="219734"/>
            </a:xfrm>
            <a:custGeom>
              <a:avLst/>
              <a:gdLst>
                <a:gd name="connsiteX0" fmla="*/ -2292 w 29306"/>
                <a:gd name="connsiteY0" fmla="*/ 211759 h 219734"/>
                <a:gd name="connsiteX1" fmla="*/ -3066 w 29306"/>
                <a:gd name="connsiteY1" fmla="*/ 104409 h 219734"/>
                <a:gd name="connsiteX2" fmla="*/ -3066 w 29306"/>
                <a:gd name="connsiteY2" fmla="*/ -2166 h 219734"/>
                <a:gd name="connsiteX3" fmla="*/ -484 w 29306"/>
                <a:gd name="connsiteY3" fmla="*/ -4683 h 219734"/>
                <a:gd name="connsiteX4" fmla="*/ 2098 w 29306"/>
                <a:gd name="connsiteY4" fmla="*/ -7201 h 219734"/>
                <a:gd name="connsiteX5" fmla="*/ 2098 w 29306"/>
                <a:gd name="connsiteY5" fmla="*/ 18233 h 219734"/>
                <a:gd name="connsiteX6" fmla="*/ 2098 w 29306"/>
                <a:gd name="connsiteY6" fmla="*/ 43666 h 219734"/>
                <a:gd name="connsiteX7" fmla="*/ -291 w 29306"/>
                <a:gd name="connsiteY7" fmla="*/ 41407 h 219734"/>
                <a:gd name="connsiteX8" fmla="*/ -2744 w 29306"/>
                <a:gd name="connsiteY8" fmla="*/ 39212 h 219734"/>
                <a:gd name="connsiteX9" fmla="*/ -291 w 29306"/>
                <a:gd name="connsiteY9" fmla="*/ 41794 h 219734"/>
                <a:gd name="connsiteX10" fmla="*/ 2098 w 29306"/>
                <a:gd name="connsiteY10" fmla="*/ 44441 h 219734"/>
                <a:gd name="connsiteX11" fmla="*/ 2098 w 29306"/>
                <a:gd name="connsiteY11" fmla="*/ 126228 h 219734"/>
                <a:gd name="connsiteX12" fmla="*/ 2098 w 29306"/>
                <a:gd name="connsiteY12" fmla="*/ 208015 h 219734"/>
                <a:gd name="connsiteX13" fmla="*/ 14169 w 29306"/>
                <a:gd name="connsiteY13" fmla="*/ 208015 h 219734"/>
                <a:gd name="connsiteX14" fmla="*/ 26240 w 29306"/>
                <a:gd name="connsiteY14" fmla="*/ 208015 h 219734"/>
                <a:gd name="connsiteX15" fmla="*/ 24045 w 29306"/>
                <a:gd name="connsiteY15" fmla="*/ 210274 h 219734"/>
                <a:gd name="connsiteX16" fmla="*/ 21851 w 29306"/>
                <a:gd name="connsiteY16" fmla="*/ 212534 h 219734"/>
                <a:gd name="connsiteX17" fmla="*/ 10167 w 29306"/>
                <a:gd name="connsiteY17" fmla="*/ 212534 h 219734"/>
                <a:gd name="connsiteX18" fmla="*/ -2292 w 29306"/>
                <a:gd name="connsiteY18" fmla="*/ 211759 h 21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306" h="219734">
                  <a:moveTo>
                    <a:pt x="-2292" y="211759"/>
                  </a:moveTo>
                  <a:cubicBezTo>
                    <a:pt x="-2873" y="211178"/>
                    <a:pt x="-3066" y="186455"/>
                    <a:pt x="-3066" y="104409"/>
                  </a:cubicBezTo>
                  <a:lnTo>
                    <a:pt x="-3066" y="-2166"/>
                  </a:lnTo>
                  <a:lnTo>
                    <a:pt x="-484" y="-4683"/>
                  </a:lnTo>
                  <a:lnTo>
                    <a:pt x="2098" y="-7201"/>
                  </a:lnTo>
                  <a:lnTo>
                    <a:pt x="2098" y="18233"/>
                  </a:lnTo>
                  <a:lnTo>
                    <a:pt x="2098" y="43666"/>
                  </a:lnTo>
                  <a:lnTo>
                    <a:pt x="-291" y="41407"/>
                  </a:lnTo>
                  <a:lnTo>
                    <a:pt x="-2744" y="39212"/>
                  </a:lnTo>
                  <a:lnTo>
                    <a:pt x="-291" y="41794"/>
                  </a:lnTo>
                  <a:lnTo>
                    <a:pt x="2098" y="44441"/>
                  </a:lnTo>
                  <a:lnTo>
                    <a:pt x="2098" y="126228"/>
                  </a:lnTo>
                  <a:lnTo>
                    <a:pt x="2098" y="208015"/>
                  </a:lnTo>
                  <a:lnTo>
                    <a:pt x="14169" y="208015"/>
                  </a:lnTo>
                  <a:lnTo>
                    <a:pt x="26240" y="208015"/>
                  </a:lnTo>
                  <a:lnTo>
                    <a:pt x="24045" y="210274"/>
                  </a:lnTo>
                  <a:lnTo>
                    <a:pt x="21851" y="212534"/>
                  </a:lnTo>
                  <a:lnTo>
                    <a:pt x="10167" y="212534"/>
                  </a:lnTo>
                  <a:cubicBezTo>
                    <a:pt x="1969" y="212534"/>
                    <a:pt x="-1775" y="212275"/>
                    <a:pt x="-2292" y="211759"/>
                  </a:cubicBez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B595CB47-53B7-4FAD-ABBB-97D165F42243}"/>
                </a:ext>
              </a:extLst>
            </p:cNvPr>
            <p:cNvSpPr/>
            <p:nvPr/>
          </p:nvSpPr>
          <p:spPr>
            <a:xfrm flipV="1">
              <a:off x="4973845" y="3910588"/>
              <a:ext cx="146403" cy="4518"/>
            </a:xfrm>
            <a:custGeom>
              <a:avLst/>
              <a:gdLst>
                <a:gd name="connsiteX0" fmla="*/ -2044 w 146403"/>
                <a:gd name="connsiteY0" fmla="*/ -6775 h 4518"/>
                <a:gd name="connsiteX1" fmla="*/ 151 w 146403"/>
                <a:gd name="connsiteY1" fmla="*/ -9035 h 4518"/>
                <a:gd name="connsiteX2" fmla="*/ 68963 w 146403"/>
                <a:gd name="connsiteY2" fmla="*/ -9035 h 4518"/>
                <a:gd name="connsiteX3" fmla="*/ 137775 w 146403"/>
                <a:gd name="connsiteY3" fmla="*/ -9035 h 4518"/>
                <a:gd name="connsiteX4" fmla="*/ 139970 w 146403"/>
                <a:gd name="connsiteY4" fmla="*/ -6775 h 4518"/>
                <a:gd name="connsiteX5" fmla="*/ 142165 w 146403"/>
                <a:gd name="connsiteY5" fmla="*/ -4516 h 4518"/>
                <a:gd name="connsiteX6" fmla="*/ 68963 w 146403"/>
                <a:gd name="connsiteY6" fmla="*/ -4516 h 4518"/>
                <a:gd name="connsiteX7" fmla="*/ -4239 w 146403"/>
                <a:gd name="connsiteY7" fmla="*/ -4516 h 4518"/>
                <a:gd name="connsiteX8" fmla="*/ -2044 w 146403"/>
                <a:gd name="connsiteY8" fmla="*/ -6775 h 4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403" h="4518">
                  <a:moveTo>
                    <a:pt x="-2044" y="-6775"/>
                  </a:moveTo>
                  <a:lnTo>
                    <a:pt x="151" y="-9035"/>
                  </a:lnTo>
                  <a:lnTo>
                    <a:pt x="68963" y="-9035"/>
                  </a:lnTo>
                  <a:lnTo>
                    <a:pt x="137775" y="-9035"/>
                  </a:lnTo>
                  <a:lnTo>
                    <a:pt x="139970" y="-6775"/>
                  </a:lnTo>
                  <a:lnTo>
                    <a:pt x="142165" y="-4516"/>
                  </a:lnTo>
                  <a:lnTo>
                    <a:pt x="68963" y="-4516"/>
                  </a:lnTo>
                  <a:lnTo>
                    <a:pt x="-4239" y="-4516"/>
                  </a:lnTo>
                  <a:lnTo>
                    <a:pt x="-2044" y="-6775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2F288D69-A148-4412-935B-A6B167FE0181}"/>
                </a:ext>
              </a:extLst>
            </p:cNvPr>
            <p:cNvSpPr/>
            <p:nvPr/>
          </p:nvSpPr>
          <p:spPr>
            <a:xfrm flipV="1">
              <a:off x="5116504" y="3910588"/>
              <a:ext cx="92825" cy="4518"/>
            </a:xfrm>
            <a:custGeom>
              <a:avLst/>
              <a:gdLst>
                <a:gd name="connsiteX0" fmla="*/ -3660 w 92825"/>
                <a:gd name="connsiteY0" fmla="*/ -6775 h 4518"/>
                <a:gd name="connsiteX1" fmla="*/ -5855 w 92825"/>
                <a:gd name="connsiteY1" fmla="*/ -9035 h 4518"/>
                <a:gd name="connsiteX2" fmla="*/ 40558 w 92825"/>
                <a:gd name="connsiteY2" fmla="*/ -9035 h 4518"/>
                <a:gd name="connsiteX3" fmla="*/ 86971 w 92825"/>
                <a:gd name="connsiteY3" fmla="*/ -9035 h 4518"/>
                <a:gd name="connsiteX4" fmla="*/ 84776 w 92825"/>
                <a:gd name="connsiteY4" fmla="*/ -6775 h 4518"/>
                <a:gd name="connsiteX5" fmla="*/ 82582 w 92825"/>
                <a:gd name="connsiteY5" fmla="*/ -4516 h 4518"/>
                <a:gd name="connsiteX6" fmla="*/ 40558 w 92825"/>
                <a:gd name="connsiteY6" fmla="*/ -4516 h 4518"/>
                <a:gd name="connsiteX7" fmla="*/ -1465 w 92825"/>
                <a:gd name="connsiteY7" fmla="*/ -4516 h 4518"/>
                <a:gd name="connsiteX8" fmla="*/ -3660 w 92825"/>
                <a:gd name="connsiteY8" fmla="*/ -6775 h 4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825" h="4518">
                  <a:moveTo>
                    <a:pt x="-3660" y="-6775"/>
                  </a:moveTo>
                  <a:lnTo>
                    <a:pt x="-5855" y="-9035"/>
                  </a:lnTo>
                  <a:lnTo>
                    <a:pt x="40558" y="-9035"/>
                  </a:lnTo>
                  <a:lnTo>
                    <a:pt x="86971" y="-9035"/>
                  </a:lnTo>
                  <a:lnTo>
                    <a:pt x="84776" y="-6775"/>
                  </a:lnTo>
                  <a:lnTo>
                    <a:pt x="82582" y="-4516"/>
                  </a:lnTo>
                  <a:lnTo>
                    <a:pt x="40558" y="-4516"/>
                  </a:lnTo>
                  <a:lnTo>
                    <a:pt x="-1465" y="-4516"/>
                  </a:lnTo>
                  <a:lnTo>
                    <a:pt x="-3660" y="-6775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D9DAA352-2BBA-4D68-8AC9-A2D4A9EE7049}"/>
                </a:ext>
              </a:extLst>
            </p:cNvPr>
            <p:cNvSpPr/>
            <p:nvPr/>
          </p:nvSpPr>
          <p:spPr>
            <a:xfrm flipV="1">
              <a:off x="4955189" y="3910588"/>
              <a:ext cx="445924" cy="403513"/>
            </a:xfrm>
            <a:custGeom>
              <a:avLst/>
              <a:gdLst>
                <a:gd name="connsiteX0" fmla="*/ 246524 w 445924"/>
                <a:gd name="connsiteY0" fmla="*/ 395619 h 403513"/>
                <a:gd name="connsiteX1" fmla="*/ 248719 w 445924"/>
                <a:gd name="connsiteY1" fmla="*/ 393360 h 403513"/>
                <a:gd name="connsiteX2" fmla="*/ 272668 w 445924"/>
                <a:gd name="connsiteY2" fmla="*/ 393360 h 403513"/>
                <a:gd name="connsiteX3" fmla="*/ 300425 w 445924"/>
                <a:gd name="connsiteY3" fmla="*/ 392650 h 403513"/>
                <a:gd name="connsiteX4" fmla="*/ 322696 w 445924"/>
                <a:gd name="connsiteY4" fmla="*/ 371477 h 403513"/>
                <a:gd name="connsiteX5" fmla="*/ 321986 w 445924"/>
                <a:gd name="connsiteY5" fmla="*/ 354629 h 403513"/>
                <a:gd name="connsiteX6" fmla="*/ 320114 w 445924"/>
                <a:gd name="connsiteY6" fmla="*/ 351466 h 403513"/>
                <a:gd name="connsiteX7" fmla="*/ 310108 w 445924"/>
                <a:gd name="connsiteY7" fmla="*/ 340686 h 403513"/>
                <a:gd name="connsiteX8" fmla="*/ 303653 w 445924"/>
                <a:gd name="connsiteY8" fmla="*/ 337845 h 403513"/>
                <a:gd name="connsiteX9" fmla="*/ 177196 w 445924"/>
                <a:gd name="connsiteY9" fmla="*/ 336554 h 403513"/>
                <a:gd name="connsiteX10" fmla="*/ 49964 w 445924"/>
                <a:gd name="connsiteY10" fmla="*/ 335909 h 403513"/>
                <a:gd name="connsiteX11" fmla="*/ 8005 w 445924"/>
                <a:gd name="connsiteY11" fmla="*/ 274714 h 403513"/>
                <a:gd name="connsiteX12" fmla="*/ 18463 w 445924"/>
                <a:gd name="connsiteY12" fmla="*/ 253218 h 403513"/>
                <a:gd name="connsiteX13" fmla="*/ 44477 w 445924"/>
                <a:gd name="connsiteY13" fmla="*/ 236370 h 403513"/>
                <a:gd name="connsiteX14" fmla="*/ 49319 w 445924"/>
                <a:gd name="connsiteY14" fmla="*/ 234950 h 403513"/>
                <a:gd name="connsiteX15" fmla="*/ 112902 w 445924"/>
                <a:gd name="connsiteY15" fmla="*/ 234692 h 403513"/>
                <a:gd name="connsiteX16" fmla="*/ 176486 w 445924"/>
                <a:gd name="connsiteY16" fmla="*/ 234498 h 403513"/>
                <a:gd name="connsiteX17" fmla="*/ 173904 w 445924"/>
                <a:gd name="connsiteY17" fmla="*/ 237145 h 403513"/>
                <a:gd name="connsiteX18" fmla="*/ 171386 w 445924"/>
                <a:gd name="connsiteY18" fmla="*/ 239727 h 403513"/>
                <a:gd name="connsiteX19" fmla="*/ 112128 w 445924"/>
                <a:gd name="connsiteY19" fmla="*/ 239727 h 403513"/>
                <a:gd name="connsiteX20" fmla="*/ 37699 w 445924"/>
                <a:gd name="connsiteY20" fmla="*/ 244245 h 403513"/>
                <a:gd name="connsiteX21" fmla="*/ 25564 w 445924"/>
                <a:gd name="connsiteY21" fmla="*/ 318544 h 403513"/>
                <a:gd name="connsiteX22" fmla="*/ 47963 w 445924"/>
                <a:gd name="connsiteY22" fmla="*/ 330745 h 403513"/>
                <a:gd name="connsiteX23" fmla="*/ 176421 w 445924"/>
                <a:gd name="connsiteY23" fmla="*/ 331584 h 403513"/>
                <a:gd name="connsiteX24" fmla="*/ 301071 w 445924"/>
                <a:gd name="connsiteY24" fmla="*/ 331713 h 403513"/>
                <a:gd name="connsiteX25" fmla="*/ 305848 w 445924"/>
                <a:gd name="connsiteY25" fmla="*/ 333456 h 403513"/>
                <a:gd name="connsiteX26" fmla="*/ 323599 w 445924"/>
                <a:gd name="connsiteY26" fmla="*/ 347786 h 403513"/>
                <a:gd name="connsiteX27" fmla="*/ 325149 w 445924"/>
                <a:gd name="connsiteY27" fmla="*/ 352370 h 403513"/>
                <a:gd name="connsiteX28" fmla="*/ 325407 w 445924"/>
                <a:gd name="connsiteY28" fmla="*/ 352821 h 403513"/>
                <a:gd name="connsiteX29" fmla="*/ 327924 w 445924"/>
                <a:gd name="connsiteY29" fmla="*/ 365215 h 403513"/>
                <a:gd name="connsiteX30" fmla="*/ 323599 w 445924"/>
                <a:gd name="connsiteY30" fmla="*/ 381805 h 403513"/>
                <a:gd name="connsiteX31" fmla="*/ 314175 w 445924"/>
                <a:gd name="connsiteY31" fmla="*/ 392069 h 403513"/>
                <a:gd name="connsiteX32" fmla="*/ 313658 w 445924"/>
                <a:gd name="connsiteY32" fmla="*/ 392715 h 403513"/>
                <a:gd name="connsiteX33" fmla="*/ 322567 w 445924"/>
                <a:gd name="connsiteY33" fmla="*/ 393360 h 403513"/>
                <a:gd name="connsiteX34" fmla="*/ 331475 w 445924"/>
                <a:gd name="connsiteY34" fmla="*/ 393360 h 403513"/>
                <a:gd name="connsiteX35" fmla="*/ 332830 w 445924"/>
                <a:gd name="connsiteY35" fmla="*/ 391553 h 403513"/>
                <a:gd name="connsiteX36" fmla="*/ 337736 w 445924"/>
                <a:gd name="connsiteY36" fmla="*/ 347205 h 403513"/>
                <a:gd name="connsiteX37" fmla="*/ 323664 w 445924"/>
                <a:gd name="connsiteY37" fmla="*/ 328292 h 403513"/>
                <a:gd name="connsiteX38" fmla="*/ 323212 w 445924"/>
                <a:gd name="connsiteY38" fmla="*/ 327130 h 403513"/>
                <a:gd name="connsiteX39" fmla="*/ 325278 w 445924"/>
                <a:gd name="connsiteY39" fmla="*/ 327904 h 403513"/>
                <a:gd name="connsiteX40" fmla="*/ 321146 w 445924"/>
                <a:gd name="connsiteY40" fmla="*/ 326097 h 403513"/>
                <a:gd name="connsiteX41" fmla="*/ 320243 w 445924"/>
                <a:gd name="connsiteY41" fmla="*/ 325903 h 403513"/>
                <a:gd name="connsiteX42" fmla="*/ 316434 w 445924"/>
                <a:gd name="connsiteY42" fmla="*/ 323644 h 403513"/>
                <a:gd name="connsiteX43" fmla="*/ 313013 w 445924"/>
                <a:gd name="connsiteY43" fmla="*/ 321514 h 403513"/>
                <a:gd name="connsiteX44" fmla="*/ 312496 w 445924"/>
                <a:gd name="connsiteY44" fmla="*/ 321320 h 403513"/>
                <a:gd name="connsiteX45" fmla="*/ 307139 w 445924"/>
                <a:gd name="connsiteY45" fmla="*/ 320223 h 403513"/>
                <a:gd name="connsiteX46" fmla="*/ 302362 w 445924"/>
                <a:gd name="connsiteY46" fmla="*/ 318867 h 403513"/>
                <a:gd name="connsiteX47" fmla="*/ 175840 w 445924"/>
                <a:gd name="connsiteY47" fmla="*/ 318480 h 403513"/>
                <a:gd name="connsiteX48" fmla="*/ 49319 w 445924"/>
                <a:gd name="connsiteY48" fmla="*/ 318157 h 403513"/>
                <a:gd name="connsiteX49" fmla="*/ 45897 w 445924"/>
                <a:gd name="connsiteY49" fmla="*/ 316737 h 403513"/>
                <a:gd name="connsiteX50" fmla="*/ 27952 w 445924"/>
                <a:gd name="connsiteY50" fmla="*/ 300083 h 403513"/>
                <a:gd name="connsiteX51" fmla="*/ 49383 w 445924"/>
                <a:gd name="connsiteY51" fmla="*/ 253670 h 403513"/>
                <a:gd name="connsiteX52" fmla="*/ 105866 w 445924"/>
                <a:gd name="connsiteY52" fmla="*/ 252637 h 403513"/>
                <a:gd name="connsiteX53" fmla="*/ 158347 w 445924"/>
                <a:gd name="connsiteY53" fmla="*/ 252637 h 403513"/>
                <a:gd name="connsiteX54" fmla="*/ 156152 w 445924"/>
                <a:gd name="connsiteY54" fmla="*/ 254896 h 403513"/>
                <a:gd name="connsiteX55" fmla="*/ 154022 w 445924"/>
                <a:gd name="connsiteY55" fmla="*/ 257091 h 403513"/>
                <a:gd name="connsiteX56" fmla="*/ 102961 w 445924"/>
                <a:gd name="connsiteY56" fmla="*/ 257285 h 403513"/>
                <a:gd name="connsiteX57" fmla="*/ 48221 w 445924"/>
                <a:gd name="connsiteY57" fmla="*/ 258899 h 403513"/>
                <a:gd name="connsiteX58" fmla="*/ 32019 w 445924"/>
                <a:gd name="connsiteY58" fmla="*/ 273875 h 403513"/>
                <a:gd name="connsiteX59" fmla="*/ 32600 w 445924"/>
                <a:gd name="connsiteY59" fmla="*/ 298792 h 403513"/>
                <a:gd name="connsiteX60" fmla="*/ 46026 w 445924"/>
                <a:gd name="connsiteY60" fmla="*/ 311508 h 403513"/>
                <a:gd name="connsiteX61" fmla="*/ 50610 w 445924"/>
                <a:gd name="connsiteY61" fmla="*/ 313638 h 403513"/>
                <a:gd name="connsiteX62" fmla="*/ 177454 w 445924"/>
                <a:gd name="connsiteY62" fmla="*/ 313961 h 403513"/>
                <a:gd name="connsiteX63" fmla="*/ 307849 w 445924"/>
                <a:gd name="connsiteY63" fmla="*/ 315381 h 403513"/>
                <a:gd name="connsiteX64" fmla="*/ 320114 w 445924"/>
                <a:gd name="connsiteY64" fmla="*/ 320739 h 403513"/>
                <a:gd name="connsiteX65" fmla="*/ 319339 w 445924"/>
                <a:gd name="connsiteY65" fmla="*/ 320675 h 403513"/>
                <a:gd name="connsiteX66" fmla="*/ 319081 w 445924"/>
                <a:gd name="connsiteY66" fmla="*/ 320997 h 403513"/>
                <a:gd name="connsiteX67" fmla="*/ 320178 w 445924"/>
                <a:gd name="connsiteY67" fmla="*/ 321320 h 403513"/>
                <a:gd name="connsiteX68" fmla="*/ 324890 w 445924"/>
                <a:gd name="connsiteY68" fmla="*/ 324419 h 403513"/>
                <a:gd name="connsiteX69" fmla="*/ 325084 w 445924"/>
                <a:gd name="connsiteY69" fmla="*/ 324741 h 403513"/>
                <a:gd name="connsiteX70" fmla="*/ 329345 w 445924"/>
                <a:gd name="connsiteY70" fmla="*/ 328421 h 403513"/>
                <a:gd name="connsiteX71" fmla="*/ 329474 w 445924"/>
                <a:gd name="connsiteY71" fmla="*/ 328679 h 403513"/>
                <a:gd name="connsiteX72" fmla="*/ 331281 w 445924"/>
                <a:gd name="connsiteY72" fmla="*/ 330616 h 403513"/>
                <a:gd name="connsiteX73" fmla="*/ 331604 w 445924"/>
                <a:gd name="connsiteY73" fmla="*/ 330745 h 403513"/>
                <a:gd name="connsiteX74" fmla="*/ 333669 w 445924"/>
                <a:gd name="connsiteY74" fmla="*/ 331390 h 403513"/>
                <a:gd name="connsiteX75" fmla="*/ 340447 w 445924"/>
                <a:gd name="connsiteY75" fmla="*/ 388196 h 403513"/>
                <a:gd name="connsiteX76" fmla="*/ 338188 w 445924"/>
                <a:gd name="connsiteY76" fmla="*/ 393037 h 403513"/>
                <a:gd name="connsiteX77" fmla="*/ 349485 w 445924"/>
                <a:gd name="connsiteY77" fmla="*/ 393360 h 403513"/>
                <a:gd name="connsiteX78" fmla="*/ 360781 w 445924"/>
                <a:gd name="connsiteY78" fmla="*/ 393360 h 403513"/>
                <a:gd name="connsiteX79" fmla="*/ 360781 w 445924"/>
                <a:gd name="connsiteY79" fmla="*/ 246182 h 403513"/>
                <a:gd name="connsiteX80" fmla="*/ 360781 w 445924"/>
                <a:gd name="connsiteY80" fmla="*/ 99004 h 403513"/>
                <a:gd name="connsiteX81" fmla="*/ 223802 w 445924"/>
                <a:gd name="connsiteY81" fmla="*/ 99004 h 403513"/>
                <a:gd name="connsiteX82" fmla="*/ 50545 w 445924"/>
                <a:gd name="connsiteY82" fmla="*/ 100036 h 403513"/>
                <a:gd name="connsiteX83" fmla="*/ 32019 w 445924"/>
                <a:gd name="connsiteY83" fmla="*/ 115593 h 403513"/>
                <a:gd name="connsiteX84" fmla="*/ 29953 w 445924"/>
                <a:gd name="connsiteY84" fmla="*/ 127406 h 403513"/>
                <a:gd name="connsiteX85" fmla="*/ 32148 w 445924"/>
                <a:gd name="connsiteY85" fmla="*/ 139478 h 403513"/>
                <a:gd name="connsiteX86" fmla="*/ 52159 w 445924"/>
                <a:gd name="connsiteY86" fmla="*/ 155164 h 403513"/>
                <a:gd name="connsiteX87" fmla="*/ 102187 w 445924"/>
                <a:gd name="connsiteY87" fmla="*/ 155809 h 403513"/>
                <a:gd name="connsiteX88" fmla="*/ 148793 w 445924"/>
                <a:gd name="connsiteY88" fmla="*/ 155809 h 403513"/>
                <a:gd name="connsiteX89" fmla="*/ 150988 w 445924"/>
                <a:gd name="connsiteY89" fmla="*/ 158069 h 403513"/>
                <a:gd name="connsiteX90" fmla="*/ 153183 w 445924"/>
                <a:gd name="connsiteY90" fmla="*/ 160392 h 403513"/>
                <a:gd name="connsiteX91" fmla="*/ 101606 w 445924"/>
                <a:gd name="connsiteY91" fmla="*/ 160199 h 403513"/>
                <a:gd name="connsiteX92" fmla="*/ 46349 w 445924"/>
                <a:gd name="connsiteY92" fmla="*/ 158650 h 403513"/>
                <a:gd name="connsiteX93" fmla="*/ 32148 w 445924"/>
                <a:gd name="connsiteY93" fmla="*/ 148515 h 403513"/>
                <a:gd name="connsiteX94" fmla="*/ 29049 w 445924"/>
                <a:gd name="connsiteY94" fmla="*/ 141156 h 403513"/>
                <a:gd name="connsiteX95" fmla="*/ 28856 w 445924"/>
                <a:gd name="connsiteY95" fmla="*/ 140898 h 403513"/>
                <a:gd name="connsiteX96" fmla="*/ 26725 w 445924"/>
                <a:gd name="connsiteY96" fmla="*/ 139413 h 403513"/>
                <a:gd name="connsiteX97" fmla="*/ 24983 w 445924"/>
                <a:gd name="connsiteY97" fmla="*/ 132248 h 403513"/>
                <a:gd name="connsiteX98" fmla="*/ 34730 w 445924"/>
                <a:gd name="connsiteY98" fmla="*/ 103522 h 403513"/>
                <a:gd name="connsiteX99" fmla="*/ 39248 w 445924"/>
                <a:gd name="connsiteY99" fmla="*/ 99004 h 403513"/>
                <a:gd name="connsiteX100" fmla="*/ 30276 w 445924"/>
                <a:gd name="connsiteY100" fmla="*/ 99004 h 403513"/>
                <a:gd name="connsiteX101" fmla="*/ 21239 w 445924"/>
                <a:gd name="connsiteY101" fmla="*/ 99004 h 403513"/>
                <a:gd name="connsiteX102" fmla="*/ 18979 w 445924"/>
                <a:gd name="connsiteY102" fmla="*/ 102425 h 403513"/>
                <a:gd name="connsiteX103" fmla="*/ 11556 w 445924"/>
                <a:gd name="connsiteY103" fmla="*/ 127406 h 403513"/>
                <a:gd name="connsiteX104" fmla="*/ 15752 w 445924"/>
                <a:gd name="connsiteY104" fmla="*/ 146256 h 403513"/>
                <a:gd name="connsiteX105" fmla="*/ 18011 w 445924"/>
                <a:gd name="connsiteY105" fmla="*/ 151549 h 403513"/>
                <a:gd name="connsiteX106" fmla="*/ 16397 w 445924"/>
                <a:gd name="connsiteY106" fmla="*/ 153163 h 403513"/>
                <a:gd name="connsiteX107" fmla="*/ 13880 w 445924"/>
                <a:gd name="connsiteY107" fmla="*/ 153550 h 403513"/>
                <a:gd name="connsiteX108" fmla="*/ 7941 w 445924"/>
                <a:gd name="connsiteY108" fmla="*/ 137735 h 403513"/>
                <a:gd name="connsiteX109" fmla="*/ 7231 w 445924"/>
                <a:gd name="connsiteY109" fmla="*/ 124889 h 403513"/>
                <a:gd name="connsiteX110" fmla="*/ 12072 w 445924"/>
                <a:gd name="connsiteY110" fmla="*/ 104813 h 403513"/>
                <a:gd name="connsiteX111" fmla="*/ 14654 w 445924"/>
                <a:gd name="connsiteY111" fmla="*/ 99585 h 403513"/>
                <a:gd name="connsiteX112" fmla="*/ 13492 w 445924"/>
                <a:gd name="connsiteY112" fmla="*/ 98810 h 403513"/>
                <a:gd name="connsiteX113" fmla="*/ 12201 w 445924"/>
                <a:gd name="connsiteY113" fmla="*/ 94550 h 403513"/>
                <a:gd name="connsiteX114" fmla="*/ 15945 w 445924"/>
                <a:gd name="connsiteY114" fmla="*/ 78993 h 403513"/>
                <a:gd name="connsiteX115" fmla="*/ 30469 w 445924"/>
                <a:gd name="connsiteY115" fmla="*/ 62274 h 403513"/>
                <a:gd name="connsiteX116" fmla="*/ 34859 w 445924"/>
                <a:gd name="connsiteY116" fmla="*/ 55818 h 403513"/>
                <a:gd name="connsiteX117" fmla="*/ 23562 w 445924"/>
                <a:gd name="connsiteY117" fmla="*/ 26383 h 403513"/>
                <a:gd name="connsiteX118" fmla="*/ 16720 w 445924"/>
                <a:gd name="connsiteY118" fmla="*/ 21864 h 403513"/>
                <a:gd name="connsiteX119" fmla="*/ 14525 w 445924"/>
                <a:gd name="connsiteY119" fmla="*/ 19605 h 403513"/>
                <a:gd name="connsiteX120" fmla="*/ 16655 w 445924"/>
                <a:gd name="connsiteY120" fmla="*/ 19605 h 403513"/>
                <a:gd name="connsiteX121" fmla="*/ 35246 w 445924"/>
                <a:gd name="connsiteY121" fmla="*/ 28900 h 403513"/>
                <a:gd name="connsiteX122" fmla="*/ 41443 w 445924"/>
                <a:gd name="connsiteY122" fmla="*/ 50848 h 403513"/>
                <a:gd name="connsiteX123" fmla="*/ 26790 w 445924"/>
                <a:gd name="connsiteY123" fmla="*/ 72537 h 403513"/>
                <a:gd name="connsiteX124" fmla="*/ 17043 w 445924"/>
                <a:gd name="connsiteY124" fmla="*/ 90870 h 403513"/>
                <a:gd name="connsiteX125" fmla="*/ 16591 w 445924"/>
                <a:gd name="connsiteY125" fmla="*/ 94033 h 403513"/>
                <a:gd name="connsiteX126" fmla="*/ 20399 w 445924"/>
                <a:gd name="connsiteY126" fmla="*/ 93646 h 403513"/>
                <a:gd name="connsiteX127" fmla="*/ 38603 w 445924"/>
                <a:gd name="connsiteY127" fmla="*/ 87578 h 403513"/>
                <a:gd name="connsiteX128" fmla="*/ 55064 w 445924"/>
                <a:gd name="connsiteY128" fmla="*/ 71246 h 403513"/>
                <a:gd name="connsiteX129" fmla="*/ 60615 w 445924"/>
                <a:gd name="connsiteY129" fmla="*/ 36711 h 403513"/>
                <a:gd name="connsiteX130" fmla="*/ 28016 w 445924"/>
                <a:gd name="connsiteY130" fmla="*/ 1401 h 403513"/>
                <a:gd name="connsiteX131" fmla="*/ 14138 w 445924"/>
                <a:gd name="connsiteY131" fmla="*/ -83 h 403513"/>
                <a:gd name="connsiteX132" fmla="*/ 1098 w 445924"/>
                <a:gd name="connsiteY132" fmla="*/ 1272 h 403513"/>
                <a:gd name="connsiteX133" fmla="*/ -2581 w 445924"/>
                <a:gd name="connsiteY133" fmla="*/ 2628 h 403513"/>
                <a:gd name="connsiteX134" fmla="*/ -4324 w 445924"/>
                <a:gd name="connsiteY134" fmla="*/ 820 h 403513"/>
                <a:gd name="connsiteX135" fmla="*/ -6067 w 445924"/>
                <a:gd name="connsiteY135" fmla="*/ -1052 h 403513"/>
                <a:gd name="connsiteX136" fmla="*/ -3743 w 445924"/>
                <a:gd name="connsiteY136" fmla="*/ -2020 h 403513"/>
                <a:gd name="connsiteX137" fmla="*/ 91277 w 445924"/>
                <a:gd name="connsiteY137" fmla="*/ -5441 h 403513"/>
                <a:gd name="connsiteX138" fmla="*/ 176486 w 445924"/>
                <a:gd name="connsiteY138" fmla="*/ -5635 h 403513"/>
                <a:gd name="connsiteX139" fmla="*/ 174033 w 445924"/>
                <a:gd name="connsiteY139" fmla="*/ -3117 h 403513"/>
                <a:gd name="connsiteX140" fmla="*/ 170482 w 445924"/>
                <a:gd name="connsiteY140" fmla="*/ -600 h 403513"/>
                <a:gd name="connsiteX141" fmla="*/ 103219 w 445924"/>
                <a:gd name="connsiteY141" fmla="*/ -471 h 403513"/>
                <a:gd name="connsiteX142" fmla="*/ 38926 w 445924"/>
                <a:gd name="connsiteY142" fmla="*/ 562 h 403513"/>
                <a:gd name="connsiteX143" fmla="*/ 60809 w 445924"/>
                <a:gd name="connsiteY143" fmla="*/ 22962 h 403513"/>
                <a:gd name="connsiteX144" fmla="*/ 66296 w 445924"/>
                <a:gd name="connsiteY144" fmla="*/ 48589 h 403513"/>
                <a:gd name="connsiteX145" fmla="*/ 64230 w 445924"/>
                <a:gd name="connsiteY145" fmla="*/ 62532 h 403513"/>
                <a:gd name="connsiteX146" fmla="*/ 61713 w 445924"/>
                <a:gd name="connsiteY146" fmla="*/ 68148 h 403513"/>
                <a:gd name="connsiteX147" fmla="*/ 61454 w 445924"/>
                <a:gd name="connsiteY147" fmla="*/ 68664 h 403513"/>
                <a:gd name="connsiteX148" fmla="*/ 58937 w 445924"/>
                <a:gd name="connsiteY148" fmla="*/ 73828 h 403513"/>
                <a:gd name="connsiteX149" fmla="*/ 59066 w 445924"/>
                <a:gd name="connsiteY149" fmla="*/ 73054 h 403513"/>
                <a:gd name="connsiteX150" fmla="*/ 58808 w 445924"/>
                <a:gd name="connsiteY150" fmla="*/ 72796 h 403513"/>
                <a:gd name="connsiteX151" fmla="*/ 58420 w 445924"/>
                <a:gd name="connsiteY151" fmla="*/ 74022 h 403513"/>
                <a:gd name="connsiteX152" fmla="*/ 48673 w 445924"/>
                <a:gd name="connsiteY152" fmla="*/ 86351 h 403513"/>
                <a:gd name="connsiteX153" fmla="*/ 41121 w 445924"/>
                <a:gd name="connsiteY153" fmla="*/ 91709 h 403513"/>
                <a:gd name="connsiteX154" fmla="*/ 37118 w 445924"/>
                <a:gd name="connsiteY154" fmla="*/ 94162 h 403513"/>
                <a:gd name="connsiteX155" fmla="*/ 64553 w 445924"/>
                <a:gd name="connsiteY155" fmla="*/ 94356 h 403513"/>
                <a:gd name="connsiteX156" fmla="*/ 243620 w 445924"/>
                <a:gd name="connsiteY156" fmla="*/ 94291 h 403513"/>
                <a:gd name="connsiteX157" fmla="*/ 398867 w 445924"/>
                <a:gd name="connsiteY157" fmla="*/ 93065 h 403513"/>
                <a:gd name="connsiteX158" fmla="*/ 412423 w 445924"/>
                <a:gd name="connsiteY158" fmla="*/ 87384 h 403513"/>
                <a:gd name="connsiteX159" fmla="*/ 424042 w 445924"/>
                <a:gd name="connsiteY159" fmla="*/ 77637 h 403513"/>
                <a:gd name="connsiteX160" fmla="*/ 259951 w 445924"/>
                <a:gd name="connsiteY160" fmla="*/ 76927 h 403513"/>
                <a:gd name="connsiteX161" fmla="*/ 95602 w 445924"/>
                <a:gd name="connsiteY161" fmla="*/ 75571 h 403513"/>
                <a:gd name="connsiteX162" fmla="*/ 262404 w 445924"/>
                <a:gd name="connsiteY162" fmla="*/ 72537 h 403513"/>
                <a:gd name="connsiteX163" fmla="*/ 427915 w 445924"/>
                <a:gd name="connsiteY163" fmla="*/ 72537 h 403513"/>
                <a:gd name="connsiteX164" fmla="*/ 429852 w 445924"/>
                <a:gd name="connsiteY164" fmla="*/ 69181 h 403513"/>
                <a:gd name="connsiteX165" fmla="*/ 435274 w 445924"/>
                <a:gd name="connsiteY165" fmla="*/ 52720 h 403513"/>
                <a:gd name="connsiteX166" fmla="*/ 435726 w 445924"/>
                <a:gd name="connsiteY166" fmla="*/ 49299 h 403513"/>
                <a:gd name="connsiteX167" fmla="*/ 270796 w 445924"/>
                <a:gd name="connsiteY167" fmla="*/ 49299 h 403513"/>
                <a:gd name="connsiteX168" fmla="*/ 105156 w 445924"/>
                <a:gd name="connsiteY168" fmla="*/ 48072 h 403513"/>
                <a:gd name="connsiteX169" fmla="*/ 104898 w 445924"/>
                <a:gd name="connsiteY169" fmla="*/ 45813 h 403513"/>
                <a:gd name="connsiteX170" fmla="*/ 196755 w 445924"/>
                <a:gd name="connsiteY170" fmla="*/ 44780 h 403513"/>
                <a:gd name="connsiteX171" fmla="*/ 361750 w 445924"/>
                <a:gd name="connsiteY171" fmla="*/ 44586 h 403513"/>
                <a:gd name="connsiteX172" fmla="*/ 435339 w 445924"/>
                <a:gd name="connsiteY172" fmla="*/ 44457 h 403513"/>
                <a:gd name="connsiteX173" fmla="*/ 435145 w 445924"/>
                <a:gd name="connsiteY173" fmla="*/ 41230 h 403513"/>
                <a:gd name="connsiteX174" fmla="*/ 429594 w 445924"/>
                <a:gd name="connsiteY174" fmla="*/ 23865 h 403513"/>
                <a:gd name="connsiteX175" fmla="*/ 427205 w 445924"/>
                <a:gd name="connsiteY175" fmla="*/ 19605 h 403513"/>
                <a:gd name="connsiteX176" fmla="*/ 409001 w 445924"/>
                <a:gd name="connsiteY176" fmla="*/ 19605 h 403513"/>
                <a:gd name="connsiteX177" fmla="*/ 390862 w 445924"/>
                <a:gd name="connsiteY177" fmla="*/ 19605 h 403513"/>
                <a:gd name="connsiteX178" fmla="*/ 393380 w 445924"/>
                <a:gd name="connsiteY178" fmla="*/ 17023 h 403513"/>
                <a:gd name="connsiteX179" fmla="*/ 395897 w 445924"/>
                <a:gd name="connsiteY179" fmla="*/ 14441 h 403513"/>
                <a:gd name="connsiteX180" fmla="*/ 409518 w 445924"/>
                <a:gd name="connsiteY180" fmla="*/ 14441 h 403513"/>
                <a:gd name="connsiteX181" fmla="*/ 423074 w 445924"/>
                <a:gd name="connsiteY181" fmla="*/ 14376 h 403513"/>
                <a:gd name="connsiteX182" fmla="*/ 420169 w 445924"/>
                <a:gd name="connsiteY182" fmla="*/ 11859 h 403513"/>
                <a:gd name="connsiteX183" fmla="*/ 412294 w 445924"/>
                <a:gd name="connsiteY183" fmla="*/ 6178 h 403513"/>
                <a:gd name="connsiteX184" fmla="*/ 407259 w 445924"/>
                <a:gd name="connsiteY184" fmla="*/ 3015 h 403513"/>
                <a:gd name="connsiteX185" fmla="*/ 409066 w 445924"/>
                <a:gd name="connsiteY185" fmla="*/ 1337 h 403513"/>
                <a:gd name="connsiteX186" fmla="*/ 410873 w 445924"/>
                <a:gd name="connsiteY186" fmla="*/ -342 h 403513"/>
                <a:gd name="connsiteX187" fmla="*/ 415328 w 445924"/>
                <a:gd name="connsiteY187" fmla="*/ 2305 h 403513"/>
                <a:gd name="connsiteX188" fmla="*/ 433015 w 445924"/>
                <a:gd name="connsiteY188" fmla="*/ 20057 h 403513"/>
                <a:gd name="connsiteX189" fmla="*/ 437792 w 445924"/>
                <a:gd name="connsiteY189" fmla="*/ 30708 h 403513"/>
                <a:gd name="connsiteX190" fmla="*/ 439857 w 445924"/>
                <a:gd name="connsiteY190" fmla="*/ 46717 h 403513"/>
                <a:gd name="connsiteX191" fmla="*/ 438695 w 445924"/>
                <a:gd name="connsiteY191" fmla="*/ 60595 h 403513"/>
                <a:gd name="connsiteX192" fmla="*/ 414295 w 445924"/>
                <a:gd name="connsiteY192" fmla="*/ 91967 h 403513"/>
                <a:gd name="connsiteX193" fmla="*/ 394542 w 445924"/>
                <a:gd name="connsiteY193" fmla="*/ 98681 h 403513"/>
                <a:gd name="connsiteX194" fmla="*/ 390475 w 445924"/>
                <a:gd name="connsiteY194" fmla="*/ 99133 h 403513"/>
                <a:gd name="connsiteX195" fmla="*/ 390475 w 445924"/>
                <a:gd name="connsiteY195" fmla="*/ 127923 h 403513"/>
                <a:gd name="connsiteX196" fmla="*/ 390475 w 445924"/>
                <a:gd name="connsiteY196" fmla="*/ 156713 h 403513"/>
                <a:gd name="connsiteX197" fmla="*/ 388216 w 445924"/>
                <a:gd name="connsiteY197" fmla="*/ 154518 h 403513"/>
                <a:gd name="connsiteX198" fmla="*/ 385956 w 445924"/>
                <a:gd name="connsiteY198" fmla="*/ 152323 h 403513"/>
                <a:gd name="connsiteX199" fmla="*/ 385956 w 445924"/>
                <a:gd name="connsiteY199" fmla="*/ 125664 h 403513"/>
                <a:gd name="connsiteX200" fmla="*/ 385956 w 445924"/>
                <a:gd name="connsiteY200" fmla="*/ 99004 h 403513"/>
                <a:gd name="connsiteX201" fmla="*/ 376015 w 445924"/>
                <a:gd name="connsiteY201" fmla="*/ 99004 h 403513"/>
                <a:gd name="connsiteX202" fmla="*/ 365687 w 445924"/>
                <a:gd name="connsiteY202" fmla="*/ 100036 h 403513"/>
                <a:gd name="connsiteX203" fmla="*/ 365300 w 445924"/>
                <a:gd name="connsiteY203" fmla="*/ 248893 h 403513"/>
                <a:gd name="connsiteX204" fmla="*/ 364913 w 445924"/>
                <a:gd name="connsiteY204" fmla="*/ 397298 h 403513"/>
                <a:gd name="connsiteX205" fmla="*/ 304427 w 445924"/>
                <a:gd name="connsiteY205" fmla="*/ 397879 h 403513"/>
                <a:gd name="connsiteX206" fmla="*/ 244330 w 445924"/>
                <a:gd name="connsiteY206" fmla="*/ 397879 h 403513"/>
                <a:gd name="connsiteX207" fmla="*/ 246524 w 445924"/>
                <a:gd name="connsiteY207" fmla="*/ 395619 h 403513"/>
                <a:gd name="connsiteX208" fmla="*/ 20593 w 445924"/>
                <a:gd name="connsiteY208" fmla="*/ 257607 h 403513"/>
                <a:gd name="connsiteX209" fmla="*/ 18850 w 445924"/>
                <a:gd name="connsiteY209" fmla="*/ 255800 h 403513"/>
                <a:gd name="connsiteX210" fmla="*/ 17043 w 445924"/>
                <a:gd name="connsiteY210" fmla="*/ 254251 h 403513"/>
                <a:gd name="connsiteX211" fmla="*/ 18592 w 445924"/>
                <a:gd name="connsiteY211" fmla="*/ 256058 h 403513"/>
                <a:gd name="connsiteX212" fmla="*/ 20593 w 445924"/>
                <a:gd name="connsiteY212" fmla="*/ 257607 h 403513"/>
                <a:gd name="connsiteX213" fmla="*/ 59970 w 445924"/>
                <a:gd name="connsiteY213" fmla="*/ 71505 h 403513"/>
                <a:gd name="connsiteX214" fmla="*/ 58420 w 445924"/>
                <a:gd name="connsiteY214" fmla="*/ 71117 h 403513"/>
                <a:gd name="connsiteX215" fmla="*/ 59001 w 445924"/>
                <a:gd name="connsiteY215" fmla="*/ 71698 h 403513"/>
                <a:gd name="connsiteX216" fmla="*/ 59970 w 445924"/>
                <a:gd name="connsiteY216" fmla="*/ 71505 h 403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</a:cxnLst>
              <a:rect l="l" t="t" r="r" b="b"/>
              <a:pathLst>
                <a:path w="445924" h="403513">
                  <a:moveTo>
                    <a:pt x="246524" y="395619"/>
                  </a:moveTo>
                  <a:lnTo>
                    <a:pt x="248719" y="393360"/>
                  </a:lnTo>
                  <a:lnTo>
                    <a:pt x="272668" y="393360"/>
                  </a:lnTo>
                  <a:cubicBezTo>
                    <a:pt x="287192" y="393360"/>
                    <a:pt x="298166" y="393102"/>
                    <a:pt x="300425" y="392650"/>
                  </a:cubicBezTo>
                  <a:cubicBezTo>
                    <a:pt x="311205" y="390649"/>
                    <a:pt x="320178" y="382128"/>
                    <a:pt x="322696" y="371477"/>
                  </a:cubicBezTo>
                  <a:cubicBezTo>
                    <a:pt x="323599" y="367539"/>
                    <a:pt x="323083" y="355533"/>
                    <a:pt x="321986" y="354629"/>
                  </a:cubicBezTo>
                  <a:cubicBezTo>
                    <a:pt x="321727" y="354435"/>
                    <a:pt x="320953" y="353015"/>
                    <a:pt x="320114" y="351466"/>
                  </a:cubicBezTo>
                  <a:cubicBezTo>
                    <a:pt x="318306" y="347851"/>
                    <a:pt x="313465" y="342687"/>
                    <a:pt x="310108" y="340686"/>
                  </a:cubicBezTo>
                  <a:cubicBezTo>
                    <a:pt x="308623" y="339847"/>
                    <a:pt x="305719" y="338556"/>
                    <a:pt x="303653" y="337845"/>
                  </a:cubicBezTo>
                  <a:cubicBezTo>
                    <a:pt x="299973" y="336554"/>
                    <a:pt x="298295" y="336554"/>
                    <a:pt x="177196" y="336554"/>
                  </a:cubicBezTo>
                  <a:cubicBezTo>
                    <a:pt x="99088" y="336554"/>
                    <a:pt x="52869" y="336296"/>
                    <a:pt x="49964" y="335909"/>
                  </a:cubicBezTo>
                  <a:cubicBezTo>
                    <a:pt x="21109" y="331778"/>
                    <a:pt x="2196" y="304214"/>
                    <a:pt x="8005" y="274714"/>
                  </a:cubicBezTo>
                  <a:cubicBezTo>
                    <a:pt x="9296" y="268388"/>
                    <a:pt x="14267" y="258059"/>
                    <a:pt x="18463" y="253218"/>
                  </a:cubicBezTo>
                  <a:cubicBezTo>
                    <a:pt x="25176" y="245343"/>
                    <a:pt x="34278" y="239468"/>
                    <a:pt x="44477" y="236370"/>
                  </a:cubicBezTo>
                  <a:lnTo>
                    <a:pt x="49319" y="234950"/>
                  </a:lnTo>
                  <a:lnTo>
                    <a:pt x="112902" y="234692"/>
                  </a:lnTo>
                  <a:lnTo>
                    <a:pt x="176486" y="234498"/>
                  </a:lnTo>
                  <a:lnTo>
                    <a:pt x="173904" y="237145"/>
                  </a:lnTo>
                  <a:lnTo>
                    <a:pt x="171386" y="239727"/>
                  </a:lnTo>
                  <a:lnTo>
                    <a:pt x="112128" y="239727"/>
                  </a:lnTo>
                  <a:cubicBezTo>
                    <a:pt x="45768" y="239727"/>
                    <a:pt x="47253" y="239662"/>
                    <a:pt x="37699" y="244245"/>
                  </a:cubicBezTo>
                  <a:cubicBezTo>
                    <a:pt x="8974" y="258124"/>
                    <a:pt x="2648" y="296532"/>
                    <a:pt x="25564" y="318544"/>
                  </a:cubicBezTo>
                  <a:cubicBezTo>
                    <a:pt x="32019" y="324806"/>
                    <a:pt x="39959" y="329131"/>
                    <a:pt x="47963" y="330745"/>
                  </a:cubicBezTo>
                  <a:cubicBezTo>
                    <a:pt x="50803" y="331326"/>
                    <a:pt x="82692" y="331519"/>
                    <a:pt x="176421" y="331584"/>
                  </a:cubicBezTo>
                  <a:lnTo>
                    <a:pt x="301071" y="331713"/>
                  </a:lnTo>
                  <a:lnTo>
                    <a:pt x="305848" y="333456"/>
                  </a:lnTo>
                  <a:cubicBezTo>
                    <a:pt x="313981" y="336425"/>
                    <a:pt x="319404" y="340815"/>
                    <a:pt x="323599" y="347786"/>
                  </a:cubicBezTo>
                  <a:cubicBezTo>
                    <a:pt x="326052" y="351853"/>
                    <a:pt x="326440" y="353015"/>
                    <a:pt x="325149" y="352370"/>
                  </a:cubicBezTo>
                  <a:cubicBezTo>
                    <a:pt x="324697" y="352111"/>
                    <a:pt x="324761" y="352370"/>
                    <a:pt x="325407" y="352821"/>
                  </a:cubicBezTo>
                  <a:cubicBezTo>
                    <a:pt x="327021" y="354177"/>
                    <a:pt x="327989" y="358889"/>
                    <a:pt x="327924" y="365215"/>
                  </a:cubicBezTo>
                  <a:cubicBezTo>
                    <a:pt x="327860" y="371993"/>
                    <a:pt x="326633" y="376835"/>
                    <a:pt x="323599" y="381805"/>
                  </a:cubicBezTo>
                  <a:cubicBezTo>
                    <a:pt x="321469" y="385356"/>
                    <a:pt x="315272" y="392069"/>
                    <a:pt x="314175" y="392069"/>
                  </a:cubicBezTo>
                  <a:cubicBezTo>
                    <a:pt x="313917" y="392069"/>
                    <a:pt x="313658" y="392392"/>
                    <a:pt x="313658" y="392715"/>
                  </a:cubicBezTo>
                  <a:cubicBezTo>
                    <a:pt x="313658" y="393102"/>
                    <a:pt x="317080" y="393360"/>
                    <a:pt x="322567" y="393360"/>
                  </a:cubicBezTo>
                  <a:lnTo>
                    <a:pt x="331475" y="393360"/>
                  </a:lnTo>
                  <a:lnTo>
                    <a:pt x="332830" y="391553"/>
                  </a:lnTo>
                  <a:cubicBezTo>
                    <a:pt x="341416" y="379933"/>
                    <a:pt x="343546" y="360632"/>
                    <a:pt x="337736" y="347205"/>
                  </a:cubicBezTo>
                  <a:cubicBezTo>
                    <a:pt x="334638" y="340040"/>
                    <a:pt x="329538" y="333198"/>
                    <a:pt x="323664" y="328292"/>
                  </a:cubicBezTo>
                  <a:cubicBezTo>
                    <a:pt x="321211" y="326226"/>
                    <a:pt x="321146" y="326162"/>
                    <a:pt x="323212" y="327130"/>
                  </a:cubicBezTo>
                  <a:cubicBezTo>
                    <a:pt x="324309" y="327711"/>
                    <a:pt x="325278" y="328034"/>
                    <a:pt x="325278" y="327904"/>
                  </a:cubicBezTo>
                  <a:cubicBezTo>
                    <a:pt x="325278" y="327259"/>
                    <a:pt x="321534" y="325645"/>
                    <a:pt x="321146" y="326097"/>
                  </a:cubicBezTo>
                  <a:cubicBezTo>
                    <a:pt x="320888" y="326291"/>
                    <a:pt x="320501" y="326226"/>
                    <a:pt x="320243" y="325903"/>
                  </a:cubicBezTo>
                  <a:cubicBezTo>
                    <a:pt x="319984" y="325516"/>
                    <a:pt x="318242" y="324548"/>
                    <a:pt x="316434" y="323644"/>
                  </a:cubicBezTo>
                  <a:cubicBezTo>
                    <a:pt x="314562" y="322740"/>
                    <a:pt x="313013" y="321772"/>
                    <a:pt x="313013" y="321514"/>
                  </a:cubicBezTo>
                  <a:cubicBezTo>
                    <a:pt x="313013" y="321191"/>
                    <a:pt x="312755" y="321127"/>
                    <a:pt x="312496" y="321320"/>
                  </a:cubicBezTo>
                  <a:cubicBezTo>
                    <a:pt x="312174" y="321514"/>
                    <a:pt x="309785" y="320997"/>
                    <a:pt x="307139" y="320223"/>
                  </a:cubicBezTo>
                  <a:lnTo>
                    <a:pt x="302362" y="318867"/>
                  </a:lnTo>
                  <a:lnTo>
                    <a:pt x="175840" y="318480"/>
                  </a:lnTo>
                  <a:lnTo>
                    <a:pt x="49319" y="318157"/>
                  </a:lnTo>
                  <a:lnTo>
                    <a:pt x="45897" y="316737"/>
                  </a:lnTo>
                  <a:cubicBezTo>
                    <a:pt x="37699" y="313380"/>
                    <a:pt x="31567" y="307700"/>
                    <a:pt x="27952" y="300083"/>
                  </a:cubicBezTo>
                  <a:cubicBezTo>
                    <a:pt x="18915" y="281104"/>
                    <a:pt x="29178" y="258899"/>
                    <a:pt x="49383" y="253670"/>
                  </a:cubicBezTo>
                  <a:cubicBezTo>
                    <a:pt x="52869" y="252766"/>
                    <a:pt x="60099" y="252637"/>
                    <a:pt x="105866" y="252637"/>
                  </a:cubicBezTo>
                  <a:lnTo>
                    <a:pt x="158347" y="252637"/>
                  </a:lnTo>
                  <a:lnTo>
                    <a:pt x="156152" y="254896"/>
                  </a:lnTo>
                  <a:lnTo>
                    <a:pt x="154022" y="257091"/>
                  </a:lnTo>
                  <a:lnTo>
                    <a:pt x="102961" y="257285"/>
                  </a:lnTo>
                  <a:cubicBezTo>
                    <a:pt x="52353" y="257478"/>
                    <a:pt x="51901" y="257478"/>
                    <a:pt x="48221" y="258899"/>
                  </a:cubicBezTo>
                  <a:cubicBezTo>
                    <a:pt x="40733" y="261739"/>
                    <a:pt x="35311" y="266709"/>
                    <a:pt x="32019" y="273875"/>
                  </a:cubicBezTo>
                  <a:cubicBezTo>
                    <a:pt x="28533" y="281233"/>
                    <a:pt x="28791" y="291110"/>
                    <a:pt x="32600" y="298792"/>
                  </a:cubicBezTo>
                  <a:cubicBezTo>
                    <a:pt x="35053" y="303698"/>
                    <a:pt x="40604" y="308926"/>
                    <a:pt x="46026" y="311508"/>
                  </a:cubicBezTo>
                  <a:lnTo>
                    <a:pt x="50610" y="313638"/>
                  </a:lnTo>
                  <a:lnTo>
                    <a:pt x="177454" y="313961"/>
                  </a:lnTo>
                  <a:cubicBezTo>
                    <a:pt x="293325" y="314284"/>
                    <a:pt x="304621" y="314413"/>
                    <a:pt x="307849" y="315381"/>
                  </a:cubicBezTo>
                  <a:cubicBezTo>
                    <a:pt x="311980" y="316608"/>
                    <a:pt x="320114" y="320158"/>
                    <a:pt x="320114" y="320739"/>
                  </a:cubicBezTo>
                  <a:cubicBezTo>
                    <a:pt x="320114" y="320933"/>
                    <a:pt x="319791" y="320933"/>
                    <a:pt x="319339" y="320675"/>
                  </a:cubicBezTo>
                  <a:cubicBezTo>
                    <a:pt x="318887" y="320416"/>
                    <a:pt x="318823" y="320481"/>
                    <a:pt x="319081" y="320997"/>
                  </a:cubicBezTo>
                  <a:cubicBezTo>
                    <a:pt x="319339" y="321385"/>
                    <a:pt x="319855" y="321578"/>
                    <a:pt x="320178" y="321320"/>
                  </a:cubicBezTo>
                  <a:cubicBezTo>
                    <a:pt x="321082" y="320804"/>
                    <a:pt x="325342" y="323644"/>
                    <a:pt x="324890" y="324419"/>
                  </a:cubicBezTo>
                  <a:cubicBezTo>
                    <a:pt x="324632" y="324806"/>
                    <a:pt x="324697" y="324935"/>
                    <a:pt x="325084" y="324741"/>
                  </a:cubicBezTo>
                  <a:cubicBezTo>
                    <a:pt x="325988" y="324160"/>
                    <a:pt x="329861" y="327517"/>
                    <a:pt x="329345" y="328421"/>
                  </a:cubicBezTo>
                  <a:cubicBezTo>
                    <a:pt x="329151" y="328808"/>
                    <a:pt x="329151" y="328937"/>
                    <a:pt x="329474" y="328679"/>
                  </a:cubicBezTo>
                  <a:cubicBezTo>
                    <a:pt x="330313" y="327904"/>
                    <a:pt x="331668" y="329389"/>
                    <a:pt x="331281" y="330616"/>
                  </a:cubicBezTo>
                  <a:cubicBezTo>
                    <a:pt x="331023" y="331519"/>
                    <a:pt x="331087" y="331584"/>
                    <a:pt x="331604" y="330745"/>
                  </a:cubicBezTo>
                  <a:cubicBezTo>
                    <a:pt x="332185" y="329970"/>
                    <a:pt x="332508" y="330035"/>
                    <a:pt x="333669" y="331390"/>
                  </a:cubicBezTo>
                  <a:cubicBezTo>
                    <a:pt x="346838" y="346431"/>
                    <a:pt x="349614" y="369928"/>
                    <a:pt x="340447" y="388196"/>
                  </a:cubicBezTo>
                  <a:cubicBezTo>
                    <a:pt x="339221" y="390649"/>
                    <a:pt x="338188" y="392844"/>
                    <a:pt x="338188" y="393037"/>
                  </a:cubicBezTo>
                  <a:cubicBezTo>
                    <a:pt x="338188" y="393231"/>
                    <a:pt x="343288" y="393360"/>
                    <a:pt x="349485" y="393360"/>
                  </a:cubicBezTo>
                  <a:lnTo>
                    <a:pt x="360781" y="393360"/>
                  </a:lnTo>
                  <a:lnTo>
                    <a:pt x="360781" y="246182"/>
                  </a:lnTo>
                  <a:lnTo>
                    <a:pt x="360781" y="99004"/>
                  </a:lnTo>
                  <a:lnTo>
                    <a:pt x="223802" y="99004"/>
                  </a:lnTo>
                  <a:cubicBezTo>
                    <a:pt x="40669" y="98939"/>
                    <a:pt x="54935" y="98874"/>
                    <a:pt x="50545" y="100036"/>
                  </a:cubicBezTo>
                  <a:cubicBezTo>
                    <a:pt x="42412" y="102167"/>
                    <a:pt x="35763" y="107718"/>
                    <a:pt x="32019" y="115593"/>
                  </a:cubicBezTo>
                  <a:cubicBezTo>
                    <a:pt x="30082" y="119725"/>
                    <a:pt x="29953" y="120370"/>
                    <a:pt x="29953" y="127406"/>
                  </a:cubicBezTo>
                  <a:cubicBezTo>
                    <a:pt x="29953" y="134507"/>
                    <a:pt x="30082" y="135024"/>
                    <a:pt x="32148" y="139478"/>
                  </a:cubicBezTo>
                  <a:cubicBezTo>
                    <a:pt x="35892" y="147482"/>
                    <a:pt x="43703" y="153550"/>
                    <a:pt x="52159" y="155164"/>
                  </a:cubicBezTo>
                  <a:cubicBezTo>
                    <a:pt x="54289" y="155551"/>
                    <a:pt x="73461" y="155809"/>
                    <a:pt x="102187" y="155809"/>
                  </a:cubicBezTo>
                  <a:lnTo>
                    <a:pt x="148793" y="155809"/>
                  </a:lnTo>
                  <a:lnTo>
                    <a:pt x="150988" y="158069"/>
                  </a:lnTo>
                  <a:lnTo>
                    <a:pt x="153183" y="160392"/>
                  </a:lnTo>
                  <a:lnTo>
                    <a:pt x="101606" y="160199"/>
                  </a:lnTo>
                  <a:cubicBezTo>
                    <a:pt x="50674" y="160005"/>
                    <a:pt x="49900" y="160005"/>
                    <a:pt x="46349" y="158650"/>
                  </a:cubicBezTo>
                  <a:cubicBezTo>
                    <a:pt x="41185" y="156648"/>
                    <a:pt x="35246" y="152453"/>
                    <a:pt x="32148" y="148515"/>
                  </a:cubicBezTo>
                  <a:cubicBezTo>
                    <a:pt x="28468" y="143932"/>
                    <a:pt x="27952" y="142576"/>
                    <a:pt x="29049" y="141156"/>
                  </a:cubicBezTo>
                  <a:cubicBezTo>
                    <a:pt x="29888" y="140123"/>
                    <a:pt x="29824" y="140059"/>
                    <a:pt x="28856" y="140898"/>
                  </a:cubicBezTo>
                  <a:cubicBezTo>
                    <a:pt x="27823" y="141672"/>
                    <a:pt x="27565" y="141543"/>
                    <a:pt x="26725" y="139413"/>
                  </a:cubicBezTo>
                  <a:cubicBezTo>
                    <a:pt x="26209" y="138122"/>
                    <a:pt x="25370" y="134894"/>
                    <a:pt x="24983" y="132248"/>
                  </a:cubicBezTo>
                  <a:cubicBezTo>
                    <a:pt x="23369" y="121661"/>
                    <a:pt x="26790" y="111462"/>
                    <a:pt x="34730" y="103522"/>
                  </a:cubicBezTo>
                  <a:lnTo>
                    <a:pt x="39248" y="99004"/>
                  </a:lnTo>
                  <a:lnTo>
                    <a:pt x="30276" y="99004"/>
                  </a:lnTo>
                  <a:lnTo>
                    <a:pt x="21239" y="99004"/>
                  </a:lnTo>
                  <a:lnTo>
                    <a:pt x="18979" y="102425"/>
                  </a:lnTo>
                  <a:cubicBezTo>
                    <a:pt x="14525" y="109138"/>
                    <a:pt x="11556" y="119144"/>
                    <a:pt x="11556" y="127406"/>
                  </a:cubicBezTo>
                  <a:cubicBezTo>
                    <a:pt x="11556" y="133087"/>
                    <a:pt x="13170" y="140317"/>
                    <a:pt x="15752" y="146256"/>
                  </a:cubicBezTo>
                  <a:lnTo>
                    <a:pt x="18011" y="151549"/>
                  </a:lnTo>
                  <a:lnTo>
                    <a:pt x="16397" y="153163"/>
                  </a:lnTo>
                  <a:cubicBezTo>
                    <a:pt x="14848" y="154712"/>
                    <a:pt x="14783" y="154776"/>
                    <a:pt x="13880" y="153550"/>
                  </a:cubicBezTo>
                  <a:cubicBezTo>
                    <a:pt x="12072" y="151032"/>
                    <a:pt x="9038" y="142963"/>
                    <a:pt x="7941" y="137735"/>
                  </a:cubicBezTo>
                  <a:cubicBezTo>
                    <a:pt x="7166" y="133668"/>
                    <a:pt x="6973" y="130505"/>
                    <a:pt x="7231" y="124889"/>
                  </a:cubicBezTo>
                  <a:cubicBezTo>
                    <a:pt x="7683" y="116303"/>
                    <a:pt x="8780" y="111656"/>
                    <a:pt x="12072" y="104813"/>
                  </a:cubicBezTo>
                  <a:cubicBezTo>
                    <a:pt x="13428" y="102167"/>
                    <a:pt x="14525" y="99778"/>
                    <a:pt x="14654" y="99585"/>
                  </a:cubicBezTo>
                  <a:cubicBezTo>
                    <a:pt x="14783" y="99326"/>
                    <a:pt x="14267" y="99004"/>
                    <a:pt x="13492" y="98810"/>
                  </a:cubicBezTo>
                  <a:cubicBezTo>
                    <a:pt x="12395" y="98552"/>
                    <a:pt x="12201" y="97971"/>
                    <a:pt x="12201" y="94550"/>
                  </a:cubicBezTo>
                  <a:cubicBezTo>
                    <a:pt x="12201" y="88998"/>
                    <a:pt x="13299" y="84544"/>
                    <a:pt x="15945" y="78993"/>
                  </a:cubicBezTo>
                  <a:cubicBezTo>
                    <a:pt x="18205" y="74409"/>
                    <a:pt x="21045" y="71117"/>
                    <a:pt x="30469" y="62274"/>
                  </a:cubicBezTo>
                  <a:cubicBezTo>
                    <a:pt x="31825" y="60983"/>
                    <a:pt x="33826" y="58078"/>
                    <a:pt x="34859" y="55818"/>
                  </a:cubicBezTo>
                  <a:cubicBezTo>
                    <a:pt x="40152" y="44909"/>
                    <a:pt x="35182" y="31999"/>
                    <a:pt x="23562" y="26383"/>
                  </a:cubicBezTo>
                  <a:cubicBezTo>
                    <a:pt x="21045" y="25156"/>
                    <a:pt x="17946" y="23155"/>
                    <a:pt x="16720" y="21864"/>
                  </a:cubicBezTo>
                  <a:lnTo>
                    <a:pt x="14525" y="19605"/>
                  </a:lnTo>
                  <a:lnTo>
                    <a:pt x="16655" y="19605"/>
                  </a:lnTo>
                  <a:cubicBezTo>
                    <a:pt x="22271" y="19605"/>
                    <a:pt x="31309" y="24123"/>
                    <a:pt x="35246" y="28900"/>
                  </a:cubicBezTo>
                  <a:cubicBezTo>
                    <a:pt x="40281" y="35033"/>
                    <a:pt x="42670" y="43554"/>
                    <a:pt x="41443" y="50848"/>
                  </a:cubicBezTo>
                  <a:cubicBezTo>
                    <a:pt x="40023" y="59046"/>
                    <a:pt x="38280" y="61693"/>
                    <a:pt x="26790" y="72537"/>
                  </a:cubicBezTo>
                  <a:cubicBezTo>
                    <a:pt x="21303" y="77701"/>
                    <a:pt x="18075" y="83834"/>
                    <a:pt x="17043" y="90870"/>
                  </a:cubicBezTo>
                  <a:lnTo>
                    <a:pt x="16591" y="94033"/>
                  </a:lnTo>
                  <a:lnTo>
                    <a:pt x="20399" y="93646"/>
                  </a:lnTo>
                  <a:cubicBezTo>
                    <a:pt x="25564" y="93194"/>
                    <a:pt x="33697" y="90483"/>
                    <a:pt x="38603" y="87578"/>
                  </a:cubicBezTo>
                  <a:cubicBezTo>
                    <a:pt x="44025" y="84415"/>
                    <a:pt x="51901" y="76540"/>
                    <a:pt x="55064" y="71246"/>
                  </a:cubicBezTo>
                  <a:cubicBezTo>
                    <a:pt x="61325" y="60660"/>
                    <a:pt x="63326" y="48201"/>
                    <a:pt x="60615" y="36711"/>
                  </a:cubicBezTo>
                  <a:cubicBezTo>
                    <a:pt x="56677" y="19476"/>
                    <a:pt x="45316" y="7211"/>
                    <a:pt x="28016" y="1401"/>
                  </a:cubicBezTo>
                  <a:cubicBezTo>
                    <a:pt x="24079" y="110"/>
                    <a:pt x="22271" y="-83"/>
                    <a:pt x="14138" y="-83"/>
                  </a:cubicBezTo>
                  <a:cubicBezTo>
                    <a:pt x="6392" y="-19"/>
                    <a:pt x="4132" y="175"/>
                    <a:pt x="1098" y="1272"/>
                  </a:cubicBezTo>
                  <a:lnTo>
                    <a:pt x="-2581" y="2628"/>
                  </a:lnTo>
                  <a:lnTo>
                    <a:pt x="-4324" y="820"/>
                  </a:lnTo>
                  <a:lnTo>
                    <a:pt x="-6067" y="-1052"/>
                  </a:lnTo>
                  <a:lnTo>
                    <a:pt x="-3743" y="-2020"/>
                  </a:lnTo>
                  <a:cubicBezTo>
                    <a:pt x="4326" y="-5377"/>
                    <a:pt x="-645" y="-5183"/>
                    <a:pt x="91277" y="-5441"/>
                  </a:cubicBezTo>
                  <a:lnTo>
                    <a:pt x="176486" y="-5635"/>
                  </a:lnTo>
                  <a:lnTo>
                    <a:pt x="174033" y="-3117"/>
                  </a:lnTo>
                  <a:cubicBezTo>
                    <a:pt x="172677" y="-1697"/>
                    <a:pt x="171063" y="-600"/>
                    <a:pt x="170482" y="-600"/>
                  </a:cubicBezTo>
                  <a:cubicBezTo>
                    <a:pt x="169901" y="-600"/>
                    <a:pt x="139627" y="-535"/>
                    <a:pt x="103219" y="-471"/>
                  </a:cubicBezTo>
                  <a:cubicBezTo>
                    <a:pt x="43767" y="-406"/>
                    <a:pt x="37247" y="-277"/>
                    <a:pt x="38926" y="562"/>
                  </a:cubicBezTo>
                  <a:cubicBezTo>
                    <a:pt x="47317" y="4952"/>
                    <a:pt x="56355" y="14182"/>
                    <a:pt x="60809" y="22962"/>
                  </a:cubicBezTo>
                  <a:cubicBezTo>
                    <a:pt x="65392" y="31934"/>
                    <a:pt x="66618" y="37808"/>
                    <a:pt x="66296" y="48589"/>
                  </a:cubicBezTo>
                  <a:cubicBezTo>
                    <a:pt x="66038" y="56012"/>
                    <a:pt x="65715" y="58142"/>
                    <a:pt x="64230" y="62532"/>
                  </a:cubicBezTo>
                  <a:cubicBezTo>
                    <a:pt x="63262" y="65372"/>
                    <a:pt x="62100" y="67890"/>
                    <a:pt x="61713" y="68148"/>
                  </a:cubicBezTo>
                  <a:cubicBezTo>
                    <a:pt x="61261" y="68406"/>
                    <a:pt x="61132" y="68664"/>
                    <a:pt x="61454" y="68664"/>
                  </a:cubicBezTo>
                  <a:cubicBezTo>
                    <a:pt x="61971" y="68664"/>
                    <a:pt x="59518" y="73828"/>
                    <a:pt x="58937" y="73828"/>
                  </a:cubicBezTo>
                  <a:cubicBezTo>
                    <a:pt x="58743" y="73828"/>
                    <a:pt x="58808" y="73506"/>
                    <a:pt x="59066" y="73054"/>
                  </a:cubicBezTo>
                  <a:cubicBezTo>
                    <a:pt x="59324" y="72602"/>
                    <a:pt x="59260" y="72537"/>
                    <a:pt x="58808" y="72796"/>
                  </a:cubicBezTo>
                  <a:cubicBezTo>
                    <a:pt x="58420" y="73054"/>
                    <a:pt x="58227" y="73570"/>
                    <a:pt x="58420" y="74022"/>
                  </a:cubicBezTo>
                  <a:cubicBezTo>
                    <a:pt x="58872" y="75313"/>
                    <a:pt x="52740" y="82995"/>
                    <a:pt x="48673" y="86351"/>
                  </a:cubicBezTo>
                  <a:cubicBezTo>
                    <a:pt x="46672" y="87965"/>
                    <a:pt x="43251" y="90418"/>
                    <a:pt x="41121" y="91709"/>
                  </a:cubicBezTo>
                  <a:lnTo>
                    <a:pt x="37118" y="94162"/>
                  </a:lnTo>
                  <a:lnTo>
                    <a:pt x="64553" y="94356"/>
                  </a:lnTo>
                  <a:cubicBezTo>
                    <a:pt x="79593" y="94420"/>
                    <a:pt x="160219" y="94420"/>
                    <a:pt x="243620" y="94291"/>
                  </a:cubicBezTo>
                  <a:cubicBezTo>
                    <a:pt x="380728" y="94098"/>
                    <a:pt x="395639" y="94033"/>
                    <a:pt x="398867" y="93065"/>
                  </a:cubicBezTo>
                  <a:cubicBezTo>
                    <a:pt x="405064" y="91257"/>
                    <a:pt x="408098" y="89966"/>
                    <a:pt x="412423" y="87384"/>
                  </a:cubicBezTo>
                  <a:cubicBezTo>
                    <a:pt x="416748" y="84802"/>
                    <a:pt x="424042" y="78670"/>
                    <a:pt x="424042" y="77637"/>
                  </a:cubicBezTo>
                  <a:cubicBezTo>
                    <a:pt x="424042" y="77314"/>
                    <a:pt x="359038" y="76991"/>
                    <a:pt x="259951" y="76927"/>
                  </a:cubicBezTo>
                  <a:cubicBezTo>
                    <a:pt x="102574" y="76733"/>
                    <a:pt x="95796" y="76669"/>
                    <a:pt x="95602" y="75571"/>
                  </a:cubicBezTo>
                  <a:cubicBezTo>
                    <a:pt x="94957" y="72344"/>
                    <a:pt x="84628" y="72537"/>
                    <a:pt x="262404" y="72537"/>
                  </a:cubicBezTo>
                  <a:lnTo>
                    <a:pt x="427915" y="72537"/>
                  </a:lnTo>
                  <a:lnTo>
                    <a:pt x="429852" y="69181"/>
                  </a:lnTo>
                  <a:cubicBezTo>
                    <a:pt x="432111" y="65178"/>
                    <a:pt x="434693" y="57497"/>
                    <a:pt x="435274" y="52720"/>
                  </a:cubicBezTo>
                  <a:lnTo>
                    <a:pt x="435726" y="49299"/>
                  </a:lnTo>
                  <a:lnTo>
                    <a:pt x="270796" y="49299"/>
                  </a:lnTo>
                  <a:cubicBezTo>
                    <a:pt x="108577" y="49299"/>
                    <a:pt x="105866" y="49299"/>
                    <a:pt x="105156" y="48072"/>
                  </a:cubicBezTo>
                  <a:cubicBezTo>
                    <a:pt x="104833" y="47362"/>
                    <a:pt x="104704" y="46329"/>
                    <a:pt x="104898" y="45813"/>
                  </a:cubicBezTo>
                  <a:cubicBezTo>
                    <a:pt x="105285" y="44909"/>
                    <a:pt x="114193" y="44780"/>
                    <a:pt x="196755" y="44780"/>
                  </a:cubicBezTo>
                  <a:cubicBezTo>
                    <a:pt x="247041" y="44780"/>
                    <a:pt x="321276" y="44715"/>
                    <a:pt x="361750" y="44586"/>
                  </a:cubicBezTo>
                  <a:lnTo>
                    <a:pt x="435339" y="44457"/>
                  </a:lnTo>
                  <a:lnTo>
                    <a:pt x="435145" y="41230"/>
                  </a:lnTo>
                  <a:cubicBezTo>
                    <a:pt x="434951" y="36776"/>
                    <a:pt x="432434" y="28965"/>
                    <a:pt x="429594" y="23865"/>
                  </a:cubicBezTo>
                  <a:lnTo>
                    <a:pt x="427205" y="19605"/>
                  </a:lnTo>
                  <a:lnTo>
                    <a:pt x="409001" y="19605"/>
                  </a:lnTo>
                  <a:lnTo>
                    <a:pt x="390862" y="19605"/>
                  </a:lnTo>
                  <a:lnTo>
                    <a:pt x="393380" y="17023"/>
                  </a:lnTo>
                  <a:lnTo>
                    <a:pt x="395897" y="14441"/>
                  </a:lnTo>
                  <a:lnTo>
                    <a:pt x="409518" y="14441"/>
                  </a:lnTo>
                  <a:lnTo>
                    <a:pt x="423074" y="14376"/>
                  </a:lnTo>
                  <a:lnTo>
                    <a:pt x="420169" y="11859"/>
                  </a:lnTo>
                  <a:cubicBezTo>
                    <a:pt x="418555" y="10438"/>
                    <a:pt x="415005" y="7856"/>
                    <a:pt x="412294" y="6178"/>
                  </a:cubicBezTo>
                  <a:lnTo>
                    <a:pt x="407259" y="3015"/>
                  </a:lnTo>
                  <a:lnTo>
                    <a:pt x="409066" y="1337"/>
                  </a:lnTo>
                  <a:lnTo>
                    <a:pt x="410873" y="-342"/>
                  </a:lnTo>
                  <a:lnTo>
                    <a:pt x="415328" y="2305"/>
                  </a:lnTo>
                  <a:cubicBezTo>
                    <a:pt x="421073" y="5726"/>
                    <a:pt x="429400" y="14053"/>
                    <a:pt x="433015" y="20057"/>
                  </a:cubicBezTo>
                  <a:cubicBezTo>
                    <a:pt x="434499" y="22639"/>
                    <a:pt x="436694" y="27416"/>
                    <a:pt x="437792" y="30708"/>
                  </a:cubicBezTo>
                  <a:cubicBezTo>
                    <a:pt x="439664" y="36388"/>
                    <a:pt x="439793" y="37292"/>
                    <a:pt x="439857" y="46717"/>
                  </a:cubicBezTo>
                  <a:cubicBezTo>
                    <a:pt x="439857" y="54656"/>
                    <a:pt x="439599" y="57497"/>
                    <a:pt x="438695" y="60595"/>
                  </a:cubicBezTo>
                  <a:cubicBezTo>
                    <a:pt x="434499" y="74087"/>
                    <a:pt x="425979" y="85060"/>
                    <a:pt x="414295" y="91967"/>
                  </a:cubicBezTo>
                  <a:cubicBezTo>
                    <a:pt x="409066" y="95001"/>
                    <a:pt x="400029" y="98100"/>
                    <a:pt x="394542" y="98681"/>
                  </a:cubicBezTo>
                  <a:lnTo>
                    <a:pt x="390475" y="99133"/>
                  </a:lnTo>
                  <a:lnTo>
                    <a:pt x="390475" y="127923"/>
                  </a:lnTo>
                  <a:lnTo>
                    <a:pt x="390475" y="156713"/>
                  </a:lnTo>
                  <a:lnTo>
                    <a:pt x="388216" y="154518"/>
                  </a:lnTo>
                  <a:lnTo>
                    <a:pt x="385956" y="152323"/>
                  </a:lnTo>
                  <a:lnTo>
                    <a:pt x="385956" y="125664"/>
                  </a:lnTo>
                  <a:lnTo>
                    <a:pt x="385956" y="99004"/>
                  </a:lnTo>
                  <a:lnTo>
                    <a:pt x="376015" y="99004"/>
                  </a:lnTo>
                  <a:cubicBezTo>
                    <a:pt x="367624" y="99004"/>
                    <a:pt x="366010" y="99133"/>
                    <a:pt x="365687" y="100036"/>
                  </a:cubicBezTo>
                  <a:cubicBezTo>
                    <a:pt x="365494" y="100553"/>
                    <a:pt x="365300" y="167558"/>
                    <a:pt x="365300" y="248893"/>
                  </a:cubicBezTo>
                  <a:cubicBezTo>
                    <a:pt x="365300" y="330164"/>
                    <a:pt x="365106" y="396975"/>
                    <a:pt x="364913" y="397298"/>
                  </a:cubicBezTo>
                  <a:cubicBezTo>
                    <a:pt x="364719" y="397620"/>
                    <a:pt x="339285" y="397879"/>
                    <a:pt x="304427" y="397879"/>
                  </a:cubicBezTo>
                  <a:lnTo>
                    <a:pt x="244330" y="397879"/>
                  </a:lnTo>
                  <a:lnTo>
                    <a:pt x="246524" y="395619"/>
                  </a:lnTo>
                  <a:close/>
                  <a:moveTo>
                    <a:pt x="20593" y="257607"/>
                  </a:moveTo>
                  <a:cubicBezTo>
                    <a:pt x="20593" y="257478"/>
                    <a:pt x="19818" y="256704"/>
                    <a:pt x="18850" y="255800"/>
                  </a:cubicBezTo>
                  <a:lnTo>
                    <a:pt x="17043" y="254251"/>
                  </a:lnTo>
                  <a:lnTo>
                    <a:pt x="18592" y="256058"/>
                  </a:lnTo>
                  <a:cubicBezTo>
                    <a:pt x="20077" y="257672"/>
                    <a:pt x="20593" y="258124"/>
                    <a:pt x="20593" y="257607"/>
                  </a:cubicBezTo>
                  <a:close/>
                  <a:moveTo>
                    <a:pt x="59970" y="71505"/>
                  </a:moveTo>
                  <a:cubicBezTo>
                    <a:pt x="59970" y="70988"/>
                    <a:pt x="58743" y="70665"/>
                    <a:pt x="58420" y="71117"/>
                  </a:cubicBezTo>
                  <a:cubicBezTo>
                    <a:pt x="58227" y="71440"/>
                    <a:pt x="58485" y="71698"/>
                    <a:pt x="59001" y="71698"/>
                  </a:cubicBezTo>
                  <a:cubicBezTo>
                    <a:pt x="59518" y="71698"/>
                    <a:pt x="59970" y="71569"/>
                    <a:pt x="59970" y="71505"/>
                  </a:cubicBez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8" name="Freihandform: Form 67">
              <a:extLst>
                <a:ext uri="{FF2B5EF4-FFF2-40B4-BE49-F238E27FC236}">
                  <a16:creationId xmlns:a16="http://schemas.microsoft.com/office/drawing/2014/main" id="{A01310F2-2FF8-4B3A-A43B-C25A6089CD49}"/>
                </a:ext>
              </a:extLst>
            </p:cNvPr>
            <p:cNvSpPr/>
            <p:nvPr/>
          </p:nvSpPr>
          <p:spPr>
            <a:xfrm flipV="1">
              <a:off x="5347213" y="3913170"/>
              <a:ext cx="4518" cy="142272"/>
            </a:xfrm>
            <a:custGeom>
              <a:avLst/>
              <a:gdLst>
                <a:gd name="connsiteX0" fmla="*/ -6390 w 4518"/>
                <a:gd name="connsiteY0" fmla="*/ 132325 h 142272"/>
                <a:gd name="connsiteX1" fmla="*/ -8456 w 4518"/>
                <a:gd name="connsiteY1" fmla="*/ 130195 h 142272"/>
                <a:gd name="connsiteX2" fmla="*/ -8456 w 4518"/>
                <a:gd name="connsiteY2" fmla="*/ 63384 h 142272"/>
                <a:gd name="connsiteX3" fmla="*/ -8456 w 4518"/>
                <a:gd name="connsiteY3" fmla="*/ -3427 h 142272"/>
                <a:gd name="connsiteX4" fmla="*/ -6196 w 4518"/>
                <a:gd name="connsiteY4" fmla="*/ -5622 h 142272"/>
                <a:gd name="connsiteX5" fmla="*/ -3937 w 4518"/>
                <a:gd name="connsiteY5" fmla="*/ -7817 h 142272"/>
                <a:gd name="connsiteX6" fmla="*/ -3937 w 4518"/>
                <a:gd name="connsiteY6" fmla="*/ 63319 h 142272"/>
                <a:gd name="connsiteX7" fmla="*/ -4131 w 4518"/>
                <a:gd name="connsiteY7" fmla="*/ 134455 h 142272"/>
                <a:gd name="connsiteX8" fmla="*/ -6390 w 4518"/>
                <a:gd name="connsiteY8" fmla="*/ 132325 h 14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8" h="142272">
                  <a:moveTo>
                    <a:pt x="-6390" y="132325"/>
                  </a:moveTo>
                  <a:lnTo>
                    <a:pt x="-8456" y="130195"/>
                  </a:lnTo>
                  <a:lnTo>
                    <a:pt x="-8456" y="63384"/>
                  </a:lnTo>
                  <a:lnTo>
                    <a:pt x="-8456" y="-3427"/>
                  </a:lnTo>
                  <a:lnTo>
                    <a:pt x="-6196" y="-5622"/>
                  </a:lnTo>
                  <a:lnTo>
                    <a:pt x="-3937" y="-7817"/>
                  </a:lnTo>
                  <a:lnTo>
                    <a:pt x="-3937" y="63319"/>
                  </a:lnTo>
                  <a:cubicBezTo>
                    <a:pt x="-3937" y="102438"/>
                    <a:pt x="-4001" y="134455"/>
                    <a:pt x="-4131" y="134455"/>
                  </a:cubicBezTo>
                  <a:cubicBezTo>
                    <a:pt x="-4260" y="134455"/>
                    <a:pt x="-5228" y="133487"/>
                    <a:pt x="-6390" y="132325"/>
                  </a:cubicBez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9" name="Freihandform: Form 68">
              <a:extLst>
                <a:ext uri="{FF2B5EF4-FFF2-40B4-BE49-F238E27FC236}">
                  <a16:creationId xmlns:a16="http://schemas.microsoft.com/office/drawing/2014/main" id="{89CCAA77-C0BE-432E-9B6F-680E534881C0}"/>
                </a:ext>
              </a:extLst>
            </p:cNvPr>
            <p:cNvSpPr/>
            <p:nvPr/>
          </p:nvSpPr>
          <p:spPr>
            <a:xfrm flipV="1">
              <a:off x="5116117" y="4051094"/>
              <a:ext cx="94609" cy="4735"/>
            </a:xfrm>
            <a:custGeom>
              <a:avLst/>
              <a:gdLst>
                <a:gd name="connsiteX0" fmla="*/ -5862 w 94609"/>
                <a:gd name="connsiteY0" fmla="*/ -2184 h 4735"/>
                <a:gd name="connsiteX1" fmla="*/ -3731 w 94609"/>
                <a:gd name="connsiteY1" fmla="*/ -4573 h 4735"/>
                <a:gd name="connsiteX2" fmla="*/ -1601 w 94609"/>
                <a:gd name="connsiteY2" fmla="*/ -6638 h 4735"/>
                <a:gd name="connsiteX3" fmla="*/ 41649 w 94609"/>
                <a:gd name="connsiteY3" fmla="*/ -6638 h 4735"/>
                <a:gd name="connsiteX4" fmla="*/ 84898 w 94609"/>
                <a:gd name="connsiteY4" fmla="*/ -6638 h 4735"/>
                <a:gd name="connsiteX5" fmla="*/ 87093 w 94609"/>
                <a:gd name="connsiteY5" fmla="*/ -4379 h 4735"/>
                <a:gd name="connsiteX6" fmla="*/ 88642 w 94609"/>
                <a:gd name="connsiteY6" fmla="*/ -2120 h 4735"/>
                <a:gd name="connsiteX7" fmla="*/ 41068 w 94609"/>
                <a:gd name="connsiteY7" fmla="*/ -1926 h 4735"/>
                <a:gd name="connsiteX8" fmla="*/ -5862 w 94609"/>
                <a:gd name="connsiteY8" fmla="*/ -2184 h 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609" h="4735">
                  <a:moveTo>
                    <a:pt x="-5862" y="-2184"/>
                  </a:moveTo>
                  <a:cubicBezTo>
                    <a:pt x="-5862" y="-2378"/>
                    <a:pt x="-4893" y="-3411"/>
                    <a:pt x="-3731" y="-4573"/>
                  </a:cubicBezTo>
                  <a:lnTo>
                    <a:pt x="-1601" y="-6638"/>
                  </a:lnTo>
                  <a:lnTo>
                    <a:pt x="41649" y="-6638"/>
                  </a:lnTo>
                  <a:lnTo>
                    <a:pt x="84898" y="-6638"/>
                  </a:lnTo>
                  <a:lnTo>
                    <a:pt x="87093" y="-4379"/>
                  </a:lnTo>
                  <a:cubicBezTo>
                    <a:pt x="88320" y="-3153"/>
                    <a:pt x="89030" y="-2120"/>
                    <a:pt x="88642" y="-2120"/>
                  </a:cubicBezTo>
                  <a:cubicBezTo>
                    <a:pt x="88320" y="-2120"/>
                    <a:pt x="66953" y="-2055"/>
                    <a:pt x="41068" y="-1926"/>
                  </a:cubicBezTo>
                  <a:cubicBezTo>
                    <a:pt x="15247" y="-1862"/>
                    <a:pt x="-5862" y="-1926"/>
                    <a:pt x="-5862" y="-2184"/>
                  </a:cubicBez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0" name="Freihandform: Form 69">
              <a:extLst>
                <a:ext uri="{FF2B5EF4-FFF2-40B4-BE49-F238E27FC236}">
                  <a16:creationId xmlns:a16="http://schemas.microsoft.com/office/drawing/2014/main" id="{A9B71296-E450-4F45-81DC-176AF0860438}"/>
                </a:ext>
              </a:extLst>
            </p:cNvPr>
            <p:cNvSpPr/>
            <p:nvPr/>
          </p:nvSpPr>
          <p:spPr>
            <a:xfrm flipV="1">
              <a:off x="5207587" y="4051311"/>
              <a:ext cx="99498" cy="101410"/>
            </a:xfrm>
            <a:custGeom>
              <a:avLst/>
              <a:gdLst>
                <a:gd name="connsiteX0" fmla="*/ -4976 w 99498"/>
                <a:gd name="connsiteY0" fmla="*/ 93405 h 101410"/>
                <a:gd name="connsiteX1" fmla="*/ -7171 w 99498"/>
                <a:gd name="connsiteY1" fmla="*/ 91146 h 101410"/>
                <a:gd name="connsiteX2" fmla="*/ 21490 w 99498"/>
                <a:gd name="connsiteY2" fmla="*/ 90888 h 101410"/>
                <a:gd name="connsiteX3" fmla="*/ 62029 w 99498"/>
                <a:gd name="connsiteY3" fmla="*/ 86240 h 101410"/>
                <a:gd name="connsiteX4" fmla="*/ 85655 w 99498"/>
                <a:gd name="connsiteY4" fmla="*/ 58612 h 101410"/>
                <a:gd name="connsiteX5" fmla="*/ 84622 w 99498"/>
                <a:gd name="connsiteY5" fmla="*/ 28466 h 101410"/>
                <a:gd name="connsiteX6" fmla="*/ 73713 w 99498"/>
                <a:gd name="connsiteY6" fmla="*/ 12264 h 101410"/>
                <a:gd name="connsiteX7" fmla="*/ 54670 w 99498"/>
                <a:gd name="connsiteY7" fmla="*/ 773 h 101410"/>
                <a:gd name="connsiteX8" fmla="*/ 23749 w 99498"/>
                <a:gd name="connsiteY8" fmla="*/ -1099 h 101410"/>
                <a:gd name="connsiteX9" fmla="*/ -2007 w 99498"/>
                <a:gd name="connsiteY9" fmla="*/ -1292 h 101410"/>
                <a:gd name="connsiteX10" fmla="*/ 188 w 99498"/>
                <a:gd name="connsiteY10" fmla="*/ -3552 h 101410"/>
                <a:gd name="connsiteX11" fmla="*/ 2383 w 99498"/>
                <a:gd name="connsiteY11" fmla="*/ -5811 h 101410"/>
                <a:gd name="connsiteX12" fmla="*/ 26912 w 99498"/>
                <a:gd name="connsiteY12" fmla="*/ -5553 h 101410"/>
                <a:gd name="connsiteX13" fmla="*/ 64353 w 99498"/>
                <a:gd name="connsiteY13" fmla="*/ -518 h 101410"/>
                <a:gd name="connsiteX14" fmla="*/ 86881 w 99498"/>
                <a:gd name="connsiteY14" fmla="*/ 22011 h 101410"/>
                <a:gd name="connsiteX15" fmla="*/ 92239 w 99498"/>
                <a:gd name="connsiteY15" fmla="*/ 42345 h 101410"/>
                <a:gd name="connsiteX16" fmla="*/ 54089 w 99498"/>
                <a:gd name="connsiteY16" fmla="*/ 94309 h 101410"/>
                <a:gd name="connsiteX17" fmla="*/ 23039 w 99498"/>
                <a:gd name="connsiteY17" fmla="*/ 95600 h 101410"/>
                <a:gd name="connsiteX18" fmla="*/ -2846 w 99498"/>
                <a:gd name="connsiteY18" fmla="*/ 95600 h 101410"/>
                <a:gd name="connsiteX19" fmla="*/ -4976 w 99498"/>
                <a:gd name="connsiteY19" fmla="*/ 93405 h 10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498" h="101410">
                  <a:moveTo>
                    <a:pt x="-4976" y="93405"/>
                  </a:moveTo>
                  <a:lnTo>
                    <a:pt x="-7171" y="91146"/>
                  </a:lnTo>
                  <a:lnTo>
                    <a:pt x="21490" y="90888"/>
                  </a:lnTo>
                  <a:cubicBezTo>
                    <a:pt x="53121" y="90630"/>
                    <a:pt x="53443" y="90565"/>
                    <a:pt x="62029" y="86240"/>
                  </a:cubicBezTo>
                  <a:cubicBezTo>
                    <a:pt x="73325" y="80559"/>
                    <a:pt x="82169" y="70231"/>
                    <a:pt x="85655" y="58612"/>
                  </a:cubicBezTo>
                  <a:cubicBezTo>
                    <a:pt x="88495" y="49187"/>
                    <a:pt x="88108" y="37503"/>
                    <a:pt x="84622" y="28466"/>
                  </a:cubicBezTo>
                  <a:cubicBezTo>
                    <a:pt x="82104" y="21882"/>
                    <a:pt x="79587" y="18202"/>
                    <a:pt x="73713" y="12264"/>
                  </a:cubicBezTo>
                  <a:cubicBezTo>
                    <a:pt x="68161" y="6648"/>
                    <a:pt x="62287" y="3097"/>
                    <a:pt x="54670" y="773"/>
                  </a:cubicBezTo>
                  <a:cubicBezTo>
                    <a:pt x="49635" y="-840"/>
                    <a:pt x="48989" y="-840"/>
                    <a:pt x="23749" y="-1099"/>
                  </a:cubicBezTo>
                  <a:lnTo>
                    <a:pt x="-2007" y="-1292"/>
                  </a:lnTo>
                  <a:lnTo>
                    <a:pt x="188" y="-3552"/>
                  </a:lnTo>
                  <a:lnTo>
                    <a:pt x="2383" y="-5811"/>
                  </a:lnTo>
                  <a:lnTo>
                    <a:pt x="26912" y="-5553"/>
                  </a:lnTo>
                  <a:cubicBezTo>
                    <a:pt x="54347" y="-5295"/>
                    <a:pt x="54928" y="-5230"/>
                    <a:pt x="64353" y="-518"/>
                  </a:cubicBezTo>
                  <a:cubicBezTo>
                    <a:pt x="74358" y="4453"/>
                    <a:pt x="81846" y="11941"/>
                    <a:pt x="86881" y="22011"/>
                  </a:cubicBezTo>
                  <a:cubicBezTo>
                    <a:pt x="90367" y="28853"/>
                    <a:pt x="91723" y="34082"/>
                    <a:pt x="92239" y="42345"/>
                  </a:cubicBezTo>
                  <a:cubicBezTo>
                    <a:pt x="93659" y="66810"/>
                    <a:pt x="77973" y="88177"/>
                    <a:pt x="54089" y="94309"/>
                  </a:cubicBezTo>
                  <a:cubicBezTo>
                    <a:pt x="49376" y="95471"/>
                    <a:pt x="46988" y="95600"/>
                    <a:pt x="23039" y="95600"/>
                  </a:cubicBezTo>
                  <a:lnTo>
                    <a:pt x="-2846" y="95600"/>
                  </a:lnTo>
                  <a:lnTo>
                    <a:pt x="-4976" y="93405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6" name="Freihandform: Form 75">
              <a:extLst>
                <a:ext uri="{FF2B5EF4-FFF2-40B4-BE49-F238E27FC236}">
                  <a16:creationId xmlns:a16="http://schemas.microsoft.com/office/drawing/2014/main" id="{8596D3F3-7EB6-4463-8357-14695F9679BF}"/>
                </a:ext>
              </a:extLst>
            </p:cNvPr>
            <p:cNvSpPr/>
            <p:nvPr/>
          </p:nvSpPr>
          <p:spPr>
            <a:xfrm flipV="1">
              <a:off x="5347213" y="4051698"/>
              <a:ext cx="4518" cy="103799"/>
            </a:xfrm>
            <a:custGeom>
              <a:avLst/>
              <a:gdLst>
                <a:gd name="connsiteX0" fmla="*/ -8456 w 4518"/>
                <a:gd name="connsiteY0" fmla="*/ 46116 h 103799"/>
                <a:gd name="connsiteX1" fmla="*/ -8456 w 4518"/>
                <a:gd name="connsiteY1" fmla="*/ -5784 h 103799"/>
                <a:gd name="connsiteX2" fmla="*/ -6196 w 4518"/>
                <a:gd name="connsiteY2" fmla="*/ -3589 h 103799"/>
                <a:gd name="connsiteX3" fmla="*/ -3937 w 4518"/>
                <a:gd name="connsiteY3" fmla="*/ -1394 h 103799"/>
                <a:gd name="connsiteX4" fmla="*/ -3937 w 4518"/>
                <a:gd name="connsiteY4" fmla="*/ 46116 h 103799"/>
                <a:gd name="connsiteX5" fmla="*/ -3937 w 4518"/>
                <a:gd name="connsiteY5" fmla="*/ 93626 h 103799"/>
                <a:gd name="connsiteX6" fmla="*/ -6196 w 4518"/>
                <a:gd name="connsiteY6" fmla="*/ 95821 h 103799"/>
                <a:gd name="connsiteX7" fmla="*/ -8456 w 4518"/>
                <a:gd name="connsiteY7" fmla="*/ 98015 h 103799"/>
                <a:gd name="connsiteX8" fmla="*/ -8456 w 4518"/>
                <a:gd name="connsiteY8" fmla="*/ 46116 h 10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8" h="103799">
                  <a:moveTo>
                    <a:pt x="-8456" y="46116"/>
                  </a:moveTo>
                  <a:lnTo>
                    <a:pt x="-8456" y="-5784"/>
                  </a:lnTo>
                  <a:lnTo>
                    <a:pt x="-6196" y="-3589"/>
                  </a:lnTo>
                  <a:lnTo>
                    <a:pt x="-3937" y="-1394"/>
                  </a:lnTo>
                  <a:lnTo>
                    <a:pt x="-3937" y="46116"/>
                  </a:lnTo>
                  <a:lnTo>
                    <a:pt x="-3937" y="93626"/>
                  </a:lnTo>
                  <a:lnTo>
                    <a:pt x="-6196" y="95821"/>
                  </a:lnTo>
                  <a:lnTo>
                    <a:pt x="-8456" y="98015"/>
                  </a:lnTo>
                  <a:lnTo>
                    <a:pt x="-8456" y="46116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7" name="Freihandform: Form 76">
              <a:extLst>
                <a:ext uri="{FF2B5EF4-FFF2-40B4-BE49-F238E27FC236}">
                  <a16:creationId xmlns:a16="http://schemas.microsoft.com/office/drawing/2014/main" id="{837A7EAD-6CF7-4ABD-90AB-2653DA547A74}"/>
                </a:ext>
              </a:extLst>
            </p:cNvPr>
            <p:cNvSpPr/>
            <p:nvPr/>
          </p:nvSpPr>
          <p:spPr>
            <a:xfrm flipV="1">
              <a:off x="5133288" y="4068740"/>
              <a:ext cx="60549" cy="5228"/>
            </a:xfrm>
            <a:custGeom>
              <a:avLst/>
              <a:gdLst>
                <a:gd name="connsiteX0" fmla="*/ -3411 w 60549"/>
                <a:gd name="connsiteY0" fmla="*/ -3622 h 5228"/>
                <a:gd name="connsiteX1" fmla="*/ -893 w 60549"/>
                <a:gd name="connsiteY1" fmla="*/ -6140 h 5228"/>
                <a:gd name="connsiteX2" fmla="*/ 24347 w 60549"/>
                <a:gd name="connsiteY2" fmla="*/ -6269 h 5228"/>
                <a:gd name="connsiteX3" fmla="*/ 49587 w 60549"/>
                <a:gd name="connsiteY3" fmla="*/ -6333 h 5228"/>
                <a:gd name="connsiteX4" fmla="*/ 52169 w 60549"/>
                <a:gd name="connsiteY4" fmla="*/ -3687 h 5228"/>
                <a:gd name="connsiteX5" fmla="*/ 54686 w 60549"/>
                <a:gd name="connsiteY5" fmla="*/ -1105 h 5228"/>
                <a:gd name="connsiteX6" fmla="*/ 24411 w 60549"/>
                <a:gd name="connsiteY6" fmla="*/ -1105 h 5228"/>
                <a:gd name="connsiteX7" fmla="*/ -5864 w 60549"/>
                <a:gd name="connsiteY7" fmla="*/ -1105 h 5228"/>
                <a:gd name="connsiteX8" fmla="*/ -3411 w 60549"/>
                <a:gd name="connsiteY8" fmla="*/ -3622 h 5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549" h="5228">
                  <a:moveTo>
                    <a:pt x="-3411" y="-3622"/>
                  </a:moveTo>
                  <a:lnTo>
                    <a:pt x="-893" y="-6140"/>
                  </a:lnTo>
                  <a:lnTo>
                    <a:pt x="24347" y="-6269"/>
                  </a:lnTo>
                  <a:lnTo>
                    <a:pt x="49587" y="-6333"/>
                  </a:lnTo>
                  <a:lnTo>
                    <a:pt x="52169" y="-3687"/>
                  </a:lnTo>
                  <a:lnTo>
                    <a:pt x="54686" y="-1105"/>
                  </a:lnTo>
                  <a:lnTo>
                    <a:pt x="24411" y="-1105"/>
                  </a:lnTo>
                  <a:lnTo>
                    <a:pt x="-5864" y="-1105"/>
                  </a:lnTo>
                  <a:lnTo>
                    <a:pt x="-3411" y="-3622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8" name="Freihandform: Form 77">
              <a:extLst>
                <a:ext uri="{FF2B5EF4-FFF2-40B4-BE49-F238E27FC236}">
                  <a16:creationId xmlns:a16="http://schemas.microsoft.com/office/drawing/2014/main" id="{5C395125-FB67-42C3-B369-A91EDDAD34A9}"/>
                </a:ext>
              </a:extLst>
            </p:cNvPr>
            <p:cNvSpPr/>
            <p:nvPr/>
          </p:nvSpPr>
          <p:spPr>
            <a:xfrm flipV="1">
              <a:off x="5189448" y="4068740"/>
              <a:ext cx="99918" cy="66552"/>
            </a:xfrm>
            <a:custGeom>
              <a:avLst/>
              <a:gdLst>
                <a:gd name="connsiteX0" fmla="*/ -4403 w 99918"/>
                <a:gd name="connsiteY0" fmla="*/ 58160 h 66552"/>
                <a:gd name="connsiteX1" fmla="*/ -6921 w 99918"/>
                <a:gd name="connsiteY1" fmla="*/ 55578 h 66552"/>
                <a:gd name="connsiteX2" fmla="*/ 29099 w 99918"/>
                <a:gd name="connsiteY2" fmla="*/ 55578 h 66552"/>
                <a:gd name="connsiteX3" fmla="*/ 76157 w 99918"/>
                <a:gd name="connsiteY3" fmla="*/ 50866 h 66552"/>
                <a:gd name="connsiteX4" fmla="*/ 86421 w 99918"/>
                <a:gd name="connsiteY4" fmla="*/ 38149 h 66552"/>
                <a:gd name="connsiteX5" fmla="*/ 87906 w 99918"/>
                <a:gd name="connsiteY5" fmla="*/ 27498 h 66552"/>
                <a:gd name="connsiteX6" fmla="*/ 85776 w 99918"/>
                <a:gd name="connsiteY6" fmla="*/ 15943 h 66552"/>
                <a:gd name="connsiteX7" fmla="*/ 69057 w 99918"/>
                <a:gd name="connsiteY7" fmla="*/ 773 h 66552"/>
                <a:gd name="connsiteX8" fmla="*/ 31617 w 99918"/>
                <a:gd name="connsiteY8" fmla="*/ -582 h 66552"/>
                <a:gd name="connsiteX9" fmla="*/ -1821 w 99918"/>
                <a:gd name="connsiteY9" fmla="*/ -647 h 66552"/>
                <a:gd name="connsiteX10" fmla="*/ 954 w 99918"/>
                <a:gd name="connsiteY10" fmla="*/ -3229 h 66552"/>
                <a:gd name="connsiteX11" fmla="*/ 3730 w 99918"/>
                <a:gd name="connsiteY11" fmla="*/ -5811 h 66552"/>
                <a:gd name="connsiteX12" fmla="*/ 35167 w 99918"/>
                <a:gd name="connsiteY12" fmla="*/ -5617 h 66552"/>
                <a:gd name="connsiteX13" fmla="*/ 70541 w 99918"/>
                <a:gd name="connsiteY13" fmla="*/ -4068 h 66552"/>
                <a:gd name="connsiteX14" fmla="*/ 92683 w 99918"/>
                <a:gd name="connsiteY14" fmla="*/ 22850 h 66552"/>
                <a:gd name="connsiteX15" fmla="*/ 91392 w 99918"/>
                <a:gd name="connsiteY15" fmla="*/ 38794 h 66552"/>
                <a:gd name="connsiteX16" fmla="*/ 66281 w 99918"/>
                <a:gd name="connsiteY16" fmla="*/ 60032 h 66552"/>
                <a:gd name="connsiteX17" fmla="*/ 30132 w 99918"/>
                <a:gd name="connsiteY17" fmla="*/ 60742 h 66552"/>
                <a:gd name="connsiteX18" fmla="*/ -1886 w 99918"/>
                <a:gd name="connsiteY18" fmla="*/ 60742 h 66552"/>
                <a:gd name="connsiteX19" fmla="*/ -4403 w 99918"/>
                <a:gd name="connsiteY19" fmla="*/ 58160 h 6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918" h="66552">
                  <a:moveTo>
                    <a:pt x="-4403" y="58160"/>
                  </a:moveTo>
                  <a:lnTo>
                    <a:pt x="-6921" y="55578"/>
                  </a:lnTo>
                  <a:lnTo>
                    <a:pt x="29099" y="55578"/>
                  </a:lnTo>
                  <a:cubicBezTo>
                    <a:pt x="69638" y="55578"/>
                    <a:pt x="68992" y="55642"/>
                    <a:pt x="76157" y="50866"/>
                  </a:cubicBezTo>
                  <a:cubicBezTo>
                    <a:pt x="80740" y="47767"/>
                    <a:pt x="84355" y="43248"/>
                    <a:pt x="86421" y="38149"/>
                  </a:cubicBezTo>
                  <a:cubicBezTo>
                    <a:pt x="87583" y="35244"/>
                    <a:pt x="87841" y="33307"/>
                    <a:pt x="87906" y="27498"/>
                  </a:cubicBezTo>
                  <a:cubicBezTo>
                    <a:pt x="87906" y="20784"/>
                    <a:pt x="87777" y="20139"/>
                    <a:pt x="85776" y="15943"/>
                  </a:cubicBezTo>
                  <a:cubicBezTo>
                    <a:pt x="82161" y="8326"/>
                    <a:pt x="76674" y="3355"/>
                    <a:pt x="69057" y="773"/>
                  </a:cubicBezTo>
                  <a:cubicBezTo>
                    <a:pt x="65183" y="-518"/>
                    <a:pt x="63763" y="-582"/>
                    <a:pt x="31617" y="-582"/>
                  </a:cubicBezTo>
                  <a:lnTo>
                    <a:pt x="-1821" y="-647"/>
                  </a:lnTo>
                  <a:lnTo>
                    <a:pt x="954" y="-3229"/>
                  </a:lnTo>
                  <a:lnTo>
                    <a:pt x="3730" y="-5811"/>
                  </a:lnTo>
                  <a:lnTo>
                    <a:pt x="35167" y="-5617"/>
                  </a:lnTo>
                  <a:cubicBezTo>
                    <a:pt x="64861" y="-5359"/>
                    <a:pt x="66797" y="-5295"/>
                    <a:pt x="70541" y="-4068"/>
                  </a:cubicBezTo>
                  <a:cubicBezTo>
                    <a:pt x="82290" y="-66"/>
                    <a:pt x="91069" y="10585"/>
                    <a:pt x="92683" y="22850"/>
                  </a:cubicBezTo>
                  <a:cubicBezTo>
                    <a:pt x="93393" y="28079"/>
                    <a:pt x="92876" y="34469"/>
                    <a:pt x="91392" y="38794"/>
                  </a:cubicBezTo>
                  <a:cubicBezTo>
                    <a:pt x="87712" y="49187"/>
                    <a:pt x="76996" y="58289"/>
                    <a:pt x="66281" y="60032"/>
                  </a:cubicBezTo>
                  <a:cubicBezTo>
                    <a:pt x="63763" y="60484"/>
                    <a:pt x="49433" y="60742"/>
                    <a:pt x="30132" y="60742"/>
                  </a:cubicBezTo>
                  <a:lnTo>
                    <a:pt x="-1886" y="60742"/>
                  </a:lnTo>
                  <a:lnTo>
                    <a:pt x="-4403" y="58160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9" name="Freihandform: Form 78">
              <a:extLst>
                <a:ext uri="{FF2B5EF4-FFF2-40B4-BE49-F238E27FC236}">
                  <a16:creationId xmlns:a16="http://schemas.microsoft.com/office/drawing/2014/main" id="{D4121776-E2AF-4279-822C-5CF6CE74F214}"/>
                </a:ext>
              </a:extLst>
            </p:cNvPr>
            <p:cNvSpPr/>
            <p:nvPr/>
          </p:nvSpPr>
          <p:spPr>
            <a:xfrm flipV="1">
              <a:off x="4923753" y="4101338"/>
              <a:ext cx="3550" cy="7100"/>
            </a:xfrm>
            <a:custGeom>
              <a:avLst/>
              <a:gdLst>
                <a:gd name="connsiteX0" fmla="*/ -2545 w 3550"/>
                <a:gd name="connsiteY0" fmla="*/ -2212 h 7100"/>
                <a:gd name="connsiteX1" fmla="*/ -2545 w 3550"/>
                <a:gd name="connsiteY1" fmla="*/ -5762 h 7100"/>
                <a:gd name="connsiteX2" fmla="*/ -802 w 3550"/>
                <a:gd name="connsiteY2" fmla="*/ -3955 h 7100"/>
                <a:gd name="connsiteX3" fmla="*/ 1006 w 3550"/>
                <a:gd name="connsiteY3" fmla="*/ -2212 h 7100"/>
                <a:gd name="connsiteX4" fmla="*/ -802 w 3550"/>
                <a:gd name="connsiteY4" fmla="*/ -469 h 7100"/>
                <a:gd name="connsiteX5" fmla="*/ -2545 w 3550"/>
                <a:gd name="connsiteY5" fmla="*/ 1339 h 7100"/>
                <a:gd name="connsiteX6" fmla="*/ -2545 w 3550"/>
                <a:gd name="connsiteY6" fmla="*/ -2212 h 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50" h="7100">
                  <a:moveTo>
                    <a:pt x="-2545" y="-2212"/>
                  </a:moveTo>
                  <a:lnTo>
                    <a:pt x="-2545" y="-5762"/>
                  </a:lnTo>
                  <a:lnTo>
                    <a:pt x="-802" y="-3955"/>
                  </a:lnTo>
                  <a:lnTo>
                    <a:pt x="1006" y="-2212"/>
                  </a:lnTo>
                  <a:lnTo>
                    <a:pt x="-802" y="-469"/>
                  </a:lnTo>
                  <a:lnTo>
                    <a:pt x="-2545" y="1339"/>
                  </a:lnTo>
                  <a:lnTo>
                    <a:pt x="-2545" y="-2212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1" name="Freihandform: Form 80">
              <a:extLst>
                <a:ext uri="{FF2B5EF4-FFF2-40B4-BE49-F238E27FC236}">
                  <a16:creationId xmlns:a16="http://schemas.microsoft.com/office/drawing/2014/main" id="{444C16B9-8FF7-4665-93B7-A8B260C0EA35}"/>
                </a:ext>
              </a:extLst>
            </p:cNvPr>
            <p:cNvSpPr/>
            <p:nvPr/>
          </p:nvSpPr>
          <p:spPr>
            <a:xfrm flipV="1">
              <a:off x="4923753" y="4105534"/>
              <a:ext cx="34341" cy="203919"/>
            </a:xfrm>
            <a:custGeom>
              <a:avLst/>
              <a:gdLst>
                <a:gd name="connsiteX0" fmla="*/ -1017 w 34341"/>
                <a:gd name="connsiteY0" fmla="*/ 198098 h 203919"/>
                <a:gd name="connsiteX1" fmla="*/ -2759 w 34341"/>
                <a:gd name="connsiteY1" fmla="*/ 196291 h 203919"/>
                <a:gd name="connsiteX2" fmla="*/ -2759 w 34341"/>
                <a:gd name="connsiteY2" fmla="*/ 116763 h 203919"/>
                <a:gd name="connsiteX3" fmla="*/ -2049 w 34341"/>
                <a:gd name="connsiteY3" fmla="*/ 33878 h 203919"/>
                <a:gd name="connsiteX4" fmla="*/ 4406 w 34341"/>
                <a:gd name="connsiteY4" fmla="*/ 17030 h 203919"/>
                <a:gd name="connsiteX5" fmla="*/ 25385 w 34341"/>
                <a:gd name="connsiteY5" fmla="*/ -2658 h 203919"/>
                <a:gd name="connsiteX6" fmla="*/ 28032 w 34341"/>
                <a:gd name="connsiteY6" fmla="*/ -4014 h 203919"/>
                <a:gd name="connsiteX7" fmla="*/ 29839 w 34341"/>
                <a:gd name="connsiteY7" fmla="*/ -2142 h 203919"/>
                <a:gd name="connsiteX8" fmla="*/ 31582 w 34341"/>
                <a:gd name="connsiteY8" fmla="*/ -334 h 203919"/>
                <a:gd name="connsiteX9" fmla="*/ 28290 w 34341"/>
                <a:gd name="connsiteY9" fmla="*/ 1344 h 203919"/>
                <a:gd name="connsiteX10" fmla="*/ 3760 w 34341"/>
                <a:gd name="connsiteY10" fmla="*/ 30005 h 203919"/>
                <a:gd name="connsiteX11" fmla="*/ 2082 w 34341"/>
                <a:gd name="connsiteY11" fmla="*/ 34976 h 203919"/>
                <a:gd name="connsiteX12" fmla="*/ 1888 w 34341"/>
                <a:gd name="connsiteY12" fmla="*/ 117473 h 203919"/>
                <a:gd name="connsiteX13" fmla="*/ 1243 w 34341"/>
                <a:gd name="connsiteY13" fmla="*/ 199906 h 203919"/>
                <a:gd name="connsiteX14" fmla="*/ -1017 w 34341"/>
                <a:gd name="connsiteY14" fmla="*/ 198098 h 203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341" h="203919">
                  <a:moveTo>
                    <a:pt x="-1017" y="198098"/>
                  </a:moveTo>
                  <a:lnTo>
                    <a:pt x="-2759" y="196291"/>
                  </a:lnTo>
                  <a:lnTo>
                    <a:pt x="-2759" y="116763"/>
                  </a:lnTo>
                  <a:cubicBezTo>
                    <a:pt x="-2759" y="61829"/>
                    <a:pt x="-2566" y="36267"/>
                    <a:pt x="-2049" y="33878"/>
                  </a:cubicBezTo>
                  <a:cubicBezTo>
                    <a:pt x="-952" y="28391"/>
                    <a:pt x="1630" y="21743"/>
                    <a:pt x="4406" y="17030"/>
                  </a:cubicBezTo>
                  <a:cubicBezTo>
                    <a:pt x="8924" y="9349"/>
                    <a:pt x="17574" y="1280"/>
                    <a:pt x="25385" y="-2658"/>
                  </a:cubicBezTo>
                  <a:lnTo>
                    <a:pt x="28032" y="-4014"/>
                  </a:lnTo>
                  <a:lnTo>
                    <a:pt x="29839" y="-2142"/>
                  </a:lnTo>
                  <a:lnTo>
                    <a:pt x="31582" y="-334"/>
                  </a:lnTo>
                  <a:lnTo>
                    <a:pt x="28290" y="1344"/>
                  </a:lnTo>
                  <a:cubicBezTo>
                    <a:pt x="16606" y="7218"/>
                    <a:pt x="8214" y="17030"/>
                    <a:pt x="3760" y="30005"/>
                  </a:cubicBezTo>
                  <a:lnTo>
                    <a:pt x="2082" y="34976"/>
                  </a:lnTo>
                  <a:lnTo>
                    <a:pt x="1888" y="117473"/>
                  </a:lnTo>
                  <a:cubicBezTo>
                    <a:pt x="1824" y="162788"/>
                    <a:pt x="1501" y="199906"/>
                    <a:pt x="1243" y="199906"/>
                  </a:cubicBezTo>
                  <a:cubicBezTo>
                    <a:pt x="920" y="199906"/>
                    <a:pt x="-48" y="199067"/>
                    <a:pt x="-1017" y="198098"/>
                  </a:cubicBez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2" name="Freihandform: Form 81">
              <a:extLst>
                <a:ext uri="{FF2B5EF4-FFF2-40B4-BE49-F238E27FC236}">
                  <a16:creationId xmlns:a16="http://schemas.microsoft.com/office/drawing/2014/main" id="{2C0262CF-C904-406A-88F2-3CCD4787C055}"/>
                </a:ext>
              </a:extLst>
            </p:cNvPr>
            <p:cNvSpPr/>
            <p:nvPr/>
          </p:nvSpPr>
          <p:spPr>
            <a:xfrm flipV="1">
              <a:off x="4948282" y="4125933"/>
              <a:ext cx="31565" cy="162878"/>
            </a:xfrm>
            <a:custGeom>
              <a:avLst/>
              <a:gdLst>
                <a:gd name="connsiteX0" fmla="*/ -3082 w 31565"/>
                <a:gd name="connsiteY0" fmla="*/ 90374 h 162878"/>
                <a:gd name="connsiteX1" fmla="*/ -2372 w 31565"/>
                <a:gd name="connsiteY1" fmla="*/ 18398 h 162878"/>
                <a:gd name="connsiteX2" fmla="*/ 17123 w 31565"/>
                <a:gd name="connsiteY2" fmla="*/ -3097 h 162878"/>
                <a:gd name="connsiteX3" fmla="*/ 26160 w 31565"/>
                <a:gd name="connsiteY3" fmla="*/ -1613 h 162878"/>
                <a:gd name="connsiteX4" fmla="*/ 28484 w 31565"/>
                <a:gd name="connsiteY4" fmla="*/ 776 h 162878"/>
                <a:gd name="connsiteX5" fmla="*/ 23772 w 31565"/>
                <a:gd name="connsiteY5" fmla="*/ 840 h 162878"/>
                <a:gd name="connsiteX6" fmla="*/ 15251 w 31565"/>
                <a:gd name="connsiteY6" fmla="*/ 2712 h 162878"/>
                <a:gd name="connsiteX7" fmla="*/ 4212 w 31565"/>
                <a:gd name="connsiteY7" fmla="*/ 13880 h 162878"/>
                <a:gd name="connsiteX8" fmla="*/ 2405 w 31565"/>
                <a:gd name="connsiteY8" fmla="*/ 17559 h 162878"/>
                <a:gd name="connsiteX9" fmla="*/ 2211 w 31565"/>
                <a:gd name="connsiteY9" fmla="*/ 85726 h 162878"/>
                <a:gd name="connsiteX10" fmla="*/ 2082 w 31565"/>
                <a:gd name="connsiteY10" fmla="*/ 153828 h 162878"/>
                <a:gd name="connsiteX11" fmla="*/ -500 w 31565"/>
                <a:gd name="connsiteY11" fmla="*/ 156346 h 162878"/>
                <a:gd name="connsiteX12" fmla="*/ -3082 w 31565"/>
                <a:gd name="connsiteY12" fmla="*/ 158863 h 162878"/>
                <a:gd name="connsiteX13" fmla="*/ -3082 w 31565"/>
                <a:gd name="connsiteY13" fmla="*/ 90374 h 16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565" h="162878">
                  <a:moveTo>
                    <a:pt x="-3082" y="90374"/>
                  </a:moveTo>
                  <a:cubicBezTo>
                    <a:pt x="-3082" y="42412"/>
                    <a:pt x="-2888" y="20787"/>
                    <a:pt x="-2372" y="18398"/>
                  </a:cubicBezTo>
                  <a:cubicBezTo>
                    <a:pt x="-177" y="8135"/>
                    <a:pt x="7311" y="-193"/>
                    <a:pt x="17123" y="-3097"/>
                  </a:cubicBezTo>
                  <a:cubicBezTo>
                    <a:pt x="22158" y="-4582"/>
                    <a:pt x="23449" y="-4388"/>
                    <a:pt x="26160" y="-1613"/>
                  </a:cubicBezTo>
                  <a:lnTo>
                    <a:pt x="28484" y="776"/>
                  </a:lnTo>
                  <a:lnTo>
                    <a:pt x="23772" y="840"/>
                  </a:lnTo>
                  <a:cubicBezTo>
                    <a:pt x="19963" y="840"/>
                    <a:pt x="18349" y="1228"/>
                    <a:pt x="15251" y="2712"/>
                  </a:cubicBezTo>
                  <a:cubicBezTo>
                    <a:pt x="10603" y="4972"/>
                    <a:pt x="6601" y="9038"/>
                    <a:pt x="4212" y="13880"/>
                  </a:cubicBezTo>
                  <a:lnTo>
                    <a:pt x="2405" y="17559"/>
                  </a:lnTo>
                  <a:lnTo>
                    <a:pt x="2211" y="85726"/>
                  </a:lnTo>
                  <a:lnTo>
                    <a:pt x="2082" y="153828"/>
                  </a:lnTo>
                  <a:lnTo>
                    <a:pt x="-500" y="156346"/>
                  </a:lnTo>
                  <a:lnTo>
                    <a:pt x="-3082" y="158863"/>
                  </a:lnTo>
                  <a:lnTo>
                    <a:pt x="-3082" y="90374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3" name="Freihandform: Form 82">
              <a:extLst>
                <a:ext uri="{FF2B5EF4-FFF2-40B4-BE49-F238E27FC236}">
                  <a16:creationId xmlns:a16="http://schemas.microsoft.com/office/drawing/2014/main" id="{794E004F-CF37-45D9-A1B9-456871892EAD}"/>
                </a:ext>
              </a:extLst>
            </p:cNvPr>
            <p:cNvSpPr/>
            <p:nvPr/>
          </p:nvSpPr>
          <p:spPr>
            <a:xfrm flipV="1">
              <a:off x="4976685" y="4130064"/>
              <a:ext cx="155828" cy="26466"/>
            </a:xfrm>
            <a:custGeom>
              <a:avLst/>
              <a:gdLst>
                <a:gd name="connsiteX0" fmla="*/ 31159 w 155828"/>
                <a:gd name="connsiteY0" fmla="*/ 20907 h 26466"/>
                <a:gd name="connsiteX1" fmla="*/ 6242 w 155828"/>
                <a:gd name="connsiteY1" fmla="*/ 10256 h 26466"/>
                <a:gd name="connsiteX2" fmla="*/ -4344 w 155828"/>
                <a:gd name="connsiteY2" fmla="*/ -1557 h 26466"/>
                <a:gd name="connsiteX3" fmla="*/ -2860 w 155828"/>
                <a:gd name="connsiteY3" fmla="*/ -3687 h 26466"/>
                <a:gd name="connsiteX4" fmla="*/ -1310 w 155828"/>
                <a:gd name="connsiteY4" fmla="*/ -5108 h 26466"/>
                <a:gd name="connsiteX5" fmla="*/ 1594 w 155828"/>
                <a:gd name="connsiteY5" fmla="*/ -1299 h 26466"/>
                <a:gd name="connsiteX6" fmla="*/ 24381 w 155828"/>
                <a:gd name="connsiteY6" fmla="*/ 14516 h 26466"/>
                <a:gd name="connsiteX7" fmla="*/ 87384 w 155828"/>
                <a:gd name="connsiteY7" fmla="*/ 16066 h 26466"/>
                <a:gd name="connsiteX8" fmla="*/ 146513 w 155828"/>
                <a:gd name="connsiteY8" fmla="*/ 16259 h 26466"/>
                <a:gd name="connsiteX9" fmla="*/ 148966 w 155828"/>
                <a:gd name="connsiteY9" fmla="*/ 18777 h 26466"/>
                <a:gd name="connsiteX10" fmla="*/ 151484 w 155828"/>
                <a:gd name="connsiteY10" fmla="*/ 21359 h 26466"/>
                <a:gd name="connsiteX11" fmla="*/ 92483 w 155828"/>
                <a:gd name="connsiteY11" fmla="*/ 21230 h 26466"/>
                <a:gd name="connsiteX12" fmla="*/ 31159 w 155828"/>
                <a:gd name="connsiteY12" fmla="*/ 20907 h 2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828" h="26466">
                  <a:moveTo>
                    <a:pt x="31159" y="20907"/>
                  </a:moveTo>
                  <a:cubicBezTo>
                    <a:pt x="23865" y="20068"/>
                    <a:pt x="13214" y="15549"/>
                    <a:pt x="6242" y="10256"/>
                  </a:cubicBezTo>
                  <a:cubicBezTo>
                    <a:pt x="2627" y="7545"/>
                    <a:pt x="-4344" y="-266"/>
                    <a:pt x="-4344" y="-1557"/>
                  </a:cubicBezTo>
                  <a:cubicBezTo>
                    <a:pt x="-4344" y="-2009"/>
                    <a:pt x="-3699" y="-2913"/>
                    <a:pt x="-2860" y="-3687"/>
                  </a:cubicBezTo>
                  <a:lnTo>
                    <a:pt x="-1310" y="-5108"/>
                  </a:lnTo>
                  <a:lnTo>
                    <a:pt x="1594" y="-1299"/>
                  </a:lnTo>
                  <a:cubicBezTo>
                    <a:pt x="7146" y="5802"/>
                    <a:pt x="15021" y="11289"/>
                    <a:pt x="24381" y="14516"/>
                  </a:cubicBezTo>
                  <a:cubicBezTo>
                    <a:pt x="28190" y="15807"/>
                    <a:pt x="29545" y="15807"/>
                    <a:pt x="87384" y="16066"/>
                  </a:cubicBezTo>
                  <a:lnTo>
                    <a:pt x="146513" y="16259"/>
                  </a:lnTo>
                  <a:lnTo>
                    <a:pt x="148966" y="18777"/>
                  </a:lnTo>
                  <a:lnTo>
                    <a:pt x="151484" y="21359"/>
                  </a:lnTo>
                  <a:lnTo>
                    <a:pt x="92483" y="21230"/>
                  </a:lnTo>
                  <a:cubicBezTo>
                    <a:pt x="60014" y="21230"/>
                    <a:pt x="32386" y="21036"/>
                    <a:pt x="31159" y="20907"/>
                  </a:cubicBez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4" name="Freihandform: Form 83">
              <a:extLst>
                <a:ext uri="{FF2B5EF4-FFF2-40B4-BE49-F238E27FC236}">
                  <a16:creationId xmlns:a16="http://schemas.microsoft.com/office/drawing/2014/main" id="{61FBD51F-2CFD-4BF4-924B-B295CDA68A8E}"/>
                </a:ext>
              </a:extLst>
            </p:cNvPr>
            <p:cNvSpPr/>
            <p:nvPr/>
          </p:nvSpPr>
          <p:spPr>
            <a:xfrm flipV="1">
              <a:off x="5128124" y="4130064"/>
              <a:ext cx="69974" cy="5164"/>
            </a:xfrm>
            <a:custGeom>
              <a:avLst/>
              <a:gdLst>
                <a:gd name="connsiteX0" fmla="*/ -3340 w 69974"/>
                <a:gd name="connsiteY0" fmla="*/ -2707 h 5164"/>
                <a:gd name="connsiteX1" fmla="*/ -5857 w 69974"/>
                <a:gd name="connsiteY1" fmla="*/ -5289 h 5164"/>
                <a:gd name="connsiteX2" fmla="*/ 29130 w 69974"/>
                <a:gd name="connsiteY2" fmla="*/ -5289 h 5164"/>
                <a:gd name="connsiteX3" fmla="*/ 64117 w 69974"/>
                <a:gd name="connsiteY3" fmla="*/ -4773 h 5164"/>
                <a:gd name="connsiteX4" fmla="*/ 61987 w 69974"/>
                <a:gd name="connsiteY4" fmla="*/ -2191 h 5164"/>
                <a:gd name="connsiteX5" fmla="*/ 59857 w 69974"/>
                <a:gd name="connsiteY5" fmla="*/ -125 h 5164"/>
                <a:gd name="connsiteX6" fmla="*/ 29517 w 69974"/>
                <a:gd name="connsiteY6" fmla="*/ -125 h 5164"/>
                <a:gd name="connsiteX7" fmla="*/ -822 w 69974"/>
                <a:gd name="connsiteY7" fmla="*/ -125 h 5164"/>
                <a:gd name="connsiteX8" fmla="*/ -3340 w 69974"/>
                <a:gd name="connsiteY8" fmla="*/ -2707 h 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974" h="5164">
                  <a:moveTo>
                    <a:pt x="-3340" y="-2707"/>
                  </a:moveTo>
                  <a:lnTo>
                    <a:pt x="-5857" y="-5289"/>
                  </a:lnTo>
                  <a:lnTo>
                    <a:pt x="29130" y="-5289"/>
                  </a:lnTo>
                  <a:cubicBezTo>
                    <a:pt x="48366" y="-5289"/>
                    <a:pt x="64117" y="-5031"/>
                    <a:pt x="64117" y="-4773"/>
                  </a:cubicBezTo>
                  <a:cubicBezTo>
                    <a:pt x="64117" y="-4514"/>
                    <a:pt x="63149" y="-3352"/>
                    <a:pt x="61987" y="-2191"/>
                  </a:cubicBezTo>
                  <a:lnTo>
                    <a:pt x="59857" y="-125"/>
                  </a:lnTo>
                  <a:lnTo>
                    <a:pt x="29517" y="-125"/>
                  </a:lnTo>
                  <a:lnTo>
                    <a:pt x="-822" y="-125"/>
                  </a:lnTo>
                  <a:lnTo>
                    <a:pt x="-3340" y="-2707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5" name="Freihandform: Form 84">
              <a:extLst>
                <a:ext uri="{FF2B5EF4-FFF2-40B4-BE49-F238E27FC236}">
                  <a16:creationId xmlns:a16="http://schemas.microsoft.com/office/drawing/2014/main" id="{71E19B0A-D017-4A5D-8B12-DD01091DA63D}"/>
                </a:ext>
              </a:extLst>
            </p:cNvPr>
            <p:cNvSpPr/>
            <p:nvPr/>
          </p:nvSpPr>
          <p:spPr>
            <a:xfrm flipV="1">
              <a:off x="5110695" y="4148138"/>
              <a:ext cx="105735" cy="4518"/>
            </a:xfrm>
            <a:custGeom>
              <a:avLst/>
              <a:gdLst>
                <a:gd name="connsiteX0" fmla="*/ -3669 w 105735"/>
                <a:gd name="connsiteY0" fmla="*/ -2727 h 4518"/>
                <a:gd name="connsiteX1" fmla="*/ -5864 w 105735"/>
                <a:gd name="connsiteY1" fmla="*/ -4987 h 4518"/>
                <a:gd name="connsiteX2" fmla="*/ 47004 w 105735"/>
                <a:gd name="connsiteY2" fmla="*/ -4987 h 4518"/>
                <a:gd name="connsiteX3" fmla="*/ 99872 w 105735"/>
                <a:gd name="connsiteY3" fmla="*/ -4987 h 4518"/>
                <a:gd name="connsiteX4" fmla="*/ 97678 w 105735"/>
                <a:gd name="connsiteY4" fmla="*/ -2727 h 4518"/>
                <a:gd name="connsiteX5" fmla="*/ 95483 w 105735"/>
                <a:gd name="connsiteY5" fmla="*/ -468 h 4518"/>
                <a:gd name="connsiteX6" fmla="*/ 47004 w 105735"/>
                <a:gd name="connsiteY6" fmla="*/ -468 h 4518"/>
                <a:gd name="connsiteX7" fmla="*/ -1474 w 105735"/>
                <a:gd name="connsiteY7" fmla="*/ -468 h 4518"/>
                <a:gd name="connsiteX8" fmla="*/ -3669 w 105735"/>
                <a:gd name="connsiteY8" fmla="*/ -2727 h 4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735" h="4518">
                  <a:moveTo>
                    <a:pt x="-3669" y="-2727"/>
                  </a:moveTo>
                  <a:lnTo>
                    <a:pt x="-5864" y="-4987"/>
                  </a:lnTo>
                  <a:lnTo>
                    <a:pt x="47004" y="-4987"/>
                  </a:lnTo>
                  <a:lnTo>
                    <a:pt x="99872" y="-4987"/>
                  </a:lnTo>
                  <a:lnTo>
                    <a:pt x="97678" y="-2727"/>
                  </a:lnTo>
                  <a:lnTo>
                    <a:pt x="95483" y="-468"/>
                  </a:lnTo>
                  <a:lnTo>
                    <a:pt x="47004" y="-468"/>
                  </a:lnTo>
                  <a:lnTo>
                    <a:pt x="-1474" y="-468"/>
                  </a:lnTo>
                  <a:lnTo>
                    <a:pt x="-3669" y="-2727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6" name="Freihandform: Form 85">
              <a:extLst>
                <a:ext uri="{FF2B5EF4-FFF2-40B4-BE49-F238E27FC236}">
                  <a16:creationId xmlns:a16="http://schemas.microsoft.com/office/drawing/2014/main" id="{7114F1EB-D3DA-41C9-94CA-B60801C58D6C}"/>
                </a:ext>
              </a:extLst>
            </p:cNvPr>
            <p:cNvSpPr/>
            <p:nvPr/>
          </p:nvSpPr>
          <p:spPr>
            <a:xfrm flipV="1">
              <a:off x="5056777" y="4288861"/>
              <a:ext cx="60824" cy="5164"/>
            </a:xfrm>
            <a:custGeom>
              <a:avLst/>
              <a:gdLst>
                <a:gd name="connsiteX0" fmla="*/ -4007 w 60824"/>
                <a:gd name="connsiteY0" fmla="*/ 2129 h 5164"/>
                <a:gd name="connsiteX1" fmla="*/ -3943 w 60824"/>
                <a:gd name="connsiteY1" fmla="*/ -1873 h 5164"/>
                <a:gd name="connsiteX2" fmla="*/ 26461 w 60824"/>
                <a:gd name="connsiteY2" fmla="*/ -2583 h 5164"/>
                <a:gd name="connsiteX3" fmla="*/ 56026 w 60824"/>
                <a:gd name="connsiteY3" fmla="*/ -2518 h 5164"/>
                <a:gd name="connsiteX4" fmla="*/ 53573 w 60824"/>
                <a:gd name="connsiteY4" fmla="*/ -1 h 5164"/>
                <a:gd name="connsiteX5" fmla="*/ 51056 w 60824"/>
                <a:gd name="connsiteY5" fmla="*/ 2581 h 5164"/>
                <a:gd name="connsiteX6" fmla="*/ 23879 w 60824"/>
                <a:gd name="connsiteY6" fmla="*/ 2517 h 5164"/>
                <a:gd name="connsiteX7" fmla="*/ -4007 w 60824"/>
                <a:gd name="connsiteY7" fmla="*/ 2129 h 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824" h="5164">
                  <a:moveTo>
                    <a:pt x="-4007" y="2129"/>
                  </a:moveTo>
                  <a:cubicBezTo>
                    <a:pt x="-5105" y="1742"/>
                    <a:pt x="-5040" y="-969"/>
                    <a:pt x="-3943" y="-1873"/>
                  </a:cubicBezTo>
                  <a:cubicBezTo>
                    <a:pt x="-3362" y="-2389"/>
                    <a:pt x="5353" y="-2583"/>
                    <a:pt x="26461" y="-2583"/>
                  </a:cubicBezTo>
                  <a:lnTo>
                    <a:pt x="56026" y="-2518"/>
                  </a:lnTo>
                  <a:lnTo>
                    <a:pt x="53573" y="-1"/>
                  </a:lnTo>
                  <a:lnTo>
                    <a:pt x="51056" y="2581"/>
                  </a:lnTo>
                  <a:lnTo>
                    <a:pt x="23879" y="2517"/>
                  </a:lnTo>
                  <a:cubicBezTo>
                    <a:pt x="8968" y="2517"/>
                    <a:pt x="-3620" y="2323"/>
                    <a:pt x="-4007" y="2129"/>
                  </a:cubicBez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7" name="Freihandform: Form 86">
              <a:extLst>
                <a:ext uri="{FF2B5EF4-FFF2-40B4-BE49-F238E27FC236}">
                  <a16:creationId xmlns:a16="http://schemas.microsoft.com/office/drawing/2014/main" id="{8E4EACA6-504D-4DC7-88F8-94ED1058DB9E}"/>
                </a:ext>
              </a:extLst>
            </p:cNvPr>
            <p:cNvSpPr/>
            <p:nvPr/>
          </p:nvSpPr>
          <p:spPr>
            <a:xfrm flipV="1">
              <a:off x="5113277" y="4288861"/>
              <a:ext cx="101862" cy="5164"/>
            </a:xfrm>
            <a:custGeom>
              <a:avLst/>
              <a:gdLst>
                <a:gd name="connsiteX0" fmla="*/ -3355 w 101862"/>
                <a:gd name="connsiteY0" fmla="*/ -1 h 5164"/>
                <a:gd name="connsiteX1" fmla="*/ -837 w 101862"/>
                <a:gd name="connsiteY1" fmla="*/ -2518 h 5164"/>
                <a:gd name="connsiteX2" fmla="*/ 45059 w 101862"/>
                <a:gd name="connsiteY2" fmla="*/ -2583 h 5164"/>
                <a:gd name="connsiteX3" fmla="*/ 90955 w 101862"/>
                <a:gd name="connsiteY3" fmla="*/ -2583 h 5164"/>
                <a:gd name="connsiteX4" fmla="*/ 93473 w 101862"/>
                <a:gd name="connsiteY4" fmla="*/ -1 h 5164"/>
                <a:gd name="connsiteX5" fmla="*/ 95990 w 101862"/>
                <a:gd name="connsiteY5" fmla="*/ 2581 h 5164"/>
                <a:gd name="connsiteX6" fmla="*/ 45059 w 101862"/>
                <a:gd name="connsiteY6" fmla="*/ 2581 h 5164"/>
                <a:gd name="connsiteX7" fmla="*/ -5873 w 101862"/>
                <a:gd name="connsiteY7" fmla="*/ 2581 h 5164"/>
                <a:gd name="connsiteX8" fmla="*/ -3355 w 101862"/>
                <a:gd name="connsiteY8" fmla="*/ -1 h 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62" h="5164">
                  <a:moveTo>
                    <a:pt x="-3355" y="-1"/>
                  </a:moveTo>
                  <a:lnTo>
                    <a:pt x="-837" y="-2518"/>
                  </a:lnTo>
                  <a:lnTo>
                    <a:pt x="45059" y="-2583"/>
                  </a:lnTo>
                  <a:lnTo>
                    <a:pt x="90955" y="-2583"/>
                  </a:lnTo>
                  <a:lnTo>
                    <a:pt x="93473" y="-1"/>
                  </a:lnTo>
                  <a:lnTo>
                    <a:pt x="95990" y="2581"/>
                  </a:lnTo>
                  <a:lnTo>
                    <a:pt x="45059" y="2581"/>
                  </a:lnTo>
                  <a:lnTo>
                    <a:pt x="-5873" y="2581"/>
                  </a:lnTo>
                  <a:lnTo>
                    <a:pt x="-3355" y="-1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8" name="Freihandform: Form 87">
              <a:extLst>
                <a:ext uri="{FF2B5EF4-FFF2-40B4-BE49-F238E27FC236}">
                  <a16:creationId xmlns:a16="http://schemas.microsoft.com/office/drawing/2014/main" id="{7FB408BA-F42E-4314-9F16-7B59208CB5F6}"/>
                </a:ext>
              </a:extLst>
            </p:cNvPr>
            <p:cNvSpPr/>
            <p:nvPr/>
          </p:nvSpPr>
          <p:spPr>
            <a:xfrm flipV="1">
              <a:off x="5210815" y="4288861"/>
              <a:ext cx="145693" cy="5164"/>
            </a:xfrm>
            <a:custGeom>
              <a:avLst/>
              <a:gdLst>
                <a:gd name="connsiteX0" fmla="*/ -5085 w 145693"/>
                <a:gd name="connsiteY0" fmla="*/ -1 h 5164"/>
                <a:gd name="connsiteX1" fmla="*/ -7538 w 145693"/>
                <a:gd name="connsiteY1" fmla="*/ -2518 h 5164"/>
                <a:gd name="connsiteX2" fmla="*/ 65341 w 145693"/>
                <a:gd name="connsiteY2" fmla="*/ -2583 h 5164"/>
                <a:gd name="connsiteX3" fmla="*/ 138156 w 145693"/>
                <a:gd name="connsiteY3" fmla="*/ -2583 h 5164"/>
                <a:gd name="connsiteX4" fmla="*/ 135638 w 145693"/>
                <a:gd name="connsiteY4" fmla="*/ -1 h 5164"/>
                <a:gd name="connsiteX5" fmla="*/ 133121 w 145693"/>
                <a:gd name="connsiteY5" fmla="*/ 2581 h 5164"/>
                <a:gd name="connsiteX6" fmla="*/ 65277 w 145693"/>
                <a:gd name="connsiteY6" fmla="*/ 2581 h 5164"/>
                <a:gd name="connsiteX7" fmla="*/ -2567 w 145693"/>
                <a:gd name="connsiteY7" fmla="*/ 2581 h 5164"/>
                <a:gd name="connsiteX8" fmla="*/ -5085 w 145693"/>
                <a:gd name="connsiteY8" fmla="*/ -1 h 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693" h="5164">
                  <a:moveTo>
                    <a:pt x="-5085" y="-1"/>
                  </a:moveTo>
                  <a:lnTo>
                    <a:pt x="-7538" y="-2518"/>
                  </a:lnTo>
                  <a:lnTo>
                    <a:pt x="65341" y="-2583"/>
                  </a:lnTo>
                  <a:lnTo>
                    <a:pt x="138156" y="-2583"/>
                  </a:lnTo>
                  <a:lnTo>
                    <a:pt x="135638" y="-1"/>
                  </a:lnTo>
                  <a:lnTo>
                    <a:pt x="133121" y="2581"/>
                  </a:lnTo>
                  <a:lnTo>
                    <a:pt x="65277" y="2581"/>
                  </a:lnTo>
                  <a:lnTo>
                    <a:pt x="-2567" y="2581"/>
                  </a:lnTo>
                  <a:lnTo>
                    <a:pt x="-5085" y="-1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9" name="Freihandform: Form 88">
              <a:extLst>
                <a:ext uri="{FF2B5EF4-FFF2-40B4-BE49-F238E27FC236}">
                  <a16:creationId xmlns:a16="http://schemas.microsoft.com/office/drawing/2014/main" id="{2809E717-F921-4D2A-8FC5-D9B9A372BAF1}"/>
                </a:ext>
              </a:extLst>
            </p:cNvPr>
            <p:cNvSpPr/>
            <p:nvPr/>
          </p:nvSpPr>
          <p:spPr>
            <a:xfrm flipV="1">
              <a:off x="5190739" y="4305708"/>
              <a:ext cx="180347" cy="8328"/>
            </a:xfrm>
            <a:custGeom>
              <a:avLst/>
              <a:gdLst>
                <a:gd name="connsiteX0" fmla="*/ 164466 w 180347"/>
                <a:gd name="connsiteY0" fmla="*/ 4638 h 8328"/>
                <a:gd name="connsiteX1" fmla="*/ 160916 w 180347"/>
                <a:gd name="connsiteY1" fmla="*/ 3218 h 8328"/>
                <a:gd name="connsiteX2" fmla="*/ 79194 w 180347"/>
                <a:gd name="connsiteY2" fmla="*/ 3024 h 8328"/>
                <a:gd name="connsiteX3" fmla="*/ -2465 w 180347"/>
                <a:gd name="connsiteY3" fmla="*/ 2895 h 8328"/>
                <a:gd name="connsiteX4" fmla="*/ -4982 w 180347"/>
                <a:gd name="connsiteY4" fmla="*/ 313 h 8328"/>
                <a:gd name="connsiteX5" fmla="*/ -7500 w 180347"/>
                <a:gd name="connsiteY5" fmla="*/ -2269 h 8328"/>
                <a:gd name="connsiteX6" fmla="*/ 72932 w 180347"/>
                <a:gd name="connsiteY6" fmla="*/ -2269 h 8328"/>
                <a:gd name="connsiteX7" fmla="*/ 158399 w 180347"/>
                <a:gd name="connsiteY7" fmla="*/ -1559 h 8328"/>
                <a:gd name="connsiteX8" fmla="*/ 172794 w 180347"/>
                <a:gd name="connsiteY8" fmla="*/ 2637 h 8328"/>
                <a:gd name="connsiteX9" fmla="*/ 169050 w 180347"/>
                <a:gd name="connsiteY9" fmla="*/ 6058 h 8328"/>
                <a:gd name="connsiteX10" fmla="*/ 164466 w 180347"/>
                <a:gd name="connsiteY10" fmla="*/ 4638 h 8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347" h="8328">
                  <a:moveTo>
                    <a:pt x="164466" y="4638"/>
                  </a:moveTo>
                  <a:lnTo>
                    <a:pt x="160916" y="3218"/>
                  </a:lnTo>
                  <a:lnTo>
                    <a:pt x="79194" y="3024"/>
                  </a:lnTo>
                  <a:lnTo>
                    <a:pt x="-2465" y="2895"/>
                  </a:lnTo>
                  <a:lnTo>
                    <a:pt x="-4982" y="313"/>
                  </a:lnTo>
                  <a:lnTo>
                    <a:pt x="-7500" y="-2269"/>
                  </a:lnTo>
                  <a:lnTo>
                    <a:pt x="72932" y="-2269"/>
                  </a:lnTo>
                  <a:cubicBezTo>
                    <a:pt x="126704" y="-2269"/>
                    <a:pt x="155042" y="-2011"/>
                    <a:pt x="158399" y="-1559"/>
                  </a:cubicBezTo>
                  <a:cubicBezTo>
                    <a:pt x="162530" y="-978"/>
                    <a:pt x="171825" y="1733"/>
                    <a:pt x="172794" y="2637"/>
                  </a:cubicBezTo>
                  <a:cubicBezTo>
                    <a:pt x="173310" y="3153"/>
                    <a:pt x="170018" y="6123"/>
                    <a:pt x="169050" y="6058"/>
                  </a:cubicBezTo>
                  <a:cubicBezTo>
                    <a:pt x="168469" y="6058"/>
                    <a:pt x="166403" y="5413"/>
                    <a:pt x="164466" y="4638"/>
                  </a:cubicBez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0" name="Freihandform: Form 89">
              <a:extLst>
                <a:ext uri="{FF2B5EF4-FFF2-40B4-BE49-F238E27FC236}">
                  <a16:creationId xmlns:a16="http://schemas.microsoft.com/office/drawing/2014/main" id="{51874CC3-463C-4184-9C3A-15C952F94C25}"/>
                </a:ext>
              </a:extLst>
            </p:cNvPr>
            <p:cNvSpPr/>
            <p:nvPr/>
          </p:nvSpPr>
          <p:spPr>
            <a:xfrm flipV="1">
              <a:off x="5133288" y="4308872"/>
              <a:ext cx="61840" cy="5164"/>
            </a:xfrm>
            <a:custGeom>
              <a:avLst/>
              <a:gdLst>
                <a:gd name="connsiteX0" fmla="*/ -3355 w 61840"/>
                <a:gd name="connsiteY0" fmla="*/ 340 h 5164"/>
                <a:gd name="connsiteX1" fmla="*/ -837 w 61840"/>
                <a:gd name="connsiteY1" fmla="*/ -2242 h 5164"/>
                <a:gd name="connsiteX2" fmla="*/ 25048 w 61840"/>
                <a:gd name="connsiteY2" fmla="*/ -2242 h 5164"/>
                <a:gd name="connsiteX3" fmla="*/ 50933 w 61840"/>
                <a:gd name="connsiteY3" fmla="*/ -2242 h 5164"/>
                <a:gd name="connsiteX4" fmla="*/ 53451 w 61840"/>
                <a:gd name="connsiteY4" fmla="*/ 340 h 5164"/>
                <a:gd name="connsiteX5" fmla="*/ 55968 w 61840"/>
                <a:gd name="connsiteY5" fmla="*/ 2922 h 5164"/>
                <a:gd name="connsiteX6" fmla="*/ 25048 w 61840"/>
                <a:gd name="connsiteY6" fmla="*/ 2922 h 5164"/>
                <a:gd name="connsiteX7" fmla="*/ -5873 w 61840"/>
                <a:gd name="connsiteY7" fmla="*/ 2922 h 5164"/>
                <a:gd name="connsiteX8" fmla="*/ -3355 w 61840"/>
                <a:gd name="connsiteY8" fmla="*/ 340 h 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840" h="5164">
                  <a:moveTo>
                    <a:pt x="-3355" y="340"/>
                  </a:moveTo>
                  <a:lnTo>
                    <a:pt x="-837" y="-2242"/>
                  </a:lnTo>
                  <a:lnTo>
                    <a:pt x="25048" y="-2242"/>
                  </a:lnTo>
                  <a:lnTo>
                    <a:pt x="50933" y="-2242"/>
                  </a:lnTo>
                  <a:lnTo>
                    <a:pt x="53451" y="340"/>
                  </a:lnTo>
                  <a:lnTo>
                    <a:pt x="55968" y="2922"/>
                  </a:lnTo>
                  <a:lnTo>
                    <a:pt x="25048" y="2922"/>
                  </a:lnTo>
                  <a:lnTo>
                    <a:pt x="-5873" y="2922"/>
                  </a:lnTo>
                  <a:lnTo>
                    <a:pt x="-3355" y="340"/>
                  </a:lnTo>
                  <a:close/>
                </a:path>
              </a:pathLst>
            </a:custGeom>
            <a:solidFill>
              <a:srgbClr val="000000"/>
            </a:solidFill>
            <a:ln w="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FDE44A29-3843-4AAE-9493-4E11AB0AFE26}"/>
              </a:ext>
            </a:extLst>
          </p:cNvPr>
          <p:cNvCxnSpPr/>
          <p:nvPr/>
        </p:nvCxnSpPr>
        <p:spPr bwMode="auto">
          <a:xfrm>
            <a:off x="5221363" y="3501669"/>
            <a:ext cx="89359" cy="0"/>
          </a:xfrm>
          <a:prstGeom prst="line">
            <a:avLst/>
          </a:prstGeom>
          <a:solidFill>
            <a:srgbClr val="FF0000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CFC4F4D7-C19B-4C5E-8896-88A420DA14C1}"/>
              </a:ext>
            </a:extLst>
          </p:cNvPr>
          <p:cNvCxnSpPr/>
          <p:nvPr/>
        </p:nvCxnSpPr>
        <p:spPr bwMode="auto">
          <a:xfrm>
            <a:off x="7493183" y="904875"/>
            <a:ext cx="0" cy="3980634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feld 48">
            <a:extLst>
              <a:ext uri="{FF2B5EF4-FFF2-40B4-BE49-F238E27FC236}">
                <a16:creationId xmlns:a16="http://schemas.microsoft.com/office/drawing/2014/main" id="{27C07F9B-316A-4C62-A7E2-904800AE2144}"/>
              </a:ext>
            </a:extLst>
          </p:cNvPr>
          <p:cNvSpPr txBox="1"/>
          <p:nvPr/>
        </p:nvSpPr>
        <p:spPr>
          <a:xfrm>
            <a:off x="6576114" y="4544389"/>
            <a:ext cx="936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3333FF"/>
                </a:solidFill>
              </a:rPr>
              <a:t>Hausnetz</a:t>
            </a:r>
          </a:p>
        </p:txBody>
      </p: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088E5D81-85FD-452A-BAA7-B605E553BBDC}"/>
              </a:ext>
            </a:extLst>
          </p:cNvPr>
          <p:cNvCxnSpPr/>
          <p:nvPr/>
        </p:nvCxnSpPr>
        <p:spPr bwMode="auto">
          <a:xfrm>
            <a:off x="6610619" y="3895755"/>
            <a:ext cx="0" cy="989754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" name="Grafik 50" descr="Ein Bild, das Buchse, Elektronik, drinnen, Stecker enthält.&#10;&#10;Automatisch generierte Beschreibung">
            <a:extLst>
              <a:ext uri="{FF2B5EF4-FFF2-40B4-BE49-F238E27FC236}">
                <a16:creationId xmlns:a16="http://schemas.microsoft.com/office/drawing/2014/main" id="{9FB441D2-D519-4379-A910-DBDC6A1CD5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273" y="3670733"/>
            <a:ext cx="248835" cy="248835"/>
          </a:xfrm>
          <a:prstGeom prst="rect">
            <a:avLst/>
          </a:prstGeom>
        </p:spPr>
      </p:pic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B71D392F-2EF8-4B26-90C2-9F0FEB9FCBA7}"/>
              </a:ext>
            </a:extLst>
          </p:cNvPr>
          <p:cNvGrpSpPr/>
          <p:nvPr/>
        </p:nvGrpSpPr>
        <p:grpSpPr>
          <a:xfrm>
            <a:off x="1913721" y="1025422"/>
            <a:ext cx="2422404" cy="3279636"/>
            <a:chOff x="2703750" y="1025422"/>
            <a:chExt cx="2422404" cy="3279636"/>
          </a:xfrm>
        </p:grpSpPr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530B6974-FD95-46EC-A875-E3D54EDAECD5}"/>
                </a:ext>
              </a:extLst>
            </p:cNvPr>
            <p:cNvSpPr/>
            <p:nvPr/>
          </p:nvSpPr>
          <p:spPr bwMode="auto">
            <a:xfrm>
              <a:off x="4199565" y="1601287"/>
              <a:ext cx="926589" cy="2703771"/>
            </a:xfrm>
            <a:custGeom>
              <a:avLst/>
              <a:gdLst>
                <a:gd name="connsiteX0" fmla="*/ 0 w 381000"/>
                <a:gd name="connsiteY0" fmla="*/ 369094 h 1066800"/>
                <a:gd name="connsiteX1" fmla="*/ 150019 w 381000"/>
                <a:gd name="connsiteY1" fmla="*/ 0 h 1066800"/>
                <a:gd name="connsiteX2" fmla="*/ 381000 w 381000"/>
                <a:gd name="connsiteY2" fmla="*/ 550069 h 1066800"/>
                <a:gd name="connsiteX3" fmla="*/ 381000 w 381000"/>
                <a:gd name="connsiteY3" fmla="*/ 1066800 h 1066800"/>
                <a:gd name="connsiteX4" fmla="*/ 16669 w 381000"/>
                <a:gd name="connsiteY4" fmla="*/ 833437 h 1066800"/>
                <a:gd name="connsiteX5" fmla="*/ 0 w 381000"/>
                <a:gd name="connsiteY5" fmla="*/ 369094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0" h="1066800">
                  <a:moveTo>
                    <a:pt x="0" y="369094"/>
                  </a:moveTo>
                  <a:lnTo>
                    <a:pt x="150019" y="0"/>
                  </a:lnTo>
                  <a:lnTo>
                    <a:pt x="381000" y="550069"/>
                  </a:lnTo>
                  <a:lnTo>
                    <a:pt x="381000" y="1066800"/>
                  </a:lnTo>
                  <a:lnTo>
                    <a:pt x="16669" y="833437"/>
                  </a:lnTo>
                  <a:lnTo>
                    <a:pt x="0" y="369094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E80E13DF-B14D-48D3-BAFA-1282840F2456}"/>
                </a:ext>
              </a:extLst>
            </p:cNvPr>
            <p:cNvSpPr txBox="1"/>
            <p:nvPr/>
          </p:nvSpPr>
          <p:spPr>
            <a:xfrm>
              <a:off x="2703750" y="1025422"/>
              <a:ext cx="10102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rgbClr val="3333FF"/>
                  </a:solidFill>
                </a:rPr>
                <a:t>Dämmung</a:t>
              </a:r>
            </a:p>
          </p:txBody>
        </p:sp>
        <p:cxnSp>
          <p:nvCxnSpPr>
            <p:cNvPr id="55" name="Gerader Verbinder 54">
              <a:extLst>
                <a:ext uri="{FF2B5EF4-FFF2-40B4-BE49-F238E27FC236}">
                  <a16:creationId xmlns:a16="http://schemas.microsoft.com/office/drawing/2014/main" id="{404A8B09-44EA-4406-B042-BDFD27675913}"/>
                </a:ext>
              </a:extLst>
            </p:cNvPr>
            <p:cNvCxnSpPr>
              <a:stCxn id="56" idx="3"/>
            </p:cNvCxnSpPr>
            <p:nvPr/>
          </p:nvCxnSpPr>
          <p:spPr bwMode="auto">
            <a:xfrm>
              <a:off x="3713963" y="1179311"/>
              <a:ext cx="882563" cy="1114132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59" name="Grafik 58" descr="Ein Bild, das drinnen, Zähler, weiß, sitzend enthält.&#10;&#10;Automatisch generierte Beschreibung">
            <a:extLst>
              <a:ext uri="{FF2B5EF4-FFF2-40B4-BE49-F238E27FC236}">
                <a16:creationId xmlns:a16="http://schemas.microsoft.com/office/drawing/2014/main" id="{50FE87EA-8D41-471E-B553-72674FF44C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" t="20588" r="12982" b="4299"/>
          <a:stretch/>
        </p:blipFill>
        <p:spPr>
          <a:xfrm rot="5400000">
            <a:off x="7055665" y="1695851"/>
            <a:ext cx="803523" cy="537681"/>
          </a:xfrm>
          <a:prstGeom prst="rect">
            <a:avLst/>
          </a:prstGeom>
        </p:spPr>
      </p:pic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F70F2D80-A629-4BEE-881B-4D85AB7B75D1}"/>
              </a:ext>
            </a:extLst>
          </p:cNvPr>
          <p:cNvCxnSpPr/>
          <p:nvPr/>
        </p:nvCxnSpPr>
        <p:spPr bwMode="auto">
          <a:xfrm>
            <a:off x="6639558" y="1101587"/>
            <a:ext cx="1102767" cy="0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Ellipse 62">
            <a:extLst>
              <a:ext uri="{FF2B5EF4-FFF2-40B4-BE49-F238E27FC236}">
                <a16:creationId xmlns:a16="http://schemas.microsoft.com/office/drawing/2014/main" id="{10FBD842-446F-40C1-8C72-0BBFA467B01B}"/>
              </a:ext>
            </a:extLst>
          </p:cNvPr>
          <p:cNvSpPr/>
          <p:nvPr/>
        </p:nvSpPr>
        <p:spPr bwMode="auto">
          <a:xfrm>
            <a:off x="7457426" y="1056396"/>
            <a:ext cx="69669" cy="69669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F25F223B-193E-42B6-9B54-F83E04774338}"/>
              </a:ext>
            </a:extLst>
          </p:cNvPr>
          <p:cNvSpPr txBox="1"/>
          <p:nvPr/>
        </p:nvSpPr>
        <p:spPr>
          <a:xfrm>
            <a:off x="7778082" y="937341"/>
            <a:ext cx="1790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3333FF"/>
                </a:solidFill>
              </a:rPr>
              <a:t>EVU-Netz 400 V AC</a:t>
            </a:r>
          </a:p>
        </p:txBody>
      </p:sp>
      <p:sp>
        <p:nvSpPr>
          <p:cNvPr id="57" name="Text Box 14">
            <a:extLst>
              <a:ext uri="{FF2B5EF4-FFF2-40B4-BE49-F238E27FC236}">
                <a16:creationId xmlns:a16="http://schemas.microsoft.com/office/drawing/2014/main" id="{785F2561-178D-4F04-99A7-F00206D44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1096" y="4732377"/>
            <a:ext cx="19431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ea typeface="Microsoft YaHei" panose="020B0503020204020204" pitchFamily="34" charset="-122"/>
              </a:rPr>
              <a:t>Quelle:</a:t>
            </a:r>
            <a:r>
              <a:rPr lang="de-DE" altLang="de-DE" sz="1200" dirty="0">
                <a:ea typeface="Microsoft YaHei" panose="020B0503020204020204" pitchFamily="34" charset="-122"/>
              </a:rPr>
              <a:t> HPS-</a:t>
            </a:r>
            <a:r>
              <a:rPr lang="de-DE" altLang="de-DE" sz="1200" dirty="0" err="1">
                <a:ea typeface="Microsoft YaHei" panose="020B0503020204020204" pitchFamily="34" charset="-122"/>
              </a:rPr>
              <a:t>picea</a:t>
            </a:r>
            <a:r>
              <a:rPr lang="de-DE" altLang="de-DE" sz="1200" dirty="0">
                <a:ea typeface="Microsoft YaHei" panose="020B0503020204020204" pitchFamily="34" charset="-122"/>
              </a:rPr>
              <a:t>, ISE e.V. </a:t>
            </a:r>
          </a:p>
        </p:txBody>
      </p:sp>
      <p:grpSp>
        <p:nvGrpSpPr>
          <p:cNvPr id="102" name="Gruppieren 101">
            <a:extLst>
              <a:ext uri="{FF2B5EF4-FFF2-40B4-BE49-F238E27FC236}">
                <a16:creationId xmlns:a16="http://schemas.microsoft.com/office/drawing/2014/main" id="{6644CEC1-9782-4B9A-9E55-16AEB86918EF}"/>
              </a:ext>
            </a:extLst>
          </p:cNvPr>
          <p:cNvGrpSpPr/>
          <p:nvPr/>
        </p:nvGrpSpPr>
        <p:grpSpPr>
          <a:xfrm>
            <a:off x="5962870" y="3604287"/>
            <a:ext cx="684969" cy="1313743"/>
            <a:chOff x="5598798" y="3604287"/>
            <a:chExt cx="684969" cy="1313743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4F64958E-6CC0-4B37-9759-F3B8D732A9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87" t="56358" r="73126" b="14625"/>
            <a:stretch/>
          </p:blipFill>
          <p:spPr>
            <a:xfrm>
              <a:off x="5598798" y="3604287"/>
              <a:ext cx="418875" cy="718622"/>
            </a:xfrm>
            <a:prstGeom prst="rect">
              <a:avLst/>
            </a:prstGeom>
          </p:spPr>
        </p:pic>
        <p:cxnSp>
          <p:nvCxnSpPr>
            <p:cNvPr id="65" name="Gerader Verbinder 64">
              <a:extLst>
                <a:ext uri="{FF2B5EF4-FFF2-40B4-BE49-F238E27FC236}">
                  <a16:creationId xmlns:a16="http://schemas.microsoft.com/office/drawing/2014/main" id="{9A587941-AE49-4A00-A415-1E1A1B38C9FB}"/>
                </a:ext>
              </a:extLst>
            </p:cNvPr>
            <p:cNvCxnSpPr>
              <a:cxnSpLocks/>
              <a:stCxn id="8" idx="2"/>
            </p:cNvCxnSpPr>
            <p:nvPr/>
          </p:nvCxnSpPr>
          <p:spPr bwMode="auto">
            <a:xfrm flipH="1">
              <a:off x="5806615" y="4322909"/>
              <a:ext cx="1621" cy="558311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Gerader Verbinder 96">
              <a:extLst>
                <a:ext uri="{FF2B5EF4-FFF2-40B4-BE49-F238E27FC236}">
                  <a16:creationId xmlns:a16="http://schemas.microsoft.com/office/drawing/2014/main" id="{3870C5A0-5BE8-4898-B691-89BACE9C36A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796256" y="4882209"/>
              <a:ext cx="444033" cy="987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1783D757-6DFE-435D-8051-CF666D886B7E}"/>
                </a:ext>
              </a:extLst>
            </p:cNvPr>
            <p:cNvSpPr/>
            <p:nvPr/>
          </p:nvSpPr>
          <p:spPr bwMode="auto">
            <a:xfrm>
              <a:off x="6214098" y="4848361"/>
              <a:ext cx="69669" cy="6966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D9D4A56-6507-43D8-87F4-C5415DE2173E}"/>
              </a:ext>
            </a:extLst>
          </p:cNvPr>
          <p:cNvGrpSpPr/>
          <p:nvPr/>
        </p:nvGrpSpPr>
        <p:grpSpPr>
          <a:xfrm>
            <a:off x="4448140" y="3321282"/>
            <a:ext cx="5761973" cy="1595761"/>
            <a:chOff x="4084068" y="3321282"/>
            <a:chExt cx="5761973" cy="1595761"/>
          </a:xfrm>
        </p:grpSpPr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44D4D066-77A7-4AAF-9C02-036A180B4637}"/>
                </a:ext>
              </a:extLst>
            </p:cNvPr>
            <p:cNvSpPr txBox="1"/>
            <p:nvPr/>
          </p:nvSpPr>
          <p:spPr>
            <a:xfrm>
              <a:off x="7206556" y="3704892"/>
              <a:ext cx="26394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DE" sz="1200" dirty="0">
                <a:solidFill>
                  <a:srgbClr val="FF0000"/>
                </a:solidFill>
              </a:endParaRPr>
            </a:p>
          </p:txBody>
        </p:sp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91538DFB-8825-43F8-B655-1A7B9DB03533}"/>
                </a:ext>
              </a:extLst>
            </p:cNvPr>
            <p:cNvGrpSpPr/>
            <p:nvPr/>
          </p:nvGrpSpPr>
          <p:grpSpPr>
            <a:xfrm>
              <a:off x="4084068" y="3321282"/>
              <a:ext cx="1755666" cy="1595761"/>
              <a:chOff x="4084068" y="3321282"/>
              <a:chExt cx="1755666" cy="1595761"/>
            </a:xfrm>
          </p:grpSpPr>
          <p:grpSp>
            <p:nvGrpSpPr>
              <p:cNvPr id="105" name="Gruppieren 104">
                <a:extLst>
                  <a:ext uri="{FF2B5EF4-FFF2-40B4-BE49-F238E27FC236}">
                    <a16:creationId xmlns:a16="http://schemas.microsoft.com/office/drawing/2014/main" id="{E09A2D25-2E73-4225-B545-B5BD197CAC71}"/>
                  </a:ext>
                </a:extLst>
              </p:cNvPr>
              <p:cNvGrpSpPr/>
              <p:nvPr/>
            </p:nvGrpSpPr>
            <p:grpSpPr>
              <a:xfrm>
                <a:off x="4443643" y="3895755"/>
                <a:ext cx="1396091" cy="1021288"/>
                <a:chOff x="4443643" y="3895755"/>
                <a:chExt cx="1396091" cy="1021288"/>
              </a:xfrm>
            </p:grpSpPr>
            <p:cxnSp>
              <p:nvCxnSpPr>
                <p:cNvPr id="40" name="Gerader Verbinder 39">
                  <a:extLst>
                    <a:ext uri="{FF2B5EF4-FFF2-40B4-BE49-F238E27FC236}">
                      <a16:creationId xmlns:a16="http://schemas.microsoft.com/office/drawing/2014/main" id="{38F9CED0-963F-4777-994E-CD96380A003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4443643" y="4882209"/>
                  <a:ext cx="1362137" cy="987"/>
                </a:xfrm>
                <a:prstGeom prst="line">
                  <a:avLst/>
                </a:prstGeom>
                <a:solidFill>
                  <a:srgbClr val="FF0000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8" name="Gerader Verbinder 47">
                  <a:extLst>
                    <a:ext uri="{FF2B5EF4-FFF2-40B4-BE49-F238E27FC236}">
                      <a16:creationId xmlns:a16="http://schemas.microsoft.com/office/drawing/2014/main" id="{FA436010-E268-40C8-B188-8A5132BB6749}"/>
                    </a:ext>
                  </a:extLst>
                </p:cNvPr>
                <p:cNvCxnSpPr/>
                <p:nvPr/>
              </p:nvCxnSpPr>
              <p:spPr bwMode="auto">
                <a:xfrm>
                  <a:off x="4447389" y="3895755"/>
                  <a:ext cx="0" cy="989754"/>
                </a:xfrm>
                <a:prstGeom prst="line">
                  <a:avLst/>
                </a:prstGeom>
                <a:solidFill>
                  <a:srgbClr val="FF0000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06" name="Ellipse 105">
                  <a:extLst>
                    <a:ext uri="{FF2B5EF4-FFF2-40B4-BE49-F238E27FC236}">
                      <a16:creationId xmlns:a16="http://schemas.microsoft.com/office/drawing/2014/main" id="{8B34A4E2-020B-448C-8628-C4395F2F53FE}"/>
                    </a:ext>
                  </a:extLst>
                </p:cNvPr>
                <p:cNvSpPr/>
                <p:nvPr/>
              </p:nvSpPr>
              <p:spPr bwMode="auto">
                <a:xfrm>
                  <a:off x="5770065" y="4847374"/>
                  <a:ext cx="69669" cy="6966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pic>
            <p:nvPicPr>
              <p:cNvPr id="91" name="Grafik 90">
                <a:extLst>
                  <a:ext uri="{FF2B5EF4-FFF2-40B4-BE49-F238E27FC236}">
                    <a16:creationId xmlns:a16="http://schemas.microsoft.com/office/drawing/2014/main" id="{E624AB83-94CC-43A7-829C-280F72EB5F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4068" y="3321282"/>
                <a:ext cx="705102" cy="705102"/>
              </a:xfrm>
              <a:prstGeom prst="rect">
                <a:avLst/>
              </a:prstGeom>
            </p:spPr>
          </p:pic>
        </p:grp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483945BA-3F14-4665-9BF1-FADDD7CDE29F}"/>
              </a:ext>
            </a:extLst>
          </p:cNvPr>
          <p:cNvGrpSpPr/>
          <p:nvPr/>
        </p:nvGrpSpPr>
        <p:grpSpPr>
          <a:xfrm>
            <a:off x="6177806" y="1254217"/>
            <a:ext cx="3745737" cy="2277897"/>
            <a:chOff x="5813734" y="1254217"/>
            <a:chExt cx="3745737" cy="2277897"/>
          </a:xfrm>
        </p:grpSpPr>
        <p:cxnSp>
          <p:nvCxnSpPr>
            <p:cNvPr id="92" name="Gerader Verbinder 91">
              <a:extLst>
                <a:ext uri="{FF2B5EF4-FFF2-40B4-BE49-F238E27FC236}">
                  <a16:creationId xmlns:a16="http://schemas.microsoft.com/office/drawing/2014/main" id="{22624939-A364-472D-885E-7AFF5FFA3F85}"/>
                </a:ext>
              </a:extLst>
            </p:cNvPr>
            <p:cNvCxnSpPr/>
            <p:nvPr/>
          </p:nvCxnSpPr>
          <p:spPr bwMode="auto">
            <a:xfrm>
              <a:off x="8273977" y="1254217"/>
              <a:ext cx="0" cy="2174783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Gerader Verbinder 93">
              <a:extLst>
                <a:ext uri="{FF2B5EF4-FFF2-40B4-BE49-F238E27FC236}">
                  <a16:creationId xmlns:a16="http://schemas.microsoft.com/office/drawing/2014/main" id="{315B8E1D-63E0-4A84-82DB-4AA48137FAD3}"/>
                </a:ext>
              </a:extLst>
            </p:cNvPr>
            <p:cNvCxnSpPr/>
            <p:nvPr/>
          </p:nvCxnSpPr>
          <p:spPr bwMode="auto">
            <a:xfrm>
              <a:off x="7420352" y="1450929"/>
              <a:ext cx="1102767" cy="0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5" name="Ellipse 94">
              <a:extLst>
                <a:ext uri="{FF2B5EF4-FFF2-40B4-BE49-F238E27FC236}">
                  <a16:creationId xmlns:a16="http://schemas.microsoft.com/office/drawing/2014/main" id="{6A5356F7-C04E-4741-9D86-EC81D479A308}"/>
                </a:ext>
              </a:extLst>
            </p:cNvPr>
            <p:cNvSpPr/>
            <p:nvPr/>
          </p:nvSpPr>
          <p:spPr bwMode="auto">
            <a:xfrm>
              <a:off x="8238220" y="1405738"/>
              <a:ext cx="69669" cy="6966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Textfeld 95">
              <a:extLst>
                <a:ext uri="{FF2B5EF4-FFF2-40B4-BE49-F238E27FC236}">
                  <a16:creationId xmlns:a16="http://schemas.microsoft.com/office/drawing/2014/main" id="{A8B5E3B7-9803-44C3-9794-D8DA9F57EE11}"/>
                </a:ext>
              </a:extLst>
            </p:cNvPr>
            <p:cNvSpPr txBox="1"/>
            <p:nvPr/>
          </p:nvSpPr>
          <p:spPr>
            <a:xfrm>
              <a:off x="8558876" y="1286683"/>
              <a:ext cx="10005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rgbClr val="3333FF"/>
                  </a:solidFill>
                </a:rPr>
                <a:t>Datennetz</a:t>
              </a:r>
              <a:br>
                <a:rPr lang="de-DE" sz="1400" dirty="0">
                  <a:solidFill>
                    <a:srgbClr val="3333FF"/>
                  </a:solidFill>
                </a:rPr>
              </a:br>
              <a:r>
                <a:rPr lang="de-DE" sz="1400" dirty="0">
                  <a:solidFill>
                    <a:srgbClr val="3333FF"/>
                  </a:solidFill>
                </a:rPr>
                <a:t>Internet</a:t>
              </a:r>
            </a:p>
          </p:txBody>
        </p:sp>
        <p:cxnSp>
          <p:nvCxnSpPr>
            <p:cNvPr id="99" name="Gerader Verbinder 98">
              <a:extLst>
                <a:ext uri="{FF2B5EF4-FFF2-40B4-BE49-F238E27FC236}">
                  <a16:creationId xmlns:a16="http://schemas.microsoft.com/office/drawing/2014/main" id="{15623FAA-0125-46C7-BDFC-2B1C73F54180}"/>
                </a:ext>
              </a:extLst>
            </p:cNvPr>
            <p:cNvCxnSpPr/>
            <p:nvPr/>
          </p:nvCxnSpPr>
          <p:spPr bwMode="auto">
            <a:xfrm>
              <a:off x="6275486" y="3429000"/>
              <a:ext cx="1997568" cy="0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7A7604D9-CC65-454F-AC50-4C076115B2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09" t="17276" r="16816" b="18891"/>
            <a:stretch/>
          </p:blipFill>
          <p:spPr>
            <a:xfrm>
              <a:off x="5813734" y="3221834"/>
              <a:ext cx="476662" cy="310280"/>
            </a:xfrm>
            <a:prstGeom prst="rect">
              <a:avLst/>
            </a:prstGeom>
          </p:spPr>
        </p:pic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3D9D3587-3394-4C57-B455-3395A0794555}"/>
              </a:ext>
            </a:extLst>
          </p:cNvPr>
          <p:cNvGrpSpPr/>
          <p:nvPr/>
        </p:nvGrpSpPr>
        <p:grpSpPr>
          <a:xfrm>
            <a:off x="4175697" y="1548293"/>
            <a:ext cx="3351398" cy="1355785"/>
            <a:chOff x="3811625" y="1548293"/>
            <a:chExt cx="3351398" cy="1355785"/>
          </a:xfrm>
        </p:grpSpPr>
        <p:grpSp>
          <p:nvGrpSpPr>
            <p:cNvPr id="73" name="Gruppieren 72">
              <a:extLst>
                <a:ext uri="{FF2B5EF4-FFF2-40B4-BE49-F238E27FC236}">
                  <a16:creationId xmlns:a16="http://schemas.microsoft.com/office/drawing/2014/main" id="{0D43477C-9A5B-40FB-9F52-C8B7BAE756B5}"/>
                </a:ext>
              </a:extLst>
            </p:cNvPr>
            <p:cNvGrpSpPr/>
            <p:nvPr/>
          </p:nvGrpSpPr>
          <p:grpSpPr>
            <a:xfrm>
              <a:off x="3811625" y="1601287"/>
              <a:ext cx="3351398" cy="1302791"/>
              <a:chOff x="4965726" y="1601287"/>
              <a:chExt cx="3351398" cy="1302791"/>
            </a:xfrm>
          </p:grpSpPr>
          <p:grpSp>
            <p:nvGrpSpPr>
              <p:cNvPr id="17" name="Gruppieren 16">
                <a:extLst>
                  <a:ext uri="{FF2B5EF4-FFF2-40B4-BE49-F238E27FC236}">
                    <a16:creationId xmlns:a16="http://schemas.microsoft.com/office/drawing/2014/main" id="{C5578023-2269-452E-BE95-39A0DB118D46}"/>
                  </a:ext>
                </a:extLst>
              </p:cNvPr>
              <p:cNvGrpSpPr/>
              <p:nvPr/>
            </p:nvGrpSpPr>
            <p:grpSpPr>
              <a:xfrm>
                <a:off x="4965726" y="1601287"/>
                <a:ext cx="2344763" cy="1302791"/>
                <a:chOff x="8364915" y="3815016"/>
                <a:chExt cx="897300" cy="528571"/>
              </a:xfrm>
            </p:grpSpPr>
            <p:sp>
              <p:nvSpPr>
                <p:cNvPr id="19" name="Freihandform: Form 18">
                  <a:extLst>
                    <a:ext uri="{FF2B5EF4-FFF2-40B4-BE49-F238E27FC236}">
                      <a16:creationId xmlns:a16="http://schemas.microsoft.com/office/drawing/2014/main" id="{765E8201-2ED6-4455-A791-85E3C90DDD39}"/>
                    </a:ext>
                  </a:extLst>
                </p:cNvPr>
                <p:cNvSpPr/>
                <p:nvPr/>
              </p:nvSpPr>
              <p:spPr bwMode="auto">
                <a:xfrm>
                  <a:off x="8364915" y="3815016"/>
                  <a:ext cx="350547" cy="225980"/>
                </a:xfrm>
                <a:custGeom>
                  <a:avLst/>
                  <a:gdLst>
                    <a:gd name="connsiteX0" fmla="*/ 0 w 3972232"/>
                    <a:gd name="connsiteY0" fmla="*/ 9833 h 1897626"/>
                    <a:gd name="connsiteX1" fmla="*/ 2871019 w 3972232"/>
                    <a:gd name="connsiteY1" fmla="*/ 39329 h 1897626"/>
                    <a:gd name="connsiteX2" fmla="*/ 3972232 w 3972232"/>
                    <a:gd name="connsiteY2" fmla="*/ 1858297 h 1897626"/>
                    <a:gd name="connsiteX3" fmla="*/ 894735 w 3972232"/>
                    <a:gd name="connsiteY3" fmla="*/ 1897626 h 1897626"/>
                    <a:gd name="connsiteX4" fmla="*/ 49161 w 3972232"/>
                    <a:gd name="connsiteY4" fmla="*/ 0 h 1897626"/>
                    <a:gd name="connsiteX5" fmla="*/ 78658 w 3972232"/>
                    <a:gd name="connsiteY5" fmla="*/ 68826 h 1897626"/>
                    <a:gd name="connsiteX0" fmla="*/ 0 w 3972232"/>
                    <a:gd name="connsiteY0" fmla="*/ 9833 h 1897626"/>
                    <a:gd name="connsiteX1" fmla="*/ 2874829 w 3972232"/>
                    <a:gd name="connsiteY1" fmla="*/ 54569 h 1897626"/>
                    <a:gd name="connsiteX2" fmla="*/ 3972232 w 3972232"/>
                    <a:gd name="connsiteY2" fmla="*/ 1858297 h 1897626"/>
                    <a:gd name="connsiteX3" fmla="*/ 894735 w 3972232"/>
                    <a:gd name="connsiteY3" fmla="*/ 1897626 h 1897626"/>
                    <a:gd name="connsiteX4" fmla="*/ 49161 w 3972232"/>
                    <a:gd name="connsiteY4" fmla="*/ 0 h 1897626"/>
                    <a:gd name="connsiteX5" fmla="*/ 78658 w 3972232"/>
                    <a:gd name="connsiteY5" fmla="*/ 68826 h 1897626"/>
                    <a:gd name="connsiteX0" fmla="*/ 0 w 3972232"/>
                    <a:gd name="connsiteY0" fmla="*/ 17453 h 1905246"/>
                    <a:gd name="connsiteX1" fmla="*/ 2874829 w 3972232"/>
                    <a:gd name="connsiteY1" fmla="*/ 62189 h 1905246"/>
                    <a:gd name="connsiteX2" fmla="*/ 3972232 w 3972232"/>
                    <a:gd name="connsiteY2" fmla="*/ 1865917 h 1905246"/>
                    <a:gd name="connsiteX3" fmla="*/ 894735 w 3972232"/>
                    <a:gd name="connsiteY3" fmla="*/ 1905246 h 1905246"/>
                    <a:gd name="connsiteX4" fmla="*/ 178701 w 3972232"/>
                    <a:gd name="connsiteY4" fmla="*/ 0 h 1905246"/>
                    <a:gd name="connsiteX5" fmla="*/ 78658 w 3972232"/>
                    <a:gd name="connsiteY5" fmla="*/ 76446 h 1905246"/>
                    <a:gd name="connsiteX0" fmla="*/ 0 w 3972232"/>
                    <a:gd name="connsiteY0" fmla="*/ 17453 h 1905246"/>
                    <a:gd name="connsiteX1" fmla="*/ 2874829 w 3972232"/>
                    <a:gd name="connsiteY1" fmla="*/ 62189 h 1905246"/>
                    <a:gd name="connsiteX2" fmla="*/ 3972232 w 3972232"/>
                    <a:gd name="connsiteY2" fmla="*/ 1865917 h 1905246"/>
                    <a:gd name="connsiteX3" fmla="*/ 894735 w 3972232"/>
                    <a:gd name="connsiteY3" fmla="*/ 1905246 h 1905246"/>
                    <a:gd name="connsiteX4" fmla="*/ 178701 w 3972232"/>
                    <a:gd name="connsiteY4" fmla="*/ 0 h 1905246"/>
                    <a:gd name="connsiteX5" fmla="*/ 78658 w 3972232"/>
                    <a:gd name="connsiteY5" fmla="*/ 76446 h 1905246"/>
                    <a:gd name="connsiteX0" fmla="*/ 0 w 3972232"/>
                    <a:gd name="connsiteY0" fmla="*/ 0 h 1887793"/>
                    <a:gd name="connsiteX1" fmla="*/ 2874829 w 3972232"/>
                    <a:gd name="connsiteY1" fmla="*/ 44736 h 1887793"/>
                    <a:gd name="connsiteX2" fmla="*/ 3972232 w 3972232"/>
                    <a:gd name="connsiteY2" fmla="*/ 1848464 h 1887793"/>
                    <a:gd name="connsiteX3" fmla="*/ 894735 w 3972232"/>
                    <a:gd name="connsiteY3" fmla="*/ 1887793 h 1887793"/>
                    <a:gd name="connsiteX4" fmla="*/ 78658 w 3972232"/>
                    <a:gd name="connsiteY4" fmla="*/ 58993 h 1887793"/>
                    <a:gd name="connsiteX0" fmla="*/ 0 w 3972232"/>
                    <a:gd name="connsiteY0" fmla="*/ 24827 h 1912620"/>
                    <a:gd name="connsiteX1" fmla="*/ 2874829 w 3972232"/>
                    <a:gd name="connsiteY1" fmla="*/ 69563 h 1912620"/>
                    <a:gd name="connsiteX2" fmla="*/ 3972232 w 3972232"/>
                    <a:gd name="connsiteY2" fmla="*/ 1873291 h 1912620"/>
                    <a:gd name="connsiteX3" fmla="*/ 894735 w 3972232"/>
                    <a:gd name="connsiteY3" fmla="*/ 1912620 h 1912620"/>
                    <a:gd name="connsiteX4" fmla="*/ 21508 w 3972232"/>
                    <a:gd name="connsiteY4" fmla="*/ 0 h 1912620"/>
                    <a:gd name="connsiteX0" fmla="*/ 0 w 3956992"/>
                    <a:gd name="connsiteY0" fmla="*/ 0 h 1922083"/>
                    <a:gd name="connsiteX1" fmla="*/ 2859589 w 3956992"/>
                    <a:gd name="connsiteY1" fmla="*/ 79026 h 1922083"/>
                    <a:gd name="connsiteX2" fmla="*/ 3956992 w 3956992"/>
                    <a:gd name="connsiteY2" fmla="*/ 1882754 h 1922083"/>
                    <a:gd name="connsiteX3" fmla="*/ 879495 w 3956992"/>
                    <a:gd name="connsiteY3" fmla="*/ 1922083 h 1922083"/>
                    <a:gd name="connsiteX4" fmla="*/ 6268 w 3956992"/>
                    <a:gd name="connsiteY4" fmla="*/ 9463 h 1922083"/>
                    <a:gd name="connsiteX0" fmla="*/ 0 w 3956992"/>
                    <a:gd name="connsiteY0" fmla="*/ 0 h 1882754"/>
                    <a:gd name="connsiteX1" fmla="*/ 2859589 w 3956992"/>
                    <a:gd name="connsiteY1" fmla="*/ 79026 h 1882754"/>
                    <a:gd name="connsiteX2" fmla="*/ 3956992 w 3956992"/>
                    <a:gd name="connsiteY2" fmla="*/ 1882754 h 1882754"/>
                    <a:gd name="connsiteX3" fmla="*/ 879495 w 3956992"/>
                    <a:gd name="connsiteY3" fmla="*/ 1867219 h 1882754"/>
                    <a:gd name="connsiteX4" fmla="*/ 6268 w 3956992"/>
                    <a:gd name="connsiteY4" fmla="*/ 9463 h 1882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56992" h="1882754">
                      <a:moveTo>
                        <a:pt x="0" y="0"/>
                      </a:moveTo>
                      <a:lnTo>
                        <a:pt x="2859589" y="79026"/>
                      </a:lnTo>
                      <a:lnTo>
                        <a:pt x="3956992" y="1882754"/>
                      </a:lnTo>
                      <a:lnTo>
                        <a:pt x="879495" y="1867219"/>
                      </a:lnTo>
                      <a:lnTo>
                        <a:pt x="6268" y="9463"/>
                      </a:ln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" name="Freihandform: Form 19">
                  <a:extLst>
                    <a:ext uri="{FF2B5EF4-FFF2-40B4-BE49-F238E27FC236}">
                      <a16:creationId xmlns:a16="http://schemas.microsoft.com/office/drawing/2014/main" id="{50079D3C-241D-4B12-85B6-C6C0EA71576D}"/>
                    </a:ext>
                  </a:extLst>
                </p:cNvPr>
                <p:cNvSpPr/>
                <p:nvPr/>
              </p:nvSpPr>
              <p:spPr bwMode="auto">
                <a:xfrm>
                  <a:off x="8764049" y="3815016"/>
                  <a:ext cx="350547" cy="225980"/>
                </a:xfrm>
                <a:custGeom>
                  <a:avLst/>
                  <a:gdLst>
                    <a:gd name="connsiteX0" fmla="*/ 0 w 3972232"/>
                    <a:gd name="connsiteY0" fmla="*/ 9833 h 1897626"/>
                    <a:gd name="connsiteX1" fmla="*/ 2871019 w 3972232"/>
                    <a:gd name="connsiteY1" fmla="*/ 39329 h 1897626"/>
                    <a:gd name="connsiteX2" fmla="*/ 3972232 w 3972232"/>
                    <a:gd name="connsiteY2" fmla="*/ 1858297 h 1897626"/>
                    <a:gd name="connsiteX3" fmla="*/ 894735 w 3972232"/>
                    <a:gd name="connsiteY3" fmla="*/ 1897626 h 1897626"/>
                    <a:gd name="connsiteX4" fmla="*/ 49161 w 3972232"/>
                    <a:gd name="connsiteY4" fmla="*/ 0 h 1897626"/>
                    <a:gd name="connsiteX5" fmla="*/ 78658 w 3972232"/>
                    <a:gd name="connsiteY5" fmla="*/ 68826 h 1897626"/>
                    <a:gd name="connsiteX0" fmla="*/ 0 w 3972232"/>
                    <a:gd name="connsiteY0" fmla="*/ 9833 h 1897626"/>
                    <a:gd name="connsiteX1" fmla="*/ 2874829 w 3972232"/>
                    <a:gd name="connsiteY1" fmla="*/ 54569 h 1897626"/>
                    <a:gd name="connsiteX2" fmla="*/ 3972232 w 3972232"/>
                    <a:gd name="connsiteY2" fmla="*/ 1858297 h 1897626"/>
                    <a:gd name="connsiteX3" fmla="*/ 894735 w 3972232"/>
                    <a:gd name="connsiteY3" fmla="*/ 1897626 h 1897626"/>
                    <a:gd name="connsiteX4" fmla="*/ 49161 w 3972232"/>
                    <a:gd name="connsiteY4" fmla="*/ 0 h 1897626"/>
                    <a:gd name="connsiteX5" fmla="*/ 78658 w 3972232"/>
                    <a:gd name="connsiteY5" fmla="*/ 68826 h 1897626"/>
                    <a:gd name="connsiteX0" fmla="*/ 0 w 3972232"/>
                    <a:gd name="connsiteY0" fmla="*/ 17453 h 1905246"/>
                    <a:gd name="connsiteX1" fmla="*/ 2874829 w 3972232"/>
                    <a:gd name="connsiteY1" fmla="*/ 62189 h 1905246"/>
                    <a:gd name="connsiteX2" fmla="*/ 3972232 w 3972232"/>
                    <a:gd name="connsiteY2" fmla="*/ 1865917 h 1905246"/>
                    <a:gd name="connsiteX3" fmla="*/ 894735 w 3972232"/>
                    <a:gd name="connsiteY3" fmla="*/ 1905246 h 1905246"/>
                    <a:gd name="connsiteX4" fmla="*/ 178701 w 3972232"/>
                    <a:gd name="connsiteY4" fmla="*/ 0 h 1905246"/>
                    <a:gd name="connsiteX5" fmla="*/ 78658 w 3972232"/>
                    <a:gd name="connsiteY5" fmla="*/ 76446 h 1905246"/>
                    <a:gd name="connsiteX0" fmla="*/ 0 w 3972232"/>
                    <a:gd name="connsiteY0" fmla="*/ 17453 h 1905246"/>
                    <a:gd name="connsiteX1" fmla="*/ 2874829 w 3972232"/>
                    <a:gd name="connsiteY1" fmla="*/ 62189 h 1905246"/>
                    <a:gd name="connsiteX2" fmla="*/ 3972232 w 3972232"/>
                    <a:gd name="connsiteY2" fmla="*/ 1865917 h 1905246"/>
                    <a:gd name="connsiteX3" fmla="*/ 894735 w 3972232"/>
                    <a:gd name="connsiteY3" fmla="*/ 1905246 h 1905246"/>
                    <a:gd name="connsiteX4" fmla="*/ 178701 w 3972232"/>
                    <a:gd name="connsiteY4" fmla="*/ 0 h 1905246"/>
                    <a:gd name="connsiteX5" fmla="*/ 78658 w 3972232"/>
                    <a:gd name="connsiteY5" fmla="*/ 76446 h 1905246"/>
                    <a:gd name="connsiteX0" fmla="*/ 0 w 3972232"/>
                    <a:gd name="connsiteY0" fmla="*/ 0 h 1887793"/>
                    <a:gd name="connsiteX1" fmla="*/ 2874829 w 3972232"/>
                    <a:gd name="connsiteY1" fmla="*/ 44736 h 1887793"/>
                    <a:gd name="connsiteX2" fmla="*/ 3972232 w 3972232"/>
                    <a:gd name="connsiteY2" fmla="*/ 1848464 h 1887793"/>
                    <a:gd name="connsiteX3" fmla="*/ 894735 w 3972232"/>
                    <a:gd name="connsiteY3" fmla="*/ 1887793 h 1887793"/>
                    <a:gd name="connsiteX4" fmla="*/ 78658 w 3972232"/>
                    <a:gd name="connsiteY4" fmla="*/ 58993 h 1887793"/>
                    <a:gd name="connsiteX0" fmla="*/ 0 w 3972232"/>
                    <a:gd name="connsiteY0" fmla="*/ 24827 h 1912620"/>
                    <a:gd name="connsiteX1" fmla="*/ 2874829 w 3972232"/>
                    <a:gd name="connsiteY1" fmla="*/ 69563 h 1912620"/>
                    <a:gd name="connsiteX2" fmla="*/ 3972232 w 3972232"/>
                    <a:gd name="connsiteY2" fmla="*/ 1873291 h 1912620"/>
                    <a:gd name="connsiteX3" fmla="*/ 894735 w 3972232"/>
                    <a:gd name="connsiteY3" fmla="*/ 1912620 h 1912620"/>
                    <a:gd name="connsiteX4" fmla="*/ 21508 w 3972232"/>
                    <a:gd name="connsiteY4" fmla="*/ 0 h 1912620"/>
                    <a:gd name="connsiteX0" fmla="*/ 0 w 3956992"/>
                    <a:gd name="connsiteY0" fmla="*/ 0 h 1922083"/>
                    <a:gd name="connsiteX1" fmla="*/ 2859589 w 3956992"/>
                    <a:gd name="connsiteY1" fmla="*/ 79026 h 1922083"/>
                    <a:gd name="connsiteX2" fmla="*/ 3956992 w 3956992"/>
                    <a:gd name="connsiteY2" fmla="*/ 1882754 h 1922083"/>
                    <a:gd name="connsiteX3" fmla="*/ 879495 w 3956992"/>
                    <a:gd name="connsiteY3" fmla="*/ 1922083 h 1922083"/>
                    <a:gd name="connsiteX4" fmla="*/ 6268 w 3956992"/>
                    <a:gd name="connsiteY4" fmla="*/ 9463 h 1922083"/>
                    <a:gd name="connsiteX0" fmla="*/ 0 w 3956992"/>
                    <a:gd name="connsiteY0" fmla="*/ 0 h 1882754"/>
                    <a:gd name="connsiteX1" fmla="*/ 2859589 w 3956992"/>
                    <a:gd name="connsiteY1" fmla="*/ 79026 h 1882754"/>
                    <a:gd name="connsiteX2" fmla="*/ 3956992 w 3956992"/>
                    <a:gd name="connsiteY2" fmla="*/ 1882754 h 1882754"/>
                    <a:gd name="connsiteX3" fmla="*/ 879495 w 3956992"/>
                    <a:gd name="connsiteY3" fmla="*/ 1867219 h 1882754"/>
                    <a:gd name="connsiteX4" fmla="*/ 6268 w 3956992"/>
                    <a:gd name="connsiteY4" fmla="*/ 9463 h 1882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56992" h="1882754">
                      <a:moveTo>
                        <a:pt x="0" y="0"/>
                      </a:moveTo>
                      <a:lnTo>
                        <a:pt x="2859589" y="79026"/>
                      </a:lnTo>
                      <a:lnTo>
                        <a:pt x="3956992" y="1882754"/>
                      </a:lnTo>
                      <a:lnTo>
                        <a:pt x="879495" y="1867219"/>
                      </a:lnTo>
                      <a:lnTo>
                        <a:pt x="6268" y="9463"/>
                      </a:ln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" name="Freihandform: Form 20">
                  <a:extLst>
                    <a:ext uri="{FF2B5EF4-FFF2-40B4-BE49-F238E27FC236}">
                      <a16:creationId xmlns:a16="http://schemas.microsoft.com/office/drawing/2014/main" id="{F05163AF-20A9-41AF-AE41-E61103D46950}"/>
                    </a:ext>
                  </a:extLst>
                </p:cNvPr>
                <p:cNvSpPr/>
                <p:nvPr/>
              </p:nvSpPr>
              <p:spPr bwMode="auto">
                <a:xfrm>
                  <a:off x="8512535" y="4117607"/>
                  <a:ext cx="350547" cy="225980"/>
                </a:xfrm>
                <a:custGeom>
                  <a:avLst/>
                  <a:gdLst>
                    <a:gd name="connsiteX0" fmla="*/ 0 w 3972232"/>
                    <a:gd name="connsiteY0" fmla="*/ 9833 h 1897626"/>
                    <a:gd name="connsiteX1" fmla="*/ 2871019 w 3972232"/>
                    <a:gd name="connsiteY1" fmla="*/ 39329 h 1897626"/>
                    <a:gd name="connsiteX2" fmla="*/ 3972232 w 3972232"/>
                    <a:gd name="connsiteY2" fmla="*/ 1858297 h 1897626"/>
                    <a:gd name="connsiteX3" fmla="*/ 894735 w 3972232"/>
                    <a:gd name="connsiteY3" fmla="*/ 1897626 h 1897626"/>
                    <a:gd name="connsiteX4" fmla="*/ 49161 w 3972232"/>
                    <a:gd name="connsiteY4" fmla="*/ 0 h 1897626"/>
                    <a:gd name="connsiteX5" fmla="*/ 78658 w 3972232"/>
                    <a:gd name="connsiteY5" fmla="*/ 68826 h 1897626"/>
                    <a:gd name="connsiteX0" fmla="*/ 0 w 3972232"/>
                    <a:gd name="connsiteY0" fmla="*/ 9833 h 1897626"/>
                    <a:gd name="connsiteX1" fmla="*/ 2874829 w 3972232"/>
                    <a:gd name="connsiteY1" fmla="*/ 54569 h 1897626"/>
                    <a:gd name="connsiteX2" fmla="*/ 3972232 w 3972232"/>
                    <a:gd name="connsiteY2" fmla="*/ 1858297 h 1897626"/>
                    <a:gd name="connsiteX3" fmla="*/ 894735 w 3972232"/>
                    <a:gd name="connsiteY3" fmla="*/ 1897626 h 1897626"/>
                    <a:gd name="connsiteX4" fmla="*/ 49161 w 3972232"/>
                    <a:gd name="connsiteY4" fmla="*/ 0 h 1897626"/>
                    <a:gd name="connsiteX5" fmla="*/ 78658 w 3972232"/>
                    <a:gd name="connsiteY5" fmla="*/ 68826 h 1897626"/>
                    <a:gd name="connsiteX0" fmla="*/ 0 w 3972232"/>
                    <a:gd name="connsiteY0" fmla="*/ 17453 h 1905246"/>
                    <a:gd name="connsiteX1" fmla="*/ 2874829 w 3972232"/>
                    <a:gd name="connsiteY1" fmla="*/ 62189 h 1905246"/>
                    <a:gd name="connsiteX2" fmla="*/ 3972232 w 3972232"/>
                    <a:gd name="connsiteY2" fmla="*/ 1865917 h 1905246"/>
                    <a:gd name="connsiteX3" fmla="*/ 894735 w 3972232"/>
                    <a:gd name="connsiteY3" fmla="*/ 1905246 h 1905246"/>
                    <a:gd name="connsiteX4" fmla="*/ 178701 w 3972232"/>
                    <a:gd name="connsiteY4" fmla="*/ 0 h 1905246"/>
                    <a:gd name="connsiteX5" fmla="*/ 78658 w 3972232"/>
                    <a:gd name="connsiteY5" fmla="*/ 76446 h 1905246"/>
                    <a:gd name="connsiteX0" fmla="*/ 0 w 3972232"/>
                    <a:gd name="connsiteY0" fmla="*/ 17453 h 1905246"/>
                    <a:gd name="connsiteX1" fmla="*/ 2874829 w 3972232"/>
                    <a:gd name="connsiteY1" fmla="*/ 62189 h 1905246"/>
                    <a:gd name="connsiteX2" fmla="*/ 3972232 w 3972232"/>
                    <a:gd name="connsiteY2" fmla="*/ 1865917 h 1905246"/>
                    <a:gd name="connsiteX3" fmla="*/ 894735 w 3972232"/>
                    <a:gd name="connsiteY3" fmla="*/ 1905246 h 1905246"/>
                    <a:gd name="connsiteX4" fmla="*/ 178701 w 3972232"/>
                    <a:gd name="connsiteY4" fmla="*/ 0 h 1905246"/>
                    <a:gd name="connsiteX5" fmla="*/ 78658 w 3972232"/>
                    <a:gd name="connsiteY5" fmla="*/ 76446 h 1905246"/>
                    <a:gd name="connsiteX0" fmla="*/ 0 w 3972232"/>
                    <a:gd name="connsiteY0" fmla="*/ 0 h 1887793"/>
                    <a:gd name="connsiteX1" fmla="*/ 2874829 w 3972232"/>
                    <a:gd name="connsiteY1" fmla="*/ 44736 h 1887793"/>
                    <a:gd name="connsiteX2" fmla="*/ 3972232 w 3972232"/>
                    <a:gd name="connsiteY2" fmla="*/ 1848464 h 1887793"/>
                    <a:gd name="connsiteX3" fmla="*/ 894735 w 3972232"/>
                    <a:gd name="connsiteY3" fmla="*/ 1887793 h 1887793"/>
                    <a:gd name="connsiteX4" fmla="*/ 78658 w 3972232"/>
                    <a:gd name="connsiteY4" fmla="*/ 58993 h 1887793"/>
                    <a:gd name="connsiteX0" fmla="*/ 0 w 3972232"/>
                    <a:gd name="connsiteY0" fmla="*/ 24827 h 1912620"/>
                    <a:gd name="connsiteX1" fmla="*/ 2874829 w 3972232"/>
                    <a:gd name="connsiteY1" fmla="*/ 69563 h 1912620"/>
                    <a:gd name="connsiteX2" fmla="*/ 3972232 w 3972232"/>
                    <a:gd name="connsiteY2" fmla="*/ 1873291 h 1912620"/>
                    <a:gd name="connsiteX3" fmla="*/ 894735 w 3972232"/>
                    <a:gd name="connsiteY3" fmla="*/ 1912620 h 1912620"/>
                    <a:gd name="connsiteX4" fmla="*/ 21508 w 3972232"/>
                    <a:gd name="connsiteY4" fmla="*/ 0 h 1912620"/>
                    <a:gd name="connsiteX0" fmla="*/ 0 w 3956992"/>
                    <a:gd name="connsiteY0" fmla="*/ 0 h 1922083"/>
                    <a:gd name="connsiteX1" fmla="*/ 2859589 w 3956992"/>
                    <a:gd name="connsiteY1" fmla="*/ 79026 h 1922083"/>
                    <a:gd name="connsiteX2" fmla="*/ 3956992 w 3956992"/>
                    <a:gd name="connsiteY2" fmla="*/ 1882754 h 1922083"/>
                    <a:gd name="connsiteX3" fmla="*/ 879495 w 3956992"/>
                    <a:gd name="connsiteY3" fmla="*/ 1922083 h 1922083"/>
                    <a:gd name="connsiteX4" fmla="*/ 6268 w 3956992"/>
                    <a:gd name="connsiteY4" fmla="*/ 9463 h 1922083"/>
                    <a:gd name="connsiteX0" fmla="*/ 0 w 3956992"/>
                    <a:gd name="connsiteY0" fmla="*/ 0 h 1882754"/>
                    <a:gd name="connsiteX1" fmla="*/ 2859589 w 3956992"/>
                    <a:gd name="connsiteY1" fmla="*/ 79026 h 1882754"/>
                    <a:gd name="connsiteX2" fmla="*/ 3956992 w 3956992"/>
                    <a:gd name="connsiteY2" fmla="*/ 1882754 h 1882754"/>
                    <a:gd name="connsiteX3" fmla="*/ 879495 w 3956992"/>
                    <a:gd name="connsiteY3" fmla="*/ 1867219 h 1882754"/>
                    <a:gd name="connsiteX4" fmla="*/ 6268 w 3956992"/>
                    <a:gd name="connsiteY4" fmla="*/ 9463 h 1882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56992" h="1882754">
                      <a:moveTo>
                        <a:pt x="0" y="0"/>
                      </a:moveTo>
                      <a:lnTo>
                        <a:pt x="2859589" y="79026"/>
                      </a:lnTo>
                      <a:lnTo>
                        <a:pt x="3956992" y="1882754"/>
                      </a:lnTo>
                      <a:lnTo>
                        <a:pt x="879495" y="1867219"/>
                      </a:lnTo>
                      <a:lnTo>
                        <a:pt x="6268" y="9463"/>
                      </a:ln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" name="Freihandform: Form 21">
                  <a:extLst>
                    <a:ext uri="{FF2B5EF4-FFF2-40B4-BE49-F238E27FC236}">
                      <a16:creationId xmlns:a16="http://schemas.microsoft.com/office/drawing/2014/main" id="{DF5FF9D8-2AB6-4269-9454-2049E1F8C82F}"/>
                    </a:ext>
                  </a:extLst>
                </p:cNvPr>
                <p:cNvSpPr/>
                <p:nvPr/>
              </p:nvSpPr>
              <p:spPr bwMode="auto">
                <a:xfrm>
                  <a:off x="8911668" y="4117607"/>
                  <a:ext cx="350547" cy="225980"/>
                </a:xfrm>
                <a:custGeom>
                  <a:avLst/>
                  <a:gdLst>
                    <a:gd name="connsiteX0" fmla="*/ 0 w 3972232"/>
                    <a:gd name="connsiteY0" fmla="*/ 9833 h 1897626"/>
                    <a:gd name="connsiteX1" fmla="*/ 2871019 w 3972232"/>
                    <a:gd name="connsiteY1" fmla="*/ 39329 h 1897626"/>
                    <a:gd name="connsiteX2" fmla="*/ 3972232 w 3972232"/>
                    <a:gd name="connsiteY2" fmla="*/ 1858297 h 1897626"/>
                    <a:gd name="connsiteX3" fmla="*/ 894735 w 3972232"/>
                    <a:gd name="connsiteY3" fmla="*/ 1897626 h 1897626"/>
                    <a:gd name="connsiteX4" fmla="*/ 49161 w 3972232"/>
                    <a:gd name="connsiteY4" fmla="*/ 0 h 1897626"/>
                    <a:gd name="connsiteX5" fmla="*/ 78658 w 3972232"/>
                    <a:gd name="connsiteY5" fmla="*/ 68826 h 1897626"/>
                    <a:gd name="connsiteX0" fmla="*/ 0 w 3972232"/>
                    <a:gd name="connsiteY0" fmla="*/ 9833 h 1897626"/>
                    <a:gd name="connsiteX1" fmla="*/ 2874829 w 3972232"/>
                    <a:gd name="connsiteY1" fmla="*/ 54569 h 1897626"/>
                    <a:gd name="connsiteX2" fmla="*/ 3972232 w 3972232"/>
                    <a:gd name="connsiteY2" fmla="*/ 1858297 h 1897626"/>
                    <a:gd name="connsiteX3" fmla="*/ 894735 w 3972232"/>
                    <a:gd name="connsiteY3" fmla="*/ 1897626 h 1897626"/>
                    <a:gd name="connsiteX4" fmla="*/ 49161 w 3972232"/>
                    <a:gd name="connsiteY4" fmla="*/ 0 h 1897626"/>
                    <a:gd name="connsiteX5" fmla="*/ 78658 w 3972232"/>
                    <a:gd name="connsiteY5" fmla="*/ 68826 h 1897626"/>
                    <a:gd name="connsiteX0" fmla="*/ 0 w 3972232"/>
                    <a:gd name="connsiteY0" fmla="*/ 17453 h 1905246"/>
                    <a:gd name="connsiteX1" fmla="*/ 2874829 w 3972232"/>
                    <a:gd name="connsiteY1" fmla="*/ 62189 h 1905246"/>
                    <a:gd name="connsiteX2" fmla="*/ 3972232 w 3972232"/>
                    <a:gd name="connsiteY2" fmla="*/ 1865917 h 1905246"/>
                    <a:gd name="connsiteX3" fmla="*/ 894735 w 3972232"/>
                    <a:gd name="connsiteY3" fmla="*/ 1905246 h 1905246"/>
                    <a:gd name="connsiteX4" fmla="*/ 178701 w 3972232"/>
                    <a:gd name="connsiteY4" fmla="*/ 0 h 1905246"/>
                    <a:gd name="connsiteX5" fmla="*/ 78658 w 3972232"/>
                    <a:gd name="connsiteY5" fmla="*/ 76446 h 1905246"/>
                    <a:gd name="connsiteX0" fmla="*/ 0 w 3972232"/>
                    <a:gd name="connsiteY0" fmla="*/ 17453 h 1905246"/>
                    <a:gd name="connsiteX1" fmla="*/ 2874829 w 3972232"/>
                    <a:gd name="connsiteY1" fmla="*/ 62189 h 1905246"/>
                    <a:gd name="connsiteX2" fmla="*/ 3972232 w 3972232"/>
                    <a:gd name="connsiteY2" fmla="*/ 1865917 h 1905246"/>
                    <a:gd name="connsiteX3" fmla="*/ 894735 w 3972232"/>
                    <a:gd name="connsiteY3" fmla="*/ 1905246 h 1905246"/>
                    <a:gd name="connsiteX4" fmla="*/ 178701 w 3972232"/>
                    <a:gd name="connsiteY4" fmla="*/ 0 h 1905246"/>
                    <a:gd name="connsiteX5" fmla="*/ 78658 w 3972232"/>
                    <a:gd name="connsiteY5" fmla="*/ 76446 h 1905246"/>
                    <a:gd name="connsiteX0" fmla="*/ 0 w 3972232"/>
                    <a:gd name="connsiteY0" fmla="*/ 0 h 1887793"/>
                    <a:gd name="connsiteX1" fmla="*/ 2874829 w 3972232"/>
                    <a:gd name="connsiteY1" fmla="*/ 44736 h 1887793"/>
                    <a:gd name="connsiteX2" fmla="*/ 3972232 w 3972232"/>
                    <a:gd name="connsiteY2" fmla="*/ 1848464 h 1887793"/>
                    <a:gd name="connsiteX3" fmla="*/ 894735 w 3972232"/>
                    <a:gd name="connsiteY3" fmla="*/ 1887793 h 1887793"/>
                    <a:gd name="connsiteX4" fmla="*/ 78658 w 3972232"/>
                    <a:gd name="connsiteY4" fmla="*/ 58993 h 1887793"/>
                    <a:gd name="connsiteX0" fmla="*/ 0 w 3972232"/>
                    <a:gd name="connsiteY0" fmla="*/ 24827 h 1912620"/>
                    <a:gd name="connsiteX1" fmla="*/ 2874829 w 3972232"/>
                    <a:gd name="connsiteY1" fmla="*/ 69563 h 1912620"/>
                    <a:gd name="connsiteX2" fmla="*/ 3972232 w 3972232"/>
                    <a:gd name="connsiteY2" fmla="*/ 1873291 h 1912620"/>
                    <a:gd name="connsiteX3" fmla="*/ 894735 w 3972232"/>
                    <a:gd name="connsiteY3" fmla="*/ 1912620 h 1912620"/>
                    <a:gd name="connsiteX4" fmla="*/ 21508 w 3972232"/>
                    <a:gd name="connsiteY4" fmla="*/ 0 h 1912620"/>
                    <a:gd name="connsiteX0" fmla="*/ 0 w 3956992"/>
                    <a:gd name="connsiteY0" fmla="*/ 0 h 1922083"/>
                    <a:gd name="connsiteX1" fmla="*/ 2859589 w 3956992"/>
                    <a:gd name="connsiteY1" fmla="*/ 79026 h 1922083"/>
                    <a:gd name="connsiteX2" fmla="*/ 3956992 w 3956992"/>
                    <a:gd name="connsiteY2" fmla="*/ 1882754 h 1922083"/>
                    <a:gd name="connsiteX3" fmla="*/ 879495 w 3956992"/>
                    <a:gd name="connsiteY3" fmla="*/ 1922083 h 1922083"/>
                    <a:gd name="connsiteX4" fmla="*/ 6268 w 3956992"/>
                    <a:gd name="connsiteY4" fmla="*/ 9463 h 1922083"/>
                    <a:gd name="connsiteX0" fmla="*/ 0 w 3956992"/>
                    <a:gd name="connsiteY0" fmla="*/ 0 h 1882754"/>
                    <a:gd name="connsiteX1" fmla="*/ 2859589 w 3956992"/>
                    <a:gd name="connsiteY1" fmla="*/ 79026 h 1882754"/>
                    <a:gd name="connsiteX2" fmla="*/ 3956992 w 3956992"/>
                    <a:gd name="connsiteY2" fmla="*/ 1882754 h 1882754"/>
                    <a:gd name="connsiteX3" fmla="*/ 879495 w 3956992"/>
                    <a:gd name="connsiteY3" fmla="*/ 1867219 h 1882754"/>
                    <a:gd name="connsiteX4" fmla="*/ 6268 w 3956992"/>
                    <a:gd name="connsiteY4" fmla="*/ 9463 h 1882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56992" h="1882754">
                      <a:moveTo>
                        <a:pt x="0" y="0"/>
                      </a:moveTo>
                      <a:lnTo>
                        <a:pt x="2859589" y="79026"/>
                      </a:lnTo>
                      <a:lnTo>
                        <a:pt x="3956992" y="1882754"/>
                      </a:lnTo>
                      <a:lnTo>
                        <a:pt x="879495" y="1867219"/>
                      </a:lnTo>
                      <a:lnTo>
                        <a:pt x="6268" y="9463"/>
                      </a:ln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cxnSp>
            <p:nvCxnSpPr>
              <p:cNvPr id="37" name="Gerader Verbinder 36">
                <a:extLst>
                  <a:ext uri="{FF2B5EF4-FFF2-40B4-BE49-F238E27FC236}">
                    <a16:creationId xmlns:a16="http://schemas.microsoft.com/office/drawing/2014/main" id="{7D14DC26-2A0F-4E68-BC11-2766490D97A0}"/>
                  </a:ext>
                </a:extLst>
              </p:cNvPr>
              <p:cNvCxnSpPr/>
              <p:nvPr/>
            </p:nvCxnSpPr>
            <p:spPr bwMode="auto">
              <a:xfrm>
                <a:off x="7180445" y="2625587"/>
                <a:ext cx="1102767" cy="0"/>
              </a:xfrm>
              <a:prstGeom prst="line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2" name="Ellipse 61">
                <a:extLst>
                  <a:ext uri="{FF2B5EF4-FFF2-40B4-BE49-F238E27FC236}">
                    <a16:creationId xmlns:a16="http://schemas.microsoft.com/office/drawing/2014/main" id="{22870BAA-3707-4FD2-BD2B-1F940EDDBD44}"/>
                  </a:ext>
                </a:extLst>
              </p:cNvPr>
              <p:cNvSpPr/>
              <p:nvPr/>
            </p:nvSpPr>
            <p:spPr bwMode="auto">
              <a:xfrm>
                <a:off x="8247455" y="2590752"/>
                <a:ext cx="69669" cy="69669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38" name="Gerade Verbindung mit Pfeil 37">
              <a:extLst>
                <a:ext uri="{FF2B5EF4-FFF2-40B4-BE49-F238E27FC236}">
                  <a16:creationId xmlns:a16="http://schemas.microsoft.com/office/drawing/2014/main" id="{87FFDE7C-70A4-4E6E-847B-8FEBBFD837C1}"/>
                </a:ext>
              </a:extLst>
            </p:cNvPr>
            <p:cNvCxnSpPr/>
            <p:nvPr/>
          </p:nvCxnSpPr>
          <p:spPr bwMode="auto">
            <a:xfrm>
              <a:off x="6652450" y="1548293"/>
              <a:ext cx="0" cy="793315"/>
            </a:xfrm>
            <a:prstGeom prst="straightConnector1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206" name="Gruppieren 8205">
            <a:extLst>
              <a:ext uri="{FF2B5EF4-FFF2-40B4-BE49-F238E27FC236}">
                <a16:creationId xmlns:a16="http://schemas.microsoft.com/office/drawing/2014/main" id="{FC0BF12B-0E15-E6D8-F1B8-DD4991D47B58}"/>
              </a:ext>
            </a:extLst>
          </p:cNvPr>
          <p:cNvGrpSpPr/>
          <p:nvPr/>
        </p:nvGrpSpPr>
        <p:grpSpPr>
          <a:xfrm>
            <a:off x="615950" y="1863091"/>
            <a:ext cx="4225719" cy="3054939"/>
            <a:chOff x="615950" y="1863091"/>
            <a:chExt cx="4225719" cy="3054939"/>
          </a:xfrm>
        </p:grpSpPr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0A1A9296-459C-4C4D-85C8-779560A77BAB}"/>
                </a:ext>
              </a:extLst>
            </p:cNvPr>
            <p:cNvGrpSpPr/>
            <p:nvPr/>
          </p:nvGrpSpPr>
          <p:grpSpPr>
            <a:xfrm>
              <a:off x="615950" y="1863091"/>
              <a:ext cx="4225719" cy="3054939"/>
              <a:chOff x="251878" y="1863091"/>
              <a:chExt cx="4225719" cy="3054939"/>
            </a:xfrm>
          </p:grpSpPr>
          <p:grpSp>
            <p:nvGrpSpPr>
              <p:cNvPr id="114" name="Gruppieren 113">
                <a:extLst>
                  <a:ext uri="{FF2B5EF4-FFF2-40B4-BE49-F238E27FC236}">
                    <a16:creationId xmlns:a16="http://schemas.microsoft.com/office/drawing/2014/main" id="{E1DE7B69-C9B2-4A9A-AF26-87143F35943C}"/>
                  </a:ext>
                </a:extLst>
              </p:cNvPr>
              <p:cNvGrpSpPr/>
              <p:nvPr/>
            </p:nvGrpSpPr>
            <p:grpSpPr>
              <a:xfrm>
                <a:off x="251878" y="1863091"/>
                <a:ext cx="4225719" cy="3054939"/>
                <a:chOff x="251878" y="1863091"/>
                <a:chExt cx="4225719" cy="3054939"/>
              </a:xfrm>
            </p:grpSpPr>
            <p:pic>
              <p:nvPicPr>
                <p:cNvPr id="4" name="Grafik 3" descr="Ein Bild, das Text, schwarz, dunkel, Küchengerät enthält.&#10;&#10;Automatisch generierte Beschreibung">
                  <a:extLst>
                    <a:ext uri="{FF2B5EF4-FFF2-40B4-BE49-F238E27FC236}">
                      <a16:creationId xmlns:a16="http://schemas.microsoft.com/office/drawing/2014/main" id="{0F95E97A-8F83-4CCC-A152-55BFF3AF7C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688" r="29626"/>
                <a:stretch/>
              </p:blipFill>
              <p:spPr>
                <a:xfrm>
                  <a:off x="3123521" y="2297211"/>
                  <a:ext cx="620846" cy="858348"/>
                </a:xfrm>
                <a:prstGeom prst="rect">
                  <a:avLst/>
                </a:prstGeom>
              </p:spPr>
            </p:pic>
            <p:pic>
              <p:nvPicPr>
                <p:cNvPr id="34" name="Grafik 33">
                  <a:extLst>
                    <a:ext uri="{FF2B5EF4-FFF2-40B4-BE49-F238E27FC236}">
                      <a16:creationId xmlns:a16="http://schemas.microsoft.com/office/drawing/2014/main" id="{28DAA4B1-75B7-40CD-ABB1-DDBC35BDC9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1837" t="27045" b="13630"/>
                <a:stretch/>
              </p:blipFill>
              <p:spPr>
                <a:xfrm flipH="1">
                  <a:off x="251878" y="1863091"/>
                  <a:ext cx="1776630" cy="1039753"/>
                </a:xfrm>
                <a:prstGeom prst="rect">
                  <a:avLst/>
                </a:prstGeom>
              </p:spPr>
            </p:pic>
            <p:cxnSp>
              <p:nvCxnSpPr>
                <p:cNvPr id="44" name="Gerader Verbinder 43">
                  <a:extLst>
                    <a:ext uri="{FF2B5EF4-FFF2-40B4-BE49-F238E27FC236}">
                      <a16:creationId xmlns:a16="http://schemas.microsoft.com/office/drawing/2014/main" id="{501C4E79-D89B-4D87-9DE8-3CE34C2FEE6F}"/>
                    </a:ext>
                  </a:extLst>
                </p:cNvPr>
                <p:cNvCxnSpPr>
                  <a:stCxn id="4" idx="2"/>
                </p:cNvCxnSpPr>
                <p:nvPr/>
              </p:nvCxnSpPr>
              <p:spPr bwMode="auto">
                <a:xfrm>
                  <a:off x="3433944" y="3155559"/>
                  <a:ext cx="8481" cy="1729950"/>
                </a:xfrm>
                <a:prstGeom prst="line">
                  <a:avLst/>
                </a:prstGeom>
                <a:solidFill>
                  <a:srgbClr val="FF0000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2" name="Gerader Verbinder 71">
                  <a:extLst>
                    <a:ext uri="{FF2B5EF4-FFF2-40B4-BE49-F238E27FC236}">
                      <a16:creationId xmlns:a16="http://schemas.microsoft.com/office/drawing/2014/main" id="{23F6BEB4-1267-49D5-A115-97AE002BA09B}"/>
                    </a:ext>
                  </a:extLst>
                </p:cNvPr>
                <p:cNvCxnSpPr/>
                <p:nvPr/>
              </p:nvCxnSpPr>
              <p:spPr bwMode="auto">
                <a:xfrm>
                  <a:off x="3442425" y="4883196"/>
                  <a:ext cx="981101" cy="0"/>
                </a:xfrm>
                <a:prstGeom prst="line">
                  <a:avLst/>
                </a:prstGeom>
                <a:solidFill>
                  <a:srgbClr val="FF0000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47" name="Ellipse 46">
                  <a:extLst>
                    <a:ext uri="{FF2B5EF4-FFF2-40B4-BE49-F238E27FC236}">
                      <a16:creationId xmlns:a16="http://schemas.microsoft.com/office/drawing/2014/main" id="{12CFD925-0C7A-43EA-9B95-EEFB56040591}"/>
                    </a:ext>
                  </a:extLst>
                </p:cNvPr>
                <p:cNvSpPr/>
                <p:nvPr/>
              </p:nvSpPr>
              <p:spPr bwMode="auto">
                <a:xfrm>
                  <a:off x="4407928" y="4848361"/>
                  <a:ext cx="69669" cy="6966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cxnSp>
            <p:nvCxnSpPr>
              <p:cNvPr id="7" name="Gerade Verbindung mit Pfeil 6">
                <a:extLst>
                  <a:ext uri="{FF2B5EF4-FFF2-40B4-BE49-F238E27FC236}">
                    <a16:creationId xmlns:a16="http://schemas.microsoft.com/office/drawing/2014/main" id="{1BEA3553-21A4-4386-9DFA-C59F6FC2D31F}"/>
                  </a:ext>
                </a:extLst>
              </p:cNvPr>
              <p:cNvCxnSpPr/>
              <p:nvPr/>
            </p:nvCxnSpPr>
            <p:spPr bwMode="auto">
              <a:xfrm>
                <a:off x="1897243" y="2931750"/>
                <a:ext cx="456133" cy="0"/>
              </a:xfrm>
              <a:prstGeom prst="straightConnector1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8205" name="Freihandform: Form 8204">
              <a:extLst>
                <a:ext uri="{FF2B5EF4-FFF2-40B4-BE49-F238E27FC236}">
                  <a16:creationId xmlns:a16="http://schemas.microsoft.com/office/drawing/2014/main" id="{EB7D7C6A-BF54-44AE-2B0C-95BBF43BBEC3}"/>
                </a:ext>
              </a:extLst>
            </p:cNvPr>
            <p:cNvSpPr/>
            <p:nvPr/>
          </p:nvSpPr>
          <p:spPr bwMode="auto">
            <a:xfrm>
              <a:off x="2387600" y="2286000"/>
              <a:ext cx="1238235" cy="1049993"/>
            </a:xfrm>
            <a:custGeom>
              <a:avLst/>
              <a:gdLst>
                <a:gd name="connsiteX0" fmla="*/ 0 w 1238235"/>
                <a:gd name="connsiteY0" fmla="*/ 0 h 1049993"/>
                <a:gd name="connsiteX1" fmla="*/ 177800 w 1238235"/>
                <a:gd name="connsiteY1" fmla="*/ 171450 h 1049993"/>
                <a:gd name="connsiteX2" fmla="*/ 704850 w 1238235"/>
                <a:gd name="connsiteY2" fmla="*/ 1028700 h 1049993"/>
                <a:gd name="connsiteX3" fmla="*/ 1187450 w 1238235"/>
                <a:gd name="connsiteY3" fmla="*/ 787400 h 1049993"/>
                <a:gd name="connsiteX4" fmla="*/ 1200150 w 1238235"/>
                <a:gd name="connsiteY4" fmla="*/ 762000 h 104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35" h="1049993">
                  <a:moveTo>
                    <a:pt x="0" y="0"/>
                  </a:moveTo>
                  <a:cubicBezTo>
                    <a:pt x="30162" y="0"/>
                    <a:pt x="60325" y="0"/>
                    <a:pt x="177800" y="171450"/>
                  </a:cubicBezTo>
                  <a:cubicBezTo>
                    <a:pt x="295275" y="342900"/>
                    <a:pt x="536575" y="926042"/>
                    <a:pt x="704850" y="1028700"/>
                  </a:cubicBezTo>
                  <a:cubicBezTo>
                    <a:pt x="873125" y="1131358"/>
                    <a:pt x="1104900" y="831850"/>
                    <a:pt x="1187450" y="787400"/>
                  </a:cubicBezTo>
                  <a:cubicBezTo>
                    <a:pt x="1270000" y="742950"/>
                    <a:pt x="1235075" y="752475"/>
                    <a:pt x="1200150" y="76200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213" name="Gruppieren 8212">
            <a:extLst>
              <a:ext uri="{FF2B5EF4-FFF2-40B4-BE49-F238E27FC236}">
                <a16:creationId xmlns:a16="http://schemas.microsoft.com/office/drawing/2014/main" id="{5AC7287E-09B9-B9F6-8940-F772A06863BB}"/>
              </a:ext>
            </a:extLst>
          </p:cNvPr>
          <p:cNvGrpSpPr/>
          <p:nvPr/>
        </p:nvGrpSpPr>
        <p:grpSpPr>
          <a:xfrm>
            <a:off x="82630" y="3072588"/>
            <a:ext cx="9807887" cy="2730633"/>
            <a:chOff x="82630" y="3072588"/>
            <a:chExt cx="9807887" cy="2730633"/>
          </a:xfrm>
        </p:grpSpPr>
        <p:grpSp>
          <p:nvGrpSpPr>
            <p:cNvPr id="8208" name="Gruppieren 8207">
              <a:extLst>
                <a:ext uri="{FF2B5EF4-FFF2-40B4-BE49-F238E27FC236}">
                  <a16:creationId xmlns:a16="http://schemas.microsoft.com/office/drawing/2014/main" id="{07099A8C-76A3-BF7C-C900-548623866F69}"/>
                </a:ext>
              </a:extLst>
            </p:cNvPr>
            <p:cNvGrpSpPr/>
            <p:nvPr/>
          </p:nvGrpSpPr>
          <p:grpSpPr>
            <a:xfrm>
              <a:off x="82630" y="3072588"/>
              <a:ext cx="9807887" cy="2730633"/>
              <a:chOff x="82630" y="3072588"/>
              <a:chExt cx="9807887" cy="2730633"/>
            </a:xfrm>
          </p:grpSpPr>
          <p:sp>
            <p:nvSpPr>
              <p:cNvPr id="98" name="Textfeld 97">
                <a:extLst>
                  <a:ext uri="{FF2B5EF4-FFF2-40B4-BE49-F238E27FC236}">
                    <a16:creationId xmlns:a16="http://schemas.microsoft.com/office/drawing/2014/main" id="{EB481B56-AC83-4558-A5D7-9174941A9892}"/>
                  </a:ext>
                </a:extLst>
              </p:cNvPr>
              <p:cNvSpPr txBox="1"/>
              <p:nvPr/>
            </p:nvSpPr>
            <p:spPr>
              <a:xfrm>
                <a:off x="301451" y="5218446"/>
                <a:ext cx="95890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de-DE" sz="1600" dirty="0">
                    <a:solidFill>
                      <a:srgbClr val="3333FF"/>
                    </a:solidFill>
                  </a:rPr>
                  <a:t>Mit dem H</a:t>
                </a:r>
                <a:r>
                  <a:rPr lang="de-DE" sz="1600" baseline="-25000" dirty="0">
                    <a:solidFill>
                      <a:srgbClr val="3333FF"/>
                    </a:solidFill>
                  </a:rPr>
                  <a:t>2</a:t>
                </a:r>
                <a:r>
                  <a:rPr lang="de-DE" sz="1600" dirty="0">
                    <a:solidFill>
                      <a:srgbClr val="3333FF"/>
                    </a:solidFill>
                  </a:rPr>
                  <a:t>-Energiespeicher-System ist der </a:t>
                </a:r>
                <a:r>
                  <a:rPr lang="de-DE" sz="1600" dirty="0" err="1">
                    <a:solidFill>
                      <a:srgbClr val="3333FF"/>
                    </a:solidFill>
                  </a:rPr>
                  <a:t>ProSumer</a:t>
                </a:r>
                <a:r>
                  <a:rPr lang="de-DE" sz="1600" dirty="0">
                    <a:solidFill>
                      <a:srgbClr val="3333FF"/>
                    </a:solidFill>
                  </a:rPr>
                  <a:t> für den saisonalen Energieausgleich im Inselbetrieb komplett.</a:t>
                </a:r>
              </a:p>
            </p:txBody>
          </p:sp>
          <p:grpSp>
            <p:nvGrpSpPr>
              <p:cNvPr id="8207" name="Gruppieren 8206">
                <a:extLst>
                  <a:ext uri="{FF2B5EF4-FFF2-40B4-BE49-F238E27FC236}">
                    <a16:creationId xmlns:a16="http://schemas.microsoft.com/office/drawing/2014/main" id="{E6AE5858-7A51-F1A4-9690-DAF234A7C628}"/>
                  </a:ext>
                </a:extLst>
              </p:cNvPr>
              <p:cNvGrpSpPr/>
              <p:nvPr/>
            </p:nvGrpSpPr>
            <p:grpSpPr>
              <a:xfrm>
                <a:off x="82630" y="3072588"/>
                <a:ext cx="3751997" cy="1836673"/>
                <a:chOff x="82630" y="3072588"/>
                <a:chExt cx="3751997" cy="1836673"/>
              </a:xfrm>
            </p:grpSpPr>
            <p:grpSp>
              <p:nvGrpSpPr>
                <p:cNvPr id="8200" name="Gruppieren 8199">
                  <a:extLst>
                    <a:ext uri="{FF2B5EF4-FFF2-40B4-BE49-F238E27FC236}">
                      <a16:creationId xmlns:a16="http://schemas.microsoft.com/office/drawing/2014/main" id="{8BEB2EDF-CB8E-6A85-73D3-47F0A9042BCD}"/>
                    </a:ext>
                  </a:extLst>
                </p:cNvPr>
                <p:cNvGrpSpPr/>
                <p:nvPr/>
              </p:nvGrpSpPr>
              <p:grpSpPr>
                <a:xfrm>
                  <a:off x="160074" y="3372474"/>
                  <a:ext cx="3674553" cy="1536787"/>
                  <a:chOff x="160074" y="3372474"/>
                  <a:chExt cx="3674553" cy="1536787"/>
                </a:xfrm>
              </p:grpSpPr>
              <p:grpSp>
                <p:nvGrpSpPr>
                  <p:cNvPr id="8196" name="Gruppieren 8195">
                    <a:extLst>
                      <a:ext uri="{FF2B5EF4-FFF2-40B4-BE49-F238E27FC236}">
                        <a16:creationId xmlns:a16="http://schemas.microsoft.com/office/drawing/2014/main" id="{CB118F81-D7E1-0682-E455-CD58FC3670D7}"/>
                      </a:ext>
                    </a:extLst>
                  </p:cNvPr>
                  <p:cNvGrpSpPr/>
                  <p:nvPr/>
                </p:nvGrpSpPr>
                <p:grpSpPr>
                  <a:xfrm>
                    <a:off x="160074" y="3372474"/>
                    <a:ext cx="3050982" cy="1175596"/>
                    <a:chOff x="160868" y="3544848"/>
                    <a:chExt cx="3050982" cy="1175596"/>
                  </a:xfrm>
                </p:grpSpPr>
                <p:sp>
                  <p:nvSpPr>
                    <p:cNvPr id="36" name="Rechteck 35">
                      <a:extLst>
                        <a:ext uri="{FF2B5EF4-FFF2-40B4-BE49-F238E27FC236}">
                          <a16:creationId xmlns:a16="http://schemas.microsoft.com/office/drawing/2014/main" id="{85669E5B-0DE9-A8C7-84F4-BC9D9605031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60868" y="3553441"/>
                      <a:ext cx="3050982" cy="1167003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grpSp>
                  <p:nvGrpSpPr>
                    <p:cNvPr id="104" name="Gruppieren 103">
                      <a:extLst>
                        <a:ext uri="{FF2B5EF4-FFF2-40B4-BE49-F238E27FC236}">
                          <a16:creationId xmlns:a16="http://schemas.microsoft.com/office/drawing/2014/main" id="{DC79B1E1-424E-F357-6B41-4ACC76F2ED7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04854" y="4165747"/>
                      <a:ext cx="601133" cy="463125"/>
                      <a:chOff x="8289374" y="2186094"/>
                      <a:chExt cx="601133" cy="463125"/>
                    </a:xfrm>
                  </p:grpSpPr>
                  <p:sp>
                    <p:nvSpPr>
                      <p:cNvPr id="107" name="Rechteck 106">
                        <a:extLst>
                          <a:ext uri="{FF2B5EF4-FFF2-40B4-BE49-F238E27FC236}">
                            <a16:creationId xmlns:a16="http://schemas.microsoft.com/office/drawing/2014/main" id="{81CB7BA7-3353-66F1-1513-5F5C42651F94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8289374" y="2186094"/>
                        <a:ext cx="601133" cy="93133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0" tIns="0" rIns="0" bIns="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08" name="Rechteck 107">
                        <a:extLst>
                          <a:ext uri="{FF2B5EF4-FFF2-40B4-BE49-F238E27FC236}">
                            <a16:creationId xmlns:a16="http://schemas.microsoft.com/office/drawing/2014/main" id="{077E6EBC-0B48-547A-147B-CE9B21283C22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8289374" y="2279227"/>
                        <a:ext cx="601133" cy="93133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0" tIns="0" rIns="0" bIns="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09" name="Rechteck 108">
                        <a:extLst>
                          <a:ext uri="{FF2B5EF4-FFF2-40B4-BE49-F238E27FC236}">
                            <a16:creationId xmlns:a16="http://schemas.microsoft.com/office/drawing/2014/main" id="{BA8F1CBA-EF27-41A9-B6F0-DCB816150BCC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8289374" y="2372360"/>
                        <a:ext cx="601133" cy="93133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0" tIns="0" rIns="0" bIns="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10" name="Rechteck 109">
                        <a:extLst>
                          <a:ext uri="{FF2B5EF4-FFF2-40B4-BE49-F238E27FC236}">
                            <a16:creationId xmlns:a16="http://schemas.microsoft.com/office/drawing/2014/main" id="{4C97BBAF-3BB3-3012-62EA-F8D59BE2B050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8289374" y="2462953"/>
                        <a:ext cx="601133" cy="93133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0" tIns="0" rIns="0" bIns="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11" name="Rechteck 110">
                        <a:extLst>
                          <a:ext uri="{FF2B5EF4-FFF2-40B4-BE49-F238E27FC236}">
                            <a16:creationId xmlns:a16="http://schemas.microsoft.com/office/drawing/2014/main" id="{9FB73D64-01A8-A13E-877F-1FE75AD5A3C5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8289374" y="2556086"/>
                        <a:ext cx="601133" cy="93133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0" tIns="0" rIns="0" bIns="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grpSp>
                    <p:nvGrpSpPr>
                      <p:cNvPr id="112" name="Gruppieren 111">
                        <a:extLst>
                          <a:ext uri="{FF2B5EF4-FFF2-40B4-BE49-F238E27FC236}">
                            <a16:creationId xmlns:a16="http://schemas.microsoft.com/office/drawing/2014/main" id="{EBC8A794-42C5-AB58-D05C-F6822CB229B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338714" y="2190538"/>
                        <a:ext cx="71966" cy="454659"/>
                        <a:chOff x="8328554" y="2190538"/>
                        <a:chExt cx="71966" cy="454659"/>
                      </a:xfrm>
                    </p:grpSpPr>
                    <p:sp>
                      <p:nvSpPr>
                        <p:cNvPr id="118" name="Rechteck 117">
                          <a:extLst>
                            <a:ext uri="{FF2B5EF4-FFF2-40B4-BE49-F238E27FC236}">
                              <a16:creationId xmlns:a16="http://schemas.microsoft.com/office/drawing/2014/main" id="{EA7C5C3C-1EA5-2E57-93A5-AB4A8002FCCC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8328554" y="2190538"/>
                          <a:ext cx="71966" cy="454659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0" tIns="0" rIns="0" bIns="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Char char="•"/>
                            <a:tabLst/>
                          </a:pPr>
                          <a:endParaRPr kumimoji="0" lang="de-DE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19" name="Ellipse 118">
                          <a:extLst>
                            <a:ext uri="{FF2B5EF4-FFF2-40B4-BE49-F238E27FC236}">
                              <a16:creationId xmlns:a16="http://schemas.microsoft.com/office/drawing/2014/main" id="{B7B8F782-D3FA-C908-EA94-3900A7976E82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8340725" y="2209801"/>
                          <a:ext cx="47623" cy="45719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0" tIns="0" rIns="0" bIns="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Char char="•"/>
                            <a:tabLst/>
                          </a:pPr>
                          <a:endParaRPr kumimoji="0" lang="de-DE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0" name="Ellipse 119">
                          <a:extLst>
                            <a:ext uri="{FF2B5EF4-FFF2-40B4-BE49-F238E27FC236}">
                              <a16:creationId xmlns:a16="http://schemas.microsoft.com/office/drawing/2014/main" id="{FE6AE7BC-8C37-9470-D8C4-900B31BDFEA2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8340725" y="2579792"/>
                          <a:ext cx="47623" cy="45719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0" tIns="0" rIns="0" bIns="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Char char="•"/>
                            <a:tabLst/>
                          </a:pPr>
                          <a:endParaRPr kumimoji="0" lang="de-DE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113" name="Gruppieren 112">
                        <a:extLst>
                          <a:ext uri="{FF2B5EF4-FFF2-40B4-BE49-F238E27FC236}">
                            <a16:creationId xmlns:a16="http://schemas.microsoft.com/office/drawing/2014/main" id="{4DA60FBC-239A-66A6-1E46-AA316B58530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761979" y="2190538"/>
                        <a:ext cx="71966" cy="454659"/>
                        <a:chOff x="8328554" y="2190538"/>
                        <a:chExt cx="71966" cy="454659"/>
                      </a:xfrm>
                    </p:grpSpPr>
                    <p:sp>
                      <p:nvSpPr>
                        <p:cNvPr id="115" name="Rechteck 114">
                          <a:extLst>
                            <a:ext uri="{FF2B5EF4-FFF2-40B4-BE49-F238E27FC236}">
                              <a16:creationId xmlns:a16="http://schemas.microsoft.com/office/drawing/2014/main" id="{E82FD97E-3CAE-D519-3EBE-6FD0BC4D892B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8328554" y="2190538"/>
                          <a:ext cx="71966" cy="454659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0" tIns="0" rIns="0" bIns="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Char char="•"/>
                            <a:tabLst/>
                          </a:pPr>
                          <a:endParaRPr kumimoji="0" lang="de-DE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16" name="Ellipse 115">
                          <a:extLst>
                            <a:ext uri="{FF2B5EF4-FFF2-40B4-BE49-F238E27FC236}">
                              <a16:creationId xmlns:a16="http://schemas.microsoft.com/office/drawing/2014/main" id="{C1DA9CF5-497B-2607-B516-78C7B5313F2D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8340725" y="2209801"/>
                          <a:ext cx="47623" cy="45719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0" tIns="0" rIns="0" bIns="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Char char="•"/>
                            <a:tabLst/>
                          </a:pPr>
                          <a:endParaRPr kumimoji="0" lang="de-DE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17" name="Ellipse 116">
                          <a:extLst>
                            <a:ext uri="{FF2B5EF4-FFF2-40B4-BE49-F238E27FC236}">
                              <a16:creationId xmlns:a16="http://schemas.microsoft.com/office/drawing/2014/main" id="{8EE11B6F-3FEB-1B68-1AE8-36955C40E5A0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8340725" y="2579792"/>
                          <a:ext cx="47623" cy="45719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0" tIns="0" rIns="0" bIns="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Char char="•"/>
                            <a:tabLst/>
                          </a:pPr>
                          <a:endParaRPr kumimoji="0" lang="de-DE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21" name="Gruppieren 120">
                      <a:extLst>
                        <a:ext uri="{FF2B5EF4-FFF2-40B4-BE49-F238E27FC236}">
                          <a16:creationId xmlns:a16="http://schemas.microsoft.com/office/drawing/2014/main" id="{861D920A-ED9F-992F-5A46-AF6801FFD24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0289" y="4190789"/>
                      <a:ext cx="833120" cy="413041"/>
                      <a:chOff x="8289374" y="2939682"/>
                      <a:chExt cx="833120" cy="413041"/>
                    </a:xfrm>
                  </p:grpSpPr>
                  <p:sp>
                    <p:nvSpPr>
                      <p:cNvPr id="122" name="Rechteck: abgerundete Ecken 121">
                        <a:extLst>
                          <a:ext uri="{FF2B5EF4-FFF2-40B4-BE49-F238E27FC236}">
                            <a16:creationId xmlns:a16="http://schemas.microsoft.com/office/drawing/2014/main" id="{54677300-B8FA-63E7-1651-3FF783058B14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8289374" y="2939682"/>
                        <a:ext cx="833120" cy="413041"/>
                      </a:xfrm>
                      <a:prstGeom prst="roundRect">
                        <a:avLst/>
                      </a:prstGeom>
                      <a:solidFill>
                        <a:schemeClr val="tx1"/>
                      </a:solidFill>
                      <a:ln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0" tIns="0" rIns="0" bIns="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grpSp>
                    <p:nvGrpSpPr>
                      <p:cNvPr id="123" name="Gruppieren 122">
                        <a:extLst>
                          <a:ext uri="{FF2B5EF4-FFF2-40B4-BE49-F238E27FC236}">
                            <a16:creationId xmlns:a16="http://schemas.microsoft.com/office/drawing/2014/main" id="{017CBF0F-C5C8-1714-E237-BEBC6CAB83E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374696" y="2960212"/>
                        <a:ext cx="278132" cy="372782"/>
                        <a:chOff x="8374696" y="2960212"/>
                        <a:chExt cx="278132" cy="372782"/>
                      </a:xfrm>
                    </p:grpSpPr>
                    <p:sp>
                      <p:nvSpPr>
                        <p:cNvPr id="131" name="Rechteck: abgerundete Ecken 130">
                          <a:extLst>
                            <a:ext uri="{FF2B5EF4-FFF2-40B4-BE49-F238E27FC236}">
                              <a16:creationId xmlns:a16="http://schemas.microsoft.com/office/drawing/2014/main" id="{2A1678CE-6367-C012-4706-1487B964B561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8374696" y="2960212"/>
                          <a:ext cx="278132" cy="45719"/>
                        </a:xfrm>
                        <a:prstGeom prst="roundRect">
                          <a:avLst>
                            <a:gd name="adj" fmla="val 50000"/>
                          </a:avLst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0" tIns="0" rIns="0" bIns="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Char char="•"/>
                            <a:tabLst/>
                          </a:pPr>
                          <a:endParaRPr kumimoji="0" lang="de-DE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32" name="Rechteck: abgerundete Ecken 131">
                          <a:extLst>
                            <a:ext uri="{FF2B5EF4-FFF2-40B4-BE49-F238E27FC236}">
                              <a16:creationId xmlns:a16="http://schemas.microsoft.com/office/drawing/2014/main" id="{C3FFAD52-3D52-5D91-776A-1C5B860A39AD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8374696" y="3025625"/>
                          <a:ext cx="278132" cy="45719"/>
                        </a:xfrm>
                        <a:prstGeom prst="roundRect">
                          <a:avLst>
                            <a:gd name="adj" fmla="val 50000"/>
                          </a:avLst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0" tIns="0" rIns="0" bIns="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Char char="•"/>
                            <a:tabLst/>
                          </a:pPr>
                          <a:endParaRPr kumimoji="0" lang="de-DE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33" name="Rechteck: abgerundete Ecken 132">
                          <a:extLst>
                            <a:ext uri="{FF2B5EF4-FFF2-40B4-BE49-F238E27FC236}">
                              <a16:creationId xmlns:a16="http://schemas.microsoft.com/office/drawing/2014/main" id="{65987DA6-6D3B-8664-87FF-17B17AB1D8DC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8374696" y="3091038"/>
                          <a:ext cx="278132" cy="45719"/>
                        </a:xfrm>
                        <a:prstGeom prst="roundRect">
                          <a:avLst>
                            <a:gd name="adj" fmla="val 50000"/>
                          </a:avLst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0" tIns="0" rIns="0" bIns="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Char char="•"/>
                            <a:tabLst/>
                          </a:pPr>
                          <a:endParaRPr kumimoji="0" lang="de-DE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34" name="Rechteck: abgerundete Ecken 133">
                          <a:extLst>
                            <a:ext uri="{FF2B5EF4-FFF2-40B4-BE49-F238E27FC236}">
                              <a16:creationId xmlns:a16="http://schemas.microsoft.com/office/drawing/2014/main" id="{E9551C8D-9DE3-C47D-5BF1-0633B1FBE8C8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8374696" y="3156451"/>
                          <a:ext cx="278132" cy="45719"/>
                        </a:xfrm>
                        <a:prstGeom prst="roundRect">
                          <a:avLst>
                            <a:gd name="adj" fmla="val 50000"/>
                          </a:avLst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0" tIns="0" rIns="0" bIns="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Char char="•"/>
                            <a:tabLst/>
                          </a:pPr>
                          <a:endParaRPr kumimoji="0" lang="de-DE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35" name="Rechteck: abgerundete Ecken 134">
                          <a:extLst>
                            <a:ext uri="{FF2B5EF4-FFF2-40B4-BE49-F238E27FC236}">
                              <a16:creationId xmlns:a16="http://schemas.microsoft.com/office/drawing/2014/main" id="{422951E1-5C97-2D3D-C8BB-821C292AA565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8374696" y="3221864"/>
                          <a:ext cx="278132" cy="45719"/>
                        </a:xfrm>
                        <a:prstGeom prst="roundRect">
                          <a:avLst>
                            <a:gd name="adj" fmla="val 50000"/>
                          </a:avLst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0" tIns="0" rIns="0" bIns="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Char char="•"/>
                            <a:tabLst/>
                          </a:pPr>
                          <a:endParaRPr kumimoji="0" lang="de-DE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36" name="Rechteck: abgerundete Ecken 135">
                          <a:extLst>
                            <a:ext uri="{FF2B5EF4-FFF2-40B4-BE49-F238E27FC236}">
                              <a16:creationId xmlns:a16="http://schemas.microsoft.com/office/drawing/2014/main" id="{823F7F93-FBE1-334A-8F5D-FB9BF2D0DC6A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8374696" y="3287275"/>
                          <a:ext cx="278132" cy="45719"/>
                        </a:xfrm>
                        <a:prstGeom prst="roundRect">
                          <a:avLst>
                            <a:gd name="adj" fmla="val 50000"/>
                          </a:avLst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0" tIns="0" rIns="0" bIns="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Char char="•"/>
                            <a:tabLst/>
                          </a:pPr>
                          <a:endParaRPr kumimoji="0" lang="de-DE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124" name="Gruppieren 123">
                        <a:extLst>
                          <a:ext uri="{FF2B5EF4-FFF2-40B4-BE49-F238E27FC236}">
                            <a16:creationId xmlns:a16="http://schemas.microsoft.com/office/drawing/2014/main" id="{0CCB6E41-14AA-34FA-DA1E-C888301B5A8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761979" y="2960212"/>
                        <a:ext cx="278132" cy="372782"/>
                        <a:chOff x="8374696" y="2960212"/>
                        <a:chExt cx="278132" cy="372782"/>
                      </a:xfrm>
                    </p:grpSpPr>
                    <p:sp>
                      <p:nvSpPr>
                        <p:cNvPr id="125" name="Rechteck: abgerundete Ecken 124">
                          <a:extLst>
                            <a:ext uri="{FF2B5EF4-FFF2-40B4-BE49-F238E27FC236}">
                              <a16:creationId xmlns:a16="http://schemas.microsoft.com/office/drawing/2014/main" id="{C53E1A37-27CF-B1BD-0F05-8DD355D34E71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8374696" y="2960212"/>
                          <a:ext cx="278132" cy="45719"/>
                        </a:xfrm>
                        <a:prstGeom prst="roundRect">
                          <a:avLst>
                            <a:gd name="adj" fmla="val 50000"/>
                          </a:avLst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0" tIns="0" rIns="0" bIns="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Char char="•"/>
                            <a:tabLst/>
                          </a:pPr>
                          <a:endParaRPr kumimoji="0" lang="de-DE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6" name="Rechteck: abgerundete Ecken 125">
                          <a:extLst>
                            <a:ext uri="{FF2B5EF4-FFF2-40B4-BE49-F238E27FC236}">
                              <a16:creationId xmlns:a16="http://schemas.microsoft.com/office/drawing/2014/main" id="{26B288EA-3AF8-8F49-44B2-117A9F61F87E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8374696" y="3025625"/>
                          <a:ext cx="278132" cy="45719"/>
                        </a:xfrm>
                        <a:prstGeom prst="roundRect">
                          <a:avLst>
                            <a:gd name="adj" fmla="val 50000"/>
                          </a:avLst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0" tIns="0" rIns="0" bIns="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Char char="•"/>
                            <a:tabLst/>
                          </a:pPr>
                          <a:endParaRPr kumimoji="0" lang="de-DE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7" name="Rechteck: abgerundete Ecken 126">
                          <a:extLst>
                            <a:ext uri="{FF2B5EF4-FFF2-40B4-BE49-F238E27FC236}">
                              <a16:creationId xmlns:a16="http://schemas.microsoft.com/office/drawing/2014/main" id="{5004B48F-B27B-88E5-18ED-5589E160B7DB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8374696" y="3091038"/>
                          <a:ext cx="278132" cy="45719"/>
                        </a:xfrm>
                        <a:prstGeom prst="roundRect">
                          <a:avLst>
                            <a:gd name="adj" fmla="val 50000"/>
                          </a:avLst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0" tIns="0" rIns="0" bIns="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Char char="•"/>
                            <a:tabLst/>
                          </a:pPr>
                          <a:endParaRPr kumimoji="0" lang="de-DE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8" name="Rechteck: abgerundete Ecken 127">
                          <a:extLst>
                            <a:ext uri="{FF2B5EF4-FFF2-40B4-BE49-F238E27FC236}">
                              <a16:creationId xmlns:a16="http://schemas.microsoft.com/office/drawing/2014/main" id="{291F4366-8E8D-D7A8-8AB4-8288DC9A874E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8374696" y="3156451"/>
                          <a:ext cx="278132" cy="45719"/>
                        </a:xfrm>
                        <a:prstGeom prst="roundRect">
                          <a:avLst>
                            <a:gd name="adj" fmla="val 50000"/>
                          </a:avLst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0" tIns="0" rIns="0" bIns="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Char char="•"/>
                            <a:tabLst/>
                          </a:pPr>
                          <a:endParaRPr kumimoji="0" lang="de-DE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9" name="Rechteck: abgerundete Ecken 128">
                          <a:extLst>
                            <a:ext uri="{FF2B5EF4-FFF2-40B4-BE49-F238E27FC236}">
                              <a16:creationId xmlns:a16="http://schemas.microsoft.com/office/drawing/2014/main" id="{0691674B-AEC6-2489-CEAA-1D62507D8F87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8374696" y="3221864"/>
                          <a:ext cx="278132" cy="45719"/>
                        </a:xfrm>
                        <a:prstGeom prst="roundRect">
                          <a:avLst>
                            <a:gd name="adj" fmla="val 50000"/>
                          </a:avLst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0" tIns="0" rIns="0" bIns="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Char char="•"/>
                            <a:tabLst/>
                          </a:pPr>
                          <a:endParaRPr kumimoji="0" lang="de-DE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30" name="Rechteck: abgerundete Ecken 129">
                          <a:extLst>
                            <a:ext uri="{FF2B5EF4-FFF2-40B4-BE49-F238E27FC236}">
                              <a16:creationId xmlns:a16="http://schemas.microsoft.com/office/drawing/2014/main" id="{C1C0D03D-8E58-9F25-33F5-1C1D76B06525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8374696" y="3287275"/>
                          <a:ext cx="278132" cy="45719"/>
                        </a:xfrm>
                        <a:prstGeom prst="roundRect">
                          <a:avLst>
                            <a:gd name="adj" fmla="val 50000"/>
                          </a:avLst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0" tIns="0" rIns="0" bIns="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Char char="•"/>
                            <a:tabLst/>
                          </a:pPr>
                          <a:endParaRPr kumimoji="0" lang="de-DE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</p:grpSp>
                </p:grpSp>
                <p:pic>
                  <p:nvPicPr>
                    <p:cNvPr id="33" name="Grafik 32" descr="Ein Bild, das Haushaltsgerät, Küchengerät enthält.&#10;&#10;Automatisch generierte Beschreibung">
                      <a:extLst>
                        <a:ext uri="{FF2B5EF4-FFF2-40B4-BE49-F238E27FC236}">
                          <a16:creationId xmlns:a16="http://schemas.microsoft.com/office/drawing/2014/main" id="{D7FF0EAB-F777-E475-CA0B-CDCD1A77EDD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986" t="10883" r="13308" b="12358"/>
                    <a:stretch/>
                  </p:blipFill>
                  <p:spPr>
                    <a:xfrm>
                      <a:off x="1459915" y="3816142"/>
                      <a:ext cx="672926" cy="798270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74" name="Gerade Verbindung mit Pfeil 73">
                      <a:extLst>
                        <a:ext uri="{FF2B5EF4-FFF2-40B4-BE49-F238E27FC236}">
                          <a16:creationId xmlns:a16="http://schemas.microsoft.com/office/drawing/2014/main" id="{64219C5A-DA05-CAAD-64E2-8BAA7795B9D3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>
                      <a:off x="2132841" y="4394879"/>
                      <a:ext cx="235889" cy="0"/>
                    </a:xfrm>
                    <a:prstGeom prst="straightConnector1">
                      <a:avLst/>
                    </a:prstGeom>
                    <a:solidFill>
                      <a:srgbClr val="FF0000"/>
                    </a:solidFill>
                    <a:ln w="1270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triangle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37" name="Gerade Verbindung mit Pfeil 136">
                      <a:extLst>
                        <a:ext uri="{FF2B5EF4-FFF2-40B4-BE49-F238E27FC236}">
                          <a16:creationId xmlns:a16="http://schemas.microsoft.com/office/drawing/2014/main" id="{75FCA0C8-A51A-CC6C-95C8-E80F4C8FB7A7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>
                      <a:off x="1212856" y="4394879"/>
                      <a:ext cx="235889" cy="0"/>
                    </a:xfrm>
                    <a:prstGeom prst="straightConnector1">
                      <a:avLst/>
                    </a:prstGeom>
                    <a:solidFill>
                      <a:srgbClr val="FF0000"/>
                    </a:solidFill>
                    <a:ln w="1270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triangle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80" name="Textfeld 79">
                      <a:extLst>
                        <a:ext uri="{FF2B5EF4-FFF2-40B4-BE49-F238E27FC236}">
                          <a16:creationId xmlns:a16="http://schemas.microsoft.com/office/drawing/2014/main" id="{A66E4CB2-B3C2-07DD-623D-A3E1E871B46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63420" y="4073198"/>
                      <a:ext cx="35298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de-DE" sz="1200" dirty="0">
                          <a:solidFill>
                            <a:srgbClr val="FFC000"/>
                          </a:solidFill>
                        </a:rPr>
                        <a:t>H</a:t>
                      </a:r>
                      <a:r>
                        <a:rPr lang="de-DE" sz="1200" baseline="-25000" dirty="0">
                          <a:solidFill>
                            <a:srgbClr val="FFC000"/>
                          </a:solidFill>
                        </a:rPr>
                        <a:t>2</a:t>
                      </a:r>
                    </a:p>
                  </p:txBody>
                </p:sp>
                <p:sp>
                  <p:nvSpPr>
                    <p:cNvPr id="138" name="Textfeld 137">
                      <a:extLst>
                        <a:ext uri="{FF2B5EF4-FFF2-40B4-BE49-F238E27FC236}">
                          <a16:creationId xmlns:a16="http://schemas.microsoft.com/office/drawing/2014/main" id="{7D99F6DD-6A51-F6BE-0855-C87C88D9910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96332" y="4073198"/>
                      <a:ext cx="35298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de-DE" sz="1200" dirty="0">
                          <a:solidFill>
                            <a:srgbClr val="FFC000"/>
                          </a:solidFill>
                        </a:rPr>
                        <a:t>H</a:t>
                      </a:r>
                      <a:r>
                        <a:rPr lang="de-DE" sz="1200" baseline="-25000" dirty="0">
                          <a:solidFill>
                            <a:srgbClr val="FFC000"/>
                          </a:solidFill>
                        </a:rPr>
                        <a:t>2</a:t>
                      </a:r>
                    </a:p>
                  </p:txBody>
                </p:sp>
                <p:sp>
                  <p:nvSpPr>
                    <p:cNvPr id="93" name="Textfeld 92">
                      <a:extLst>
                        <a:ext uri="{FF2B5EF4-FFF2-40B4-BE49-F238E27FC236}">
                          <a16:creationId xmlns:a16="http://schemas.microsoft.com/office/drawing/2014/main" id="{C2727146-DFD7-CDE0-CE42-3A67A5A1931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3260" y="3798656"/>
                      <a:ext cx="119661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de-DE" sz="1200" dirty="0"/>
                        <a:t>Brennstoffzelle</a:t>
                      </a:r>
                    </a:p>
                  </p:txBody>
                </p:sp>
                <p:sp>
                  <p:nvSpPr>
                    <p:cNvPr id="140" name="Textfeld 139">
                      <a:extLst>
                        <a:ext uri="{FF2B5EF4-FFF2-40B4-BE49-F238E27FC236}">
                          <a16:creationId xmlns:a16="http://schemas.microsoft.com/office/drawing/2014/main" id="{C81088CB-6AF1-703B-0348-2AB5747F134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132964" y="3798656"/>
                      <a:ext cx="1071127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de-DE" sz="1200" dirty="0"/>
                        <a:t>Elektrolyseur</a:t>
                      </a:r>
                    </a:p>
                  </p:txBody>
                </p:sp>
                <p:sp>
                  <p:nvSpPr>
                    <p:cNvPr id="141" name="Textfeld 140">
                      <a:extLst>
                        <a:ext uri="{FF2B5EF4-FFF2-40B4-BE49-F238E27FC236}">
                          <a16:creationId xmlns:a16="http://schemas.microsoft.com/office/drawing/2014/main" id="{6BB87AF5-78B8-8651-540C-962A746A761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79818" y="3544848"/>
                      <a:ext cx="1035861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de-DE" sz="1200" dirty="0"/>
                        <a:t>H</a:t>
                      </a:r>
                      <a:r>
                        <a:rPr lang="de-DE" sz="1200" baseline="-25000" dirty="0"/>
                        <a:t>2</a:t>
                      </a:r>
                      <a:r>
                        <a:rPr lang="de-DE" sz="1200" dirty="0"/>
                        <a:t>-Speicher</a:t>
                      </a:r>
                    </a:p>
                  </p:txBody>
                </p:sp>
              </p:grpSp>
              <p:cxnSp>
                <p:nvCxnSpPr>
                  <p:cNvPr id="144" name="Gerader Verbinder 143">
                    <a:extLst>
                      <a:ext uri="{FF2B5EF4-FFF2-40B4-BE49-F238E27FC236}">
                        <a16:creationId xmlns:a16="http://schemas.microsoft.com/office/drawing/2014/main" id="{EA3367D4-929B-B551-9A79-687CA0E5AF18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81050" y="4881220"/>
                    <a:ext cx="3025447" cy="0"/>
                  </a:xfrm>
                  <a:prstGeom prst="line">
                    <a:avLst/>
                  </a:prstGeom>
                  <a:solidFill>
                    <a:srgbClr val="FF0000"/>
                  </a:solidFill>
                  <a:ln w="2857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48" name="Gerader Verbinder 147">
                    <a:extLst>
                      <a:ext uri="{FF2B5EF4-FFF2-40B4-BE49-F238E27FC236}">
                        <a16:creationId xmlns:a16="http://schemas.microsoft.com/office/drawing/2014/main" id="{DDC89719-11D3-7BC8-B364-6C429BBE3E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2685189" y="4454203"/>
                    <a:ext cx="0" cy="427017"/>
                  </a:xfrm>
                  <a:prstGeom prst="line">
                    <a:avLst/>
                  </a:prstGeom>
                  <a:solidFill>
                    <a:srgbClr val="FF0000"/>
                  </a:solidFill>
                  <a:ln w="2857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50" name="Gerader Verbinder 149">
                    <a:extLst>
                      <a:ext uri="{FF2B5EF4-FFF2-40B4-BE49-F238E27FC236}">
                        <a16:creationId xmlns:a16="http://schemas.microsoft.com/office/drawing/2014/main" id="{8E230A1E-7828-CCE6-A2EB-11D1618F1788}"/>
                      </a:ext>
                    </a:extLst>
                  </p:cNvPr>
                  <p:cNvCxnSpPr>
                    <a:cxnSpLocks/>
                    <a:stCxn id="122" idx="2"/>
                  </p:cNvCxnSpPr>
                  <p:nvPr/>
                </p:nvCxnSpPr>
                <p:spPr bwMode="auto">
                  <a:xfrm>
                    <a:off x="786055" y="4431456"/>
                    <a:ext cx="484" cy="449764"/>
                  </a:xfrm>
                  <a:prstGeom prst="line">
                    <a:avLst/>
                  </a:prstGeom>
                  <a:solidFill>
                    <a:srgbClr val="FF0000"/>
                  </a:solidFill>
                  <a:ln w="2857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152" name="Ellipse 151">
                    <a:extLst>
                      <a:ext uri="{FF2B5EF4-FFF2-40B4-BE49-F238E27FC236}">
                        <a16:creationId xmlns:a16="http://schemas.microsoft.com/office/drawing/2014/main" id="{0FD0E64B-F7EF-63F4-22ED-7DF7623D87D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764958" y="4839592"/>
                    <a:ext cx="69669" cy="69669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3" name="Ellipse 152">
                    <a:extLst>
                      <a:ext uri="{FF2B5EF4-FFF2-40B4-BE49-F238E27FC236}">
                        <a16:creationId xmlns:a16="http://schemas.microsoft.com/office/drawing/2014/main" id="{D9E2AEB0-F915-C639-0A3D-DC697CA5A58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655791" y="4839592"/>
                    <a:ext cx="69669" cy="69669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sp>
              <p:nvSpPr>
                <p:cNvPr id="161" name="Textfeld 160">
                  <a:extLst>
                    <a:ext uri="{FF2B5EF4-FFF2-40B4-BE49-F238E27FC236}">
                      <a16:creationId xmlns:a16="http://schemas.microsoft.com/office/drawing/2014/main" id="{6C41D183-6D14-2F02-573D-B21627D17B14}"/>
                    </a:ext>
                  </a:extLst>
                </p:cNvPr>
                <p:cNvSpPr txBox="1"/>
                <p:nvPr/>
              </p:nvSpPr>
              <p:spPr>
                <a:xfrm>
                  <a:off x="82630" y="3072588"/>
                  <a:ext cx="242406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400" dirty="0">
                      <a:solidFill>
                        <a:srgbClr val="3333FF"/>
                      </a:solidFill>
                    </a:rPr>
                    <a:t>H</a:t>
                  </a:r>
                  <a:r>
                    <a:rPr lang="de-DE" sz="1400" baseline="-25000" dirty="0">
                      <a:solidFill>
                        <a:srgbClr val="3333FF"/>
                      </a:solidFill>
                    </a:rPr>
                    <a:t>2</a:t>
                  </a:r>
                  <a:r>
                    <a:rPr lang="de-DE" sz="1400" dirty="0">
                      <a:solidFill>
                        <a:srgbClr val="3333FF"/>
                      </a:solidFill>
                    </a:rPr>
                    <a:t>-Energiespeicher-System</a:t>
                  </a:r>
                </a:p>
              </p:txBody>
            </p:sp>
          </p:grpSp>
        </p:grpSp>
        <p:cxnSp>
          <p:nvCxnSpPr>
            <p:cNvPr id="8212" name="Gerade Verbindung mit Pfeil 8211">
              <a:extLst>
                <a:ext uri="{FF2B5EF4-FFF2-40B4-BE49-F238E27FC236}">
                  <a16:creationId xmlns:a16="http://schemas.microsoft.com/office/drawing/2014/main" id="{EA85D708-EDCA-AEC0-38F2-F93B3DF03837}"/>
                </a:ext>
              </a:extLst>
            </p:cNvPr>
            <p:cNvCxnSpPr/>
            <p:nvPr/>
          </p:nvCxnSpPr>
          <p:spPr bwMode="auto">
            <a:xfrm flipV="1">
              <a:off x="2788786" y="4591379"/>
              <a:ext cx="0" cy="221417"/>
            </a:xfrm>
            <a:prstGeom prst="straightConnector1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8" name="Gerade Verbindung mit Pfeil 167">
              <a:extLst>
                <a:ext uri="{FF2B5EF4-FFF2-40B4-BE49-F238E27FC236}">
                  <a16:creationId xmlns:a16="http://schemas.microsoft.com/office/drawing/2014/main" id="{341B5B0E-7805-FE26-855A-3B53E59617C0}"/>
                </a:ext>
              </a:extLst>
            </p:cNvPr>
            <p:cNvCxnSpPr/>
            <p:nvPr/>
          </p:nvCxnSpPr>
          <p:spPr bwMode="auto">
            <a:xfrm flipV="1">
              <a:off x="893946" y="4591379"/>
              <a:ext cx="0" cy="221417"/>
            </a:xfrm>
            <a:prstGeom prst="straightConnector1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" name="Rectangle 4">
            <a:extLst>
              <a:ext uri="{FF2B5EF4-FFF2-40B4-BE49-F238E27FC236}">
                <a16:creationId xmlns:a16="http://schemas.microsoft.com/office/drawing/2014/main" id="{E71F2F2D-85F2-4B08-B535-A1306EC24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483" y="6074839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sz="1800" dirty="0">
                <a:solidFill>
                  <a:srgbClr val="00B050"/>
                </a:solidFill>
              </a:rPr>
              <a:t>Im städtischen und ländlichen Bereich derzeit nicht wirtschaftlich darstellbar!</a:t>
            </a:r>
            <a:endParaRPr lang="de-DE" altLang="de-DE" sz="1800" dirty="0">
              <a:solidFill>
                <a:srgbClr val="00B050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2FFDE99-A210-2AE9-872A-A66916C87FAC}"/>
              </a:ext>
            </a:extLst>
          </p:cNvPr>
          <p:cNvSpPr txBox="1"/>
          <p:nvPr/>
        </p:nvSpPr>
        <p:spPr>
          <a:xfrm>
            <a:off x="2158891" y="2905437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V2H/G</a:t>
            </a:r>
          </a:p>
        </p:txBody>
      </p:sp>
    </p:spTree>
    <p:extLst>
      <p:ext uri="{BB962C8B-B14F-4D97-AF65-F5344CB8AC3E}">
        <p14:creationId xmlns:p14="http://schemas.microsoft.com/office/powerpoint/2010/main" val="2942370751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908A944D-CA6C-4B5D-A57F-A802C76C6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14466"/>
            <a:ext cx="239649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Wärmepumpe (1)</a:t>
            </a:r>
            <a:br>
              <a:rPr lang="de-DE" altLang="de-DE" dirty="0">
                <a:solidFill>
                  <a:schemeClr val="bg1"/>
                </a:solidFill>
              </a:rPr>
            </a:br>
            <a:r>
              <a:rPr lang="de-DE" altLang="de-DE" dirty="0">
                <a:solidFill>
                  <a:schemeClr val="bg1"/>
                </a:solidFill>
              </a:rPr>
              <a:t>Funktionsprinzip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51E0839A-D326-407A-972B-86D824662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3425" y="5693381"/>
            <a:ext cx="809517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de-DE" altLang="de-DE" sz="1200" dirty="0" err="1">
                <a:solidFill>
                  <a:srgbClr val="000000"/>
                </a:solidFill>
                <a:ea typeface="Microsoft YaHei" panose="020B0503020204020204" pitchFamily="34" charset="-122"/>
              </a:rPr>
              <a:t>bwp</a:t>
            </a:r>
            <a:endParaRPr lang="de-DE" altLang="de-DE" sz="1200" dirty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FDE563C-74A5-5F98-8B40-767C3E8445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55" b="11758"/>
          <a:stretch/>
        </p:blipFill>
        <p:spPr>
          <a:xfrm>
            <a:off x="608150" y="2619887"/>
            <a:ext cx="8576490" cy="310068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46CFA72-E083-D1A1-1CF0-46D7A35CBF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5" b="64345"/>
          <a:stretch/>
        </p:blipFill>
        <p:spPr>
          <a:xfrm>
            <a:off x="664755" y="861708"/>
            <a:ext cx="8576490" cy="1808979"/>
          </a:xfrm>
          <a:prstGeom prst="rect">
            <a:avLst/>
          </a:prstGeom>
        </p:spPr>
      </p:pic>
      <p:sp>
        <p:nvSpPr>
          <p:cNvPr id="33" name="Textfeld 32">
            <a:extLst>
              <a:ext uri="{FF2B5EF4-FFF2-40B4-BE49-F238E27FC236}">
                <a16:creationId xmlns:a16="http://schemas.microsoft.com/office/drawing/2014/main" id="{1CD64A77-E918-1022-A30F-CCB8A27F0BD7}"/>
              </a:ext>
            </a:extLst>
          </p:cNvPr>
          <p:cNvSpPr txBox="1"/>
          <p:nvPr/>
        </p:nvSpPr>
        <p:spPr>
          <a:xfrm>
            <a:off x="7431434" y="857657"/>
            <a:ext cx="25165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(Jahres-)Arbeitszahl (JAZ)</a:t>
            </a:r>
          </a:p>
          <a:p>
            <a:r>
              <a:rPr lang="de-DE" sz="1200" dirty="0">
                <a:solidFill>
                  <a:srgbClr val="FF0000"/>
                </a:solidFill>
              </a:rPr>
              <a:t>= Wärmeenergie / </a:t>
            </a:r>
            <a:r>
              <a:rPr lang="de-DE" sz="1200" dirty="0">
                <a:solidFill>
                  <a:srgbClr val="FFC000"/>
                </a:solidFill>
              </a:rPr>
              <a:t>Antriebsenergie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58EF83F-E7E3-3164-77FA-49FE5901F04A}"/>
              </a:ext>
            </a:extLst>
          </p:cNvPr>
          <p:cNvGrpSpPr/>
          <p:nvPr/>
        </p:nvGrpSpPr>
        <p:grpSpPr>
          <a:xfrm>
            <a:off x="7926734" y="1658140"/>
            <a:ext cx="1019831" cy="577832"/>
            <a:chOff x="7926734" y="1658140"/>
            <a:chExt cx="1019831" cy="577832"/>
          </a:xfrm>
        </p:grpSpPr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BF22DB92-D428-8495-7C95-00C17DFD7860}"/>
                </a:ext>
              </a:extLst>
            </p:cNvPr>
            <p:cNvSpPr txBox="1"/>
            <p:nvPr/>
          </p:nvSpPr>
          <p:spPr>
            <a:xfrm>
              <a:off x="7926734" y="1774307"/>
              <a:ext cx="10198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>
                  <a:solidFill>
                    <a:srgbClr val="FF0000"/>
                  </a:solidFill>
                </a:rPr>
                <a:t>JAZ:  &gt; 3,5</a:t>
              </a:r>
              <a:br>
                <a:rPr lang="de-DE" sz="1200" dirty="0">
                  <a:solidFill>
                    <a:srgbClr val="FF0000"/>
                  </a:solidFill>
                </a:rPr>
              </a:br>
              <a:r>
                <a:rPr lang="de-DE" sz="1200" dirty="0">
                  <a:solidFill>
                    <a:srgbClr val="FF0000"/>
                  </a:solidFill>
                </a:rPr>
                <a:t>Beispiel: 4,2</a:t>
              </a: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344F45DF-D60E-7C4C-64CB-B3761E85A1CF}"/>
                </a:ext>
              </a:extLst>
            </p:cNvPr>
            <p:cNvSpPr txBox="1"/>
            <p:nvPr/>
          </p:nvSpPr>
          <p:spPr>
            <a:xfrm>
              <a:off x="8354425" y="1658140"/>
              <a:ext cx="2279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>
                  <a:solidFill>
                    <a:srgbClr val="FF0000"/>
                  </a:solidFill>
                </a:rPr>
                <a:t>!</a:t>
              </a:r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572D24F-627B-0A16-89CE-C513D46D8B5A}"/>
              </a:ext>
            </a:extLst>
          </p:cNvPr>
          <p:cNvGrpSpPr/>
          <p:nvPr/>
        </p:nvGrpSpPr>
        <p:grpSpPr>
          <a:xfrm>
            <a:off x="7665867" y="3171062"/>
            <a:ext cx="2210605" cy="418834"/>
            <a:chOff x="7665867" y="3171062"/>
            <a:chExt cx="2210605" cy="418834"/>
          </a:xfrm>
        </p:grpSpPr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7A133BD3-61F2-C97E-5C9C-02E74EED60D9}"/>
                </a:ext>
              </a:extLst>
            </p:cNvPr>
            <p:cNvSpPr txBox="1"/>
            <p:nvPr/>
          </p:nvSpPr>
          <p:spPr>
            <a:xfrm>
              <a:off x="7665867" y="3282119"/>
              <a:ext cx="22106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rgbClr val="FF0000"/>
                  </a:solidFill>
                </a:rPr>
                <a:t>Vorlauftemperatur &lt; 55°C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74212C9F-DAF5-6DD5-1A4C-B203E3DA2AE5}"/>
                </a:ext>
              </a:extLst>
            </p:cNvPr>
            <p:cNvSpPr txBox="1"/>
            <p:nvPr/>
          </p:nvSpPr>
          <p:spPr>
            <a:xfrm>
              <a:off x="9155868" y="3171062"/>
              <a:ext cx="2279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>
                  <a:solidFill>
                    <a:srgbClr val="FF0000"/>
                  </a:solidFill>
                </a:rPr>
                <a:t>!</a:t>
              </a:r>
            </a:p>
          </p:txBody>
        </p:sp>
      </p:grpSp>
      <p:sp>
        <p:nvSpPr>
          <p:cNvPr id="22" name="Textfeld 21">
            <a:hlinkClick r:id="rId4"/>
            <a:extLst>
              <a:ext uri="{FF2B5EF4-FFF2-40B4-BE49-F238E27FC236}">
                <a16:creationId xmlns:a16="http://schemas.microsoft.com/office/drawing/2014/main" id="{44FB81C1-8300-4855-01F4-96A3E5BD8057}"/>
              </a:ext>
            </a:extLst>
          </p:cNvPr>
          <p:cNvSpPr txBox="1"/>
          <p:nvPr/>
        </p:nvSpPr>
        <p:spPr>
          <a:xfrm>
            <a:off x="721360" y="5613940"/>
            <a:ext cx="2781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u="sng" dirty="0">
                <a:solidFill>
                  <a:srgbClr val="92D05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Video: Funktionsprinzip Wärmepumpe</a:t>
            </a:r>
            <a:endParaRPr lang="de-DE" sz="1200" u="sng" dirty="0">
              <a:solidFill>
                <a:srgbClr val="92D050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FE01CAA-C7A2-1167-F970-744070C6166D}"/>
              </a:ext>
            </a:extLst>
          </p:cNvPr>
          <p:cNvSpPr txBox="1"/>
          <p:nvPr/>
        </p:nvSpPr>
        <p:spPr>
          <a:xfrm>
            <a:off x="3852683" y="5161536"/>
            <a:ext cx="23022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Kältemittel: z.B. R290 (Propan)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3788B6-8731-C7BB-220A-EDB58C06CF7A}"/>
              </a:ext>
            </a:extLst>
          </p:cNvPr>
          <p:cNvSpPr txBox="1"/>
          <p:nvPr/>
        </p:nvSpPr>
        <p:spPr>
          <a:xfrm>
            <a:off x="3917604" y="2477854"/>
            <a:ext cx="2172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Monoblock- oder Split-WPPE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F5BA5C1-F5BE-4A02-9A7A-76D275B2D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1369" y="5863751"/>
            <a:ext cx="9935528" cy="68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Die Wärmepumpe ist ein Segen der Physik, im Neubau </a:t>
            </a:r>
            <a:r>
              <a:rPr lang="de-DE" altLang="de-DE" sz="1800" b="1" u="sng" dirty="0">
                <a:solidFill>
                  <a:srgbClr val="00B050"/>
                </a:solidFill>
              </a:rPr>
              <a:t>UND</a:t>
            </a:r>
            <a:r>
              <a:rPr lang="de-DE" altLang="de-DE" sz="1800" dirty="0">
                <a:solidFill>
                  <a:srgbClr val="00B050"/>
                </a:solidFill>
              </a:rPr>
              <a:t> im Bestand!</a:t>
            </a:r>
            <a:br>
              <a:rPr lang="de-DE" altLang="de-DE" sz="1800" dirty="0">
                <a:solidFill>
                  <a:srgbClr val="00B050"/>
                </a:solidFill>
              </a:rPr>
            </a:br>
            <a:r>
              <a:rPr lang="de-DE" altLang="de-DE" sz="1800" dirty="0">
                <a:solidFill>
                  <a:srgbClr val="00B050"/>
                </a:solidFill>
              </a:rPr>
              <a:t>Sie nutzt den physikalischen Effekt des Aggregatzustandswechsels aus.</a:t>
            </a:r>
          </a:p>
        </p:txBody>
      </p:sp>
      <p:sp>
        <p:nvSpPr>
          <p:cNvPr id="9" name="Textfeld 8">
            <a:hlinkClick r:id="rId6"/>
            <a:extLst>
              <a:ext uri="{FF2B5EF4-FFF2-40B4-BE49-F238E27FC236}">
                <a16:creationId xmlns:a16="http://schemas.microsoft.com/office/drawing/2014/main" id="{58937995-DB43-2BBF-595F-CF9FCD6330E1}"/>
              </a:ext>
            </a:extLst>
          </p:cNvPr>
          <p:cNvSpPr txBox="1"/>
          <p:nvPr/>
        </p:nvSpPr>
        <p:spPr>
          <a:xfrm>
            <a:off x="3852683" y="5613940"/>
            <a:ext cx="4116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u="sng" dirty="0">
                <a:solidFill>
                  <a:srgbClr val="92D050"/>
                </a:solidFill>
                <a:hlinkClick r:id="rId7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Wüstenrot-Stiftung</a:t>
            </a:r>
            <a:r>
              <a:rPr lang="de-DE" sz="1200" u="sng" dirty="0">
                <a:solidFill>
                  <a:srgbClr val="92D050"/>
                </a:solidFill>
              </a:rPr>
              <a:t>: Wärmepumpen in Bestandsgebäuden</a:t>
            </a:r>
          </a:p>
        </p:txBody>
      </p:sp>
    </p:spTree>
    <p:extLst>
      <p:ext uri="{BB962C8B-B14F-4D97-AF65-F5344CB8AC3E}">
        <p14:creationId xmlns:p14="http://schemas.microsoft.com/office/powerpoint/2010/main" val="3333407728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908A944D-CA6C-4B5D-A57F-A802C76C6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84138"/>
            <a:ext cx="11477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Agenda </a:t>
            </a:r>
            <a:endParaRPr lang="de-DE" altLang="de-DE" sz="2000" dirty="0">
              <a:solidFill>
                <a:schemeClr val="bg1"/>
              </a:solidFill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15A58D24-B4E4-431D-A64C-FF2ECDD6F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3662576"/>
            <a:ext cx="86979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dirty="0">
                <a:solidFill>
                  <a:srgbClr val="0000FF"/>
                </a:solidFill>
              </a:rPr>
              <a:t>Mobilitätswende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67FF3CED-110D-4208-807B-53D818250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4944621"/>
            <a:ext cx="86979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dirty="0">
                <a:solidFill>
                  <a:srgbClr val="0000FF"/>
                </a:solidFill>
              </a:rPr>
              <a:t>Fazit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6AE85266-C48A-4089-AF1F-7599925A2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4303598"/>
            <a:ext cx="86979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marL="285750" indent="-285750">
              <a:buFont typeface="Courier New" panose="02070309020205020404" pitchFamily="49" charset="0"/>
              <a:buChar char="o"/>
              <a:tabLst>
                <a:tab pos="446088" algn="l"/>
                <a:tab pos="4000500" algn="l"/>
              </a:tabLst>
              <a:defRPr sz="1800">
                <a:solidFill>
                  <a:srgbClr val="563BFB"/>
                </a:solidFill>
              </a:defRPr>
            </a:lvl1pPr>
            <a:lvl2pPr marL="742950" indent="-285750">
              <a:tabLst>
                <a:tab pos="446088" algn="l"/>
                <a:tab pos="4000500" algn="l"/>
              </a:tabLst>
            </a:lvl2pPr>
            <a:lvl3pPr marL="1143000" indent="-228600">
              <a:tabLst>
                <a:tab pos="446088" algn="l"/>
                <a:tab pos="4000500" algn="l"/>
              </a:tabLst>
            </a:lvl3pPr>
            <a:lvl4pPr marL="1600200" indent="-228600">
              <a:tabLst>
                <a:tab pos="446088" algn="l"/>
                <a:tab pos="4000500" algn="l"/>
              </a:tabLst>
            </a:lvl4pPr>
            <a:lvl5pPr marL="2057400" indent="-228600">
              <a:tabLst>
                <a:tab pos="446088" algn="l"/>
                <a:tab pos="4000500" algn="l"/>
              </a:tabLst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</a:lvl9pPr>
          </a:lstStyle>
          <a:p>
            <a:r>
              <a:rPr lang="de-DE" altLang="de-DE" dirty="0">
                <a:solidFill>
                  <a:srgbClr val="0000FF"/>
                </a:solidFill>
              </a:rPr>
              <a:t>„</a:t>
            </a:r>
            <a:r>
              <a:rPr lang="de-DE" altLang="de-DE" dirty="0" err="1">
                <a:solidFill>
                  <a:srgbClr val="0000FF"/>
                </a:solidFill>
              </a:rPr>
              <a:t>ProSumer</a:t>
            </a:r>
            <a:r>
              <a:rPr lang="de-DE" altLang="de-DE" dirty="0">
                <a:solidFill>
                  <a:srgbClr val="0000FF"/>
                </a:solidFill>
              </a:rPr>
              <a:t>“: Kopplung zwischen Energie</a:t>
            </a:r>
            <a:r>
              <a:rPr lang="de-DE" altLang="de-DE" u="sng" dirty="0">
                <a:solidFill>
                  <a:srgbClr val="0000FF"/>
                </a:solidFill>
              </a:rPr>
              <a:t>pro</a:t>
            </a:r>
            <a:r>
              <a:rPr lang="de-DE" altLang="de-DE" dirty="0">
                <a:solidFill>
                  <a:srgbClr val="0000FF"/>
                </a:solidFill>
              </a:rPr>
              <a:t>duktion -kon</a:t>
            </a:r>
            <a:r>
              <a:rPr lang="de-DE" altLang="de-DE" u="sng" dirty="0">
                <a:solidFill>
                  <a:srgbClr val="0000FF"/>
                </a:solidFill>
              </a:rPr>
              <a:t>sum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302E436D-B659-9B20-5546-212424954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1185512"/>
            <a:ext cx="869791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dirty="0">
                <a:solidFill>
                  <a:srgbClr val="0000FF"/>
                </a:solidFill>
              </a:rPr>
              <a:t>Energiewende</a:t>
            </a:r>
            <a:br>
              <a:rPr lang="de-DE" altLang="de-DE" sz="1800" dirty="0">
                <a:solidFill>
                  <a:srgbClr val="0000FF"/>
                </a:solidFill>
              </a:rPr>
            </a:br>
            <a:r>
              <a:rPr lang="de-DE" altLang="de-DE" sz="1800" dirty="0">
                <a:solidFill>
                  <a:srgbClr val="0000FF"/>
                </a:solidFill>
              </a:rPr>
              <a:t>- Die 3 Hauptaufgaben</a:t>
            </a:r>
            <a:br>
              <a:rPr lang="de-DE" altLang="de-DE" sz="1800" dirty="0">
                <a:solidFill>
                  <a:srgbClr val="0000FF"/>
                </a:solidFill>
              </a:rPr>
            </a:br>
            <a:r>
              <a:rPr lang="de-DE" altLang="de-DE" sz="1800" dirty="0">
                <a:solidFill>
                  <a:srgbClr val="0000FF"/>
                </a:solidFill>
              </a:rPr>
              <a:t>- Energie-Transformation: von den Fossilen zu den Erneuerbaren </a:t>
            </a: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E9CFC563-3D68-1EB0-9C07-AF05FDA9B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2380532"/>
            <a:ext cx="86979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dirty="0">
                <a:solidFill>
                  <a:srgbClr val="0000FF"/>
                </a:solidFill>
              </a:rPr>
              <a:t>Stromwende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013AAE43-67F9-A181-C978-38F22C284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3021554"/>
            <a:ext cx="86979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dirty="0">
                <a:solidFill>
                  <a:srgbClr val="0000FF"/>
                </a:solidFill>
              </a:rPr>
              <a:t>Wärmewende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0" grpId="0"/>
      <p:bldP spid="16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Rechteck 253">
            <a:extLst>
              <a:ext uri="{FF2B5EF4-FFF2-40B4-BE49-F238E27FC236}">
                <a16:creationId xmlns:a16="http://schemas.microsoft.com/office/drawing/2014/main" id="{AD3B67F4-8BAD-437B-89A0-239CA69315B0}"/>
              </a:ext>
            </a:extLst>
          </p:cNvPr>
          <p:cNvSpPr/>
          <p:nvPr/>
        </p:nvSpPr>
        <p:spPr bwMode="auto">
          <a:xfrm>
            <a:off x="198437" y="851107"/>
            <a:ext cx="9504429" cy="3448034"/>
          </a:xfrm>
          <a:prstGeom prst="rect">
            <a:avLst/>
          </a:prstGeom>
          <a:solidFill>
            <a:schemeClr val="tx2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94" name="Rectangle 4">
            <a:extLst>
              <a:ext uri="{FF2B5EF4-FFF2-40B4-BE49-F238E27FC236}">
                <a16:creationId xmlns:a16="http://schemas.microsoft.com/office/drawing/2014/main" id="{908A944D-CA6C-4B5D-A57F-A802C76C6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529" y="14466"/>
            <a:ext cx="254896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Energiewende in RLP </a:t>
            </a:r>
          </a:p>
          <a:p>
            <a:r>
              <a:rPr lang="de-DE" altLang="de-DE" sz="2000" dirty="0">
                <a:solidFill>
                  <a:schemeClr val="bg1"/>
                </a:solidFill>
              </a:rPr>
              <a:t>Die 3 Hauptaufgaben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EAC848C5-D7BC-4769-8041-2A6DCDA8FAEC}"/>
              </a:ext>
            </a:extLst>
          </p:cNvPr>
          <p:cNvCxnSpPr/>
          <p:nvPr/>
        </p:nvCxnSpPr>
        <p:spPr bwMode="auto">
          <a:xfrm>
            <a:off x="1225296" y="4046220"/>
            <a:ext cx="6691884" cy="0"/>
          </a:xfrm>
          <a:prstGeom prst="straightConnector1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Gerade Verbindung mit Pfeil 49">
            <a:extLst>
              <a:ext uri="{FF2B5EF4-FFF2-40B4-BE49-F238E27FC236}">
                <a16:creationId xmlns:a16="http://schemas.microsoft.com/office/drawing/2014/main" id="{1AD56436-45C6-4A95-B404-AE2C8C265391}"/>
              </a:ext>
            </a:extLst>
          </p:cNvPr>
          <p:cNvCxnSpPr/>
          <p:nvPr/>
        </p:nvCxnSpPr>
        <p:spPr bwMode="auto">
          <a:xfrm flipV="1">
            <a:off x="1328738" y="883920"/>
            <a:ext cx="0" cy="3322320"/>
          </a:xfrm>
          <a:prstGeom prst="straightConnector1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Textfeld 50">
            <a:extLst>
              <a:ext uri="{FF2B5EF4-FFF2-40B4-BE49-F238E27FC236}">
                <a16:creationId xmlns:a16="http://schemas.microsoft.com/office/drawing/2014/main" id="{472D67BF-B89D-49D5-A516-A974A270EFF8}"/>
              </a:ext>
            </a:extLst>
          </p:cNvPr>
          <p:cNvSpPr txBox="1"/>
          <p:nvPr/>
        </p:nvSpPr>
        <p:spPr>
          <a:xfrm>
            <a:off x="454707" y="839562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 dirty="0"/>
              <a:t>Energie</a:t>
            </a:r>
          </a:p>
          <a:p>
            <a:pPr algn="r"/>
            <a:r>
              <a:rPr lang="de-DE" sz="1400" dirty="0"/>
              <a:t>(TWh/a)</a:t>
            </a:r>
          </a:p>
        </p:txBody>
      </p:sp>
      <p:sp>
        <p:nvSpPr>
          <p:cNvPr id="198" name="Textfeld 197">
            <a:extLst>
              <a:ext uri="{FF2B5EF4-FFF2-40B4-BE49-F238E27FC236}">
                <a16:creationId xmlns:a16="http://schemas.microsoft.com/office/drawing/2014/main" id="{E719E072-1665-4C81-B375-525C0A31D743}"/>
              </a:ext>
            </a:extLst>
          </p:cNvPr>
          <p:cNvSpPr txBox="1"/>
          <p:nvPr/>
        </p:nvSpPr>
        <p:spPr>
          <a:xfrm>
            <a:off x="1921393" y="404439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2018</a:t>
            </a:r>
          </a:p>
        </p:txBody>
      </p:sp>
      <p:sp>
        <p:nvSpPr>
          <p:cNvPr id="199" name="Textfeld 198">
            <a:extLst>
              <a:ext uri="{FF2B5EF4-FFF2-40B4-BE49-F238E27FC236}">
                <a16:creationId xmlns:a16="http://schemas.microsoft.com/office/drawing/2014/main" id="{55EC8D50-CB5D-418A-B71B-3E3F56E759C6}"/>
              </a:ext>
            </a:extLst>
          </p:cNvPr>
          <p:cNvSpPr txBox="1"/>
          <p:nvPr/>
        </p:nvSpPr>
        <p:spPr>
          <a:xfrm>
            <a:off x="6756422" y="404439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2040</a:t>
            </a:r>
          </a:p>
        </p:txBody>
      </p:sp>
      <p:sp>
        <p:nvSpPr>
          <p:cNvPr id="212" name="Text Box 14">
            <a:extLst>
              <a:ext uri="{FF2B5EF4-FFF2-40B4-BE49-F238E27FC236}">
                <a16:creationId xmlns:a16="http://schemas.microsoft.com/office/drawing/2014/main" id="{C719CD8D-3A56-4462-A95A-916734942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0604" y="3998682"/>
            <a:ext cx="108074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ISE e.V.</a:t>
            </a:r>
          </a:p>
        </p:txBody>
      </p:sp>
      <p:grpSp>
        <p:nvGrpSpPr>
          <p:cNvPr id="253" name="Gruppieren 252">
            <a:extLst>
              <a:ext uri="{FF2B5EF4-FFF2-40B4-BE49-F238E27FC236}">
                <a16:creationId xmlns:a16="http://schemas.microsoft.com/office/drawing/2014/main" id="{A009589E-3C60-47F4-B97D-053C41A9DB5D}"/>
              </a:ext>
            </a:extLst>
          </p:cNvPr>
          <p:cNvGrpSpPr/>
          <p:nvPr/>
        </p:nvGrpSpPr>
        <p:grpSpPr>
          <a:xfrm>
            <a:off x="454708" y="1615440"/>
            <a:ext cx="9252856" cy="4680392"/>
            <a:chOff x="454708" y="1615440"/>
            <a:chExt cx="9252856" cy="4680392"/>
          </a:xfrm>
        </p:grpSpPr>
        <p:sp>
          <p:nvSpPr>
            <p:cNvPr id="178" name="Text Box 5">
              <a:extLst>
                <a:ext uri="{FF2B5EF4-FFF2-40B4-BE49-F238E27FC236}">
                  <a16:creationId xmlns:a16="http://schemas.microsoft.com/office/drawing/2014/main" id="{13D0D1A3-0AE3-4054-B550-D6ACC37CC6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708" y="5711057"/>
              <a:ext cx="9252856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4A300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>
                <a:defRPr/>
              </a:pPr>
              <a:r>
                <a:rPr lang="de-DE" altLang="de-DE" sz="1600" dirty="0">
                  <a:solidFill>
                    <a:srgbClr val="563BFB"/>
                  </a:solidFill>
                </a:rPr>
                <a:t>3. Mit der </a:t>
              </a:r>
              <a:r>
                <a:rPr lang="de-DE" altLang="de-DE" sz="1600" b="1" dirty="0">
                  <a:solidFill>
                    <a:srgbClr val="563BFB"/>
                  </a:solidFill>
                </a:rPr>
                <a:t>energetischen Versorgungssicherheit </a:t>
              </a:r>
              <a:r>
                <a:rPr lang="de-DE" altLang="de-DE" sz="1600" dirty="0">
                  <a:solidFill>
                    <a:srgbClr val="563BFB"/>
                  </a:solidFill>
                </a:rPr>
                <a:t>werden sowohl die </a:t>
              </a:r>
              <a:r>
                <a:rPr lang="de-DE" altLang="de-DE" sz="1600" b="1" dirty="0">
                  <a:solidFill>
                    <a:srgbClr val="563BFB"/>
                  </a:solidFill>
                </a:rPr>
                <a:t>grundsätzliche</a:t>
              </a:r>
              <a:r>
                <a:rPr lang="de-DE" altLang="de-DE" sz="1600" dirty="0">
                  <a:solidFill>
                    <a:srgbClr val="563BFB"/>
                  </a:solidFill>
                </a:rPr>
                <a:t> als auch die </a:t>
              </a:r>
              <a:r>
                <a:rPr lang="de-DE" altLang="de-DE" sz="1600" b="1" dirty="0">
                  <a:solidFill>
                    <a:srgbClr val="563BFB"/>
                  </a:solidFill>
                </a:rPr>
                <a:t>temporäre</a:t>
              </a:r>
              <a:r>
                <a:rPr lang="de-DE" altLang="de-DE" sz="1600" dirty="0">
                  <a:solidFill>
                    <a:srgbClr val="563BFB"/>
                  </a:solidFill>
                </a:rPr>
                <a:t> </a:t>
              </a:r>
              <a:r>
                <a:rPr lang="de-DE" altLang="de-DE" sz="1600" b="1" dirty="0">
                  <a:solidFill>
                    <a:srgbClr val="563BFB"/>
                  </a:solidFill>
                </a:rPr>
                <a:t>Energieversorgung </a:t>
              </a:r>
              <a:r>
                <a:rPr lang="de-DE" altLang="de-DE" sz="1600" dirty="0">
                  <a:solidFill>
                    <a:srgbClr val="563BFB"/>
                  </a:solidFill>
                </a:rPr>
                <a:t>(inkl. Speicher) gewährleistet!</a:t>
              </a:r>
            </a:p>
          </p:txBody>
        </p:sp>
        <p:grpSp>
          <p:nvGrpSpPr>
            <p:cNvPr id="61" name="Gruppieren 60">
              <a:extLst>
                <a:ext uri="{FF2B5EF4-FFF2-40B4-BE49-F238E27FC236}">
                  <a16:creationId xmlns:a16="http://schemas.microsoft.com/office/drawing/2014/main" id="{F4482438-0228-407F-B090-4ECDE9CA1C1F}"/>
                </a:ext>
              </a:extLst>
            </p:cNvPr>
            <p:cNvGrpSpPr/>
            <p:nvPr/>
          </p:nvGrpSpPr>
          <p:grpSpPr>
            <a:xfrm>
              <a:off x="3425951" y="1615440"/>
              <a:ext cx="1962948" cy="1754594"/>
              <a:chOff x="3425951" y="1615440"/>
              <a:chExt cx="1962948" cy="1754594"/>
            </a:xfrm>
          </p:grpSpPr>
          <p:grpSp>
            <p:nvGrpSpPr>
              <p:cNvPr id="58" name="Gruppieren 57">
                <a:extLst>
                  <a:ext uri="{FF2B5EF4-FFF2-40B4-BE49-F238E27FC236}">
                    <a16:creationId xmlns:a16="http://schemas.microsoft.com/office/drawing/2014/main" id="{D4EEDD31-443A-47B0-8114-ECDCAABFECB0}"/>
                  </a:ext>
                </a:extLst>
              </p:cNvPr>
              <p:cNvGrpSpPr/>
              <p:nvPr/>
            </p:nvGrpSpPr>
            <p:grpSpPr>
              <a:xfrm>
                <a:off x="3425951" y="2069104"/>
                <a:ext cx="1962948" cy="860450"/>
                <a:chOff x="3761231" y="1995952"/>
                <a:chExt cx="1962948" cy="860450"/>
              </a:xfrm>
            </p:grpSpPr>
            <p:sp>
              <p:nvSpPr>
                <p:cNvPr id="248" name="Rechteck 247">
                  <a:extLst>
                    <a:ext uri="{FF2B5EF4-FFF2-40B4-BE49-F238E27FC236}">
                      <a16:creationId xmlns:a16="http://schemas.microsoft.com/office/drawing/2014/main" id="{66F49DC5-CC3C-480B-BA57-C159D914ED70}"/>
                    </a:ext>
                  </a:extLst>
                </p:cNvPr>
                <p:cNvSpPr/>
                <p:nvPr/>
              </p:nvSpPr>
              <p:spPr bwMode="auto">
                <a:xfrm>
                  <a:off x="3761231" y="1995952"/>
                  <a:ext cx="1955367" cy="86045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221" name="Gruppieren 220">
                  <a:extLst>
                    <a:ext uri="{FF2B5EF4-FFF2-40B4-BE49-F238E27FC236}">
                      <a16:creationId xmlns:a16="http://schemas.microsoft.com/office/drawing/2014/main" id="{B3DE3898-6A20-42FE-A5A0-1D52CA79C574}"/>
                    </a:ext>
                  </a:extLst>
                </p:cNvPr>
                <p:cNvGrpSpPr/>
                <p:nvPr/>
              </p:nvGrpSpPr>
              <p:grpSpPr>
                <a:xfrm>
                  <a:off x="4395146" y="2286399"/>
                  <a:ext cx="501397" cy="469179"/>
                  <a:chOff x="2369533" y="887240"/>
                  <a:chExt cx="5116092" cy="5069714"/>
                </a:xfrm>
              </p:grpSpPr>
              <p:sp>
                <p:nvSpPr>
                  <p:cNvPr id="241" name="Sechseck 240">
                    <a:extLst>
                      <a:ext uri="{FF2B5EF4-FFF2-40B4-BE49-F238E27FC236}">
                        <a16:creationId xmlns:a16="http://schemas.microsoft.com/office/drawing/2014/main" id="{1AFED568-008B-4600-8A41-2E62383061B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32813" y="2577146"/>
                    <a:ext cx="1989532" cy="1689905"/>
                  </a:xfrm>
                  <a:prstGeom prst="hexagon">
                    <a:avLst/>
                  </a:prstGeom>
                  <a:solidFill>
                    <a:srgbClr val="FFFF00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lang="de-DE"/>
                  </a:p>
                </p:txBody>
              </p:sp>
              <p:sp>
                <p:nvSpPr>
                  <p:cNvPr id="242" name="Sechseck 241">
                    <a:extLst>
                      <a:ext uri="{FF2B5EF4-FFF2-40B4-BE49-F238E27FC236}">
                        <a16:creationId xmlns:a16="http://schemas.microsoft.com/office/drawing/2014/main" id="{A2ACA094-82B9-46D8-BF69-55C95E97A8A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496093" y="1732193"/>
                    <a:ext cx="1989532" cy="1689905"/>
                  </a:xfrm>
                  <a:prstGeom prst="hexagon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lang="de-DE"/>
                  </a:p>
                </p:txBody>
              </p:sp>
              <p:sp>
                <p:nvSpPr>
                  <p:cNvPr id="243" name="Sechseck 242">
                    <a:extLst>
                      <a:ext uri="{FF2B5EF4-FFF2-40B4-BE49-F238E27FC236}">
                        <a16:creationId xmlns:a16="http://schemas.microsoft.com/office/drawing/2014/main" id="{9F98F7F4-E866-466D-94A1-C419E44F55D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496093" y="3422097"/>
                    <a:ext cx="1989532" cy="1689905"/>
                  </a:xfrm>
                  <a:prstGeom prst="hexagon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lang="de-DE"/>
                  </a:p>
                </p:txBody>
              </p:sp>
              <p:sp>
                <p:nvSpPr>
                  <p:cNvPr id="244" name="Sechseck 243">
                    <a:extLst>
                      <a:ext uri="{FF2B5EF4-FFF2-40B4-BE49-F238E27FC236}">
                        <a16:creationId xmlns:a16="http://schemas.microsoft.com/office/drawing/2014/main" id="{173A77DF-8C3A-4D52-8D5D-35E87448E19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369533" y="3422097"/>
                    <a:ext cx="1989532" cy="1689905"/>
                  </a:xfrm>
                  <a:prstGeom prst="hexagon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lang="de-DE"/>
                  </a:p>
                </p:txBody>
              </p:sp>
              <p:sp>
                <p:nvSpPr>
                  <p:cNvPr id="245" name="Sechseck 244">
                    <a:extLst>
                      <a:ext uri="{FF2B5EF4-FFF2-40B4-BE49-F238E27FC236}">
                        <a16:creationId xmlns:a16="http://schemas.microsoft.com/office/drawing/2014/main" id="{DB6E3267-6AE7-4AE7-9932-43F8775C22A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369533" y="1732193"/>
                    <a:ext cx="1989532" cy="1689905"/>
                  </a:xfrm>
                  <a:prstGeom prst="hexagon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lang="de-DE"/>
                  </a:p>
                </p:txBody>
              </p:sp>
              <p:sp>
                <p:nvSpPr>
                  <p:cNvPr id="246" name="Sechseck 245">
                    <a:extLst>
                      <a:ext uri="{FF2B5EF4-FFF2-40B4-BE49-F238E27FC236}">
                        <a16:creationId xmlns:a16="http://schemas.microsoft.com/office/drawing/2014/main" id="{B6443535-B162-4E22-8640-CD3F48869AC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32813" y="887240"/>
                    <a:ext cx="1989532" cy="1689905"/>
                  </a:xfrm>
                  <a:prstGeom prst="hexagon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lang="de-DE"/>
                  </a:p>
                </p:txBody>
              </p:sp>
              <p:sp>
                <p:nvSpPr>
                  <p:cNvPr id="247" name="Sechseck 246">
                    <a:extLst>
                      <a:ext uri="{FF2B5EF4-FFF2-40B4-BE49-F238E27FC236}">
                        <a16:creationId xmlns:a16="http://schemas.microsoft.com/office/drawing/2014/main" id="{E07105CF-5814-4629-99DF-05D62B43C6B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32813" y="4267049"/>
                    <a:ext cx="1989532" cy="1689905"/>
                  </a:xfrm>
                  <a:prstGeom prst="hexagon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lang="de-DE"/>
                  </a:p>
                </p:txBody>
              </p:sp>
            </p:grpSp>
            <p:sp>
              <p:nvSpPr>
                <p:cNvPr id="249" name="Textfeld 248">
                  <a:extLst>
                    <a:ext uri="{FF2B5EF4-FFF2-40B4-BE49-F238E27FC236}">
                      <a16:creationId xmlns:a16="http://schemas.microsoft.com/office/drawing/2014/main" id="{694097D2-8BCA-4FDD-BB74-9D27AB940CD9}"/>
                    </a:ext>
                  </a:extLst>
                </p:cNvPr>
                <p:cNvSpPr txBox="1"/>
                <p:nvPr/>
              </p:nvSpPr>
              <p:spPr>
                <a:xfrm>
                  <a:off x="3768451" y="1998167"/>
                  <a:ext cx="19557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400" dirty="0">
                      <a:solidFill>
                        <a:srgbClr val="3333FF"/>
                      </a:solidFill>
                    </a:rPr>
                    <a:t>Versorgungssicherheit</a:t>
                  </a:r>
                </a:p>
              </p:txBody>
            </p:sp>
          </p:grpSp>
          <p:cxnSp>
            <p:nvCxnSpPr>
              <p:cNvPr id="60" name="Gerade Verbindung mit Pfeil 59">
                <a:extLst>
                  <a:ext uri="{FF2B5EF4-FFF2-40B4-BE49-F238E27FC236}">
                    <a16:creationId xmlns:a16="http://schemas.microsoft.com/office/drawing/2014/main" id="{E43ADBA8-AD18-478C-BDD6-CA3208435286}"/>
                  </a:ext>
                </a:extLst>
              </p:cNvPr>
              <p:cNvCxnSpPr/>
              <p:nvPr/>
            </p:nvCxnSpPr>
            <p:spPr bwMode="auto">
              <a:xfrm flipV="1">
                <a:off x="4254848" y="1615440"/>
                <a:ext cx="0" cy="453664"/>
              </a:xfrm>
              <a:prstGeom prst="straightConnector1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0" name="Gerade Verbindung mit Pfeil 249">
                <a:extLst>
                  <a:ext uri="{FF2B5EF4-FFF2-40B4-BE49-F238E27FC236}">
                    <a16:creationId xmlns:a16="http://schemas.microsoft.com/office/drawing/2014/main" id="{2004B651-8A81-4778-9C28-3CDBE249CD30}"/>
                  </a:ext>
                </a:extLst>
              </p:cNvPr>
              <p:cNvCxnSpPr/>
              <p:nvPr/>
            </p:nvCxnSpPr>
            <p:spPr bwMode="auto">
              <a:xfrm flipV="1">
                <a:off x="4254848" y="2916370"/>
                <a:ext cx="0" cy="453664"/>
              </a:xfrm>
              <a:prstGeom prst="straightConnector1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256" name="Textfeld 255">
            <a:extLst>
              <a:ext uri="{FF2B5EF4-FFF2-40B4-BE49-F238E27FC236}">
                <a16:creationId xmlns:a16="http://schemas.microsoft.com/office/drawing/2014/main" id="{00538EF5-C76B-4BA5-A551-3B8D6301F05F}"/>
              </a:ext>
            </a:extLst>
          </p:cNvPr>
          <p:cNvSpPr txBox="1"/>
          <p:nvPr/>
        </p:nvSpPr>
        <p:spPr>
          <a:xfrm>
            <a:off x="7907552" y="3875571"/>
            <a:ext cx="234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t</a:t>
            </a:r>
          </a:p>
        </p:txBody>
      </p:sp>
      <p:grpSp>
        <p:nvGrpSpPr>
          <p:cNvPr id="264" name="Gruppieren 263">
            <a:extLst>
              <a:ext uri="{FF2B5EF4-FFF2-40B4-BE49-F238E27FC236}">
                <a16:creationId xmlns:a16="http://schemas.microsoft.com/office/drawing/2014/main" id="{AEA94EE4-4514-4175-82C0-220D49DE560A}"/>
              </a:ext>
            </a:extLst>
          </p:cNvPr>
          <p:cNvGrpSpPr/>
          <p:nvPr/>
        </p:nvGrpSpPr>
        <p:grpSpPr>
          <a:xfrm>
            <a:off x="454708" y="2500588"/>
            <a:ext cx="9252856" cy="3202462"/>
            <a:chOff x="454708" y="2500588"/>
            <a:chExt cx="9252856" cy="3202462"/>
          </a:xfrm>
        </p:grpSpPr>
        <p:sp>
          <p:nvSpPr>
            <p:cNvPr id="157" name="Text Box 5">
              <a:extLst>
                <a:ext uri="{FF2B5EF4-FFF2-40B4-BE49-F238E27FC236}">
                  <a16:creationId xmlns:a16="http://schemas.microsoft.com/office/drawing/2014/main" id="{4C120854-6867-40C9-A2A8-5CF8FC8CC9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708" y="5118275"/>
              <a:ext cx="9252856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4A300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>
                <a:defRPr/>
              </a:pPr>
              <a:r>
                <a:rPr lang="de-DE" altLang="de-DE" sz="1600" dirty="0">
                  <a:solidFill>
                    <a:srgbClr val="563BFB"/>
                  </a:solidFill>
                </a:rPr>
                <a:t>2. </a:t>
              </a:r>
              <a:r>
                <a:rPr lang="de-DE" altLang="de-DE" sz="1600" b="1" dirty="0">
                  <a:solidFill>
                    <a:srgbClr val="563BFB"/>
                  </a:solidFill>
                </a:rPr>
                <a:t>Eigene</a:t>
              </a:r>
              <a:r>
                <a:rPr lang="de-DE" altLang="de-DE" sz="1600" dirty="0">
                  <a:solidFill>
                    <a:srgbClr val="563BFB"/>
                  </a:solidFill>
                </a:rPr>
                <a:t> </a:t>
              </a:r>
              <a:r>
                <a:rPr lang="de-DE" altLang="de-DE" sz="1600" b="1" dirty="0">
                  <a:solidFill>
                    <a:srgbClr val="563BFB"/>
                  </a:solidFill>
                </a:rPr>
                <a:t>EE müssen</a:t>
              </a:r>
              <a:r>
                <a:rPr lang="de-DE" altLang="de-DE" sz="1600" dirty="0">
                  <a:solidFill>
                    <a:srgbClr val="563BFB"/>
                  </a:solidFill>
                </a:rPr>
                <a:t> im gleichen Zeitraum </a:t>
              </a:r>
              <a:r>
                <a:rPr lang="de-DE" altLang="de-DE" sz="1600" b="1" dirty="0">
                  <a:solidFill>
                    <a:srgbClr val="563BFB"/>
                  </a:solidFill>
                </a:rPr>
                <a:t>auf 100 %</a:t>
              </a:r>
              <a:r>
                <a:rPr lang="de-DE" altLang="de-DE" sz="1600" dirty="0">
                  <a:solidFill>
                    <a:srgbClr val="563BFB"/>
                  </a:solidFill>
                </a:rPr>
                <a:t> </a:t>
              </a:r>
              <a:r>
                <a:rPr lang="de-DE" altLang="de-DE" sz="1600" b="1" dirty="0">
                  <a:solidFill>
                    <a:srgbClr val="563BFB"/>
                  </a:solidFill>
                </a:rPr>
                <a:t>ausgebaut werden</a:t>
              </a:r>
              <a:r>
                <a:rPr lang="de-DE" altLang="de-DE" sz="1600" dirty="0">
                  <a:solidFill>
                    <a:srgbClr val="563BFB"/>
                  </a:solidFill>
                </a:rPr>
                <a:t>. Hierbei sind </a:t>
              </a:r>
              <a:r>
                <a:rPr lang="de-DE" altLang="de-DE" sz="1600" b="1" dirty="0">
                  <a:solidFill>
                    <a:srgbClr val="563BFB"/>
                  </a:solidFill>
                </a:rPr>
                <a:t>Photovoltaikanlagen </a:t>
              </a:r>
              <a:r>
                <a:rPr lang="de-DE" altLang="de-DE" sz="1600" dirty="0">
                  <a:solidFill>
                    <a:srgbClr val="563BFB"/>
                  </a:solidFill>
                </a:rPr>
                <a:t>(ca. 57 TWh/a) und </a:t>
              </a:r>
              <a:r>
                <a:rPr lang="de-DE" altLang="de-DE" sz="1600" b="1" dirty="0">
                  <a:solidFill>
                    <a:srgbClr val="563BFB"/>
                  </a:solidFill>
                </a:rPr>
                <a:t>Windkraftanlagen </a:t>
              </a:r>
              <a:r>
                <a:rPr lang="de-DE" altLang="de-DE" sz="1600" dirty="0">
                  <a:solidFill>
                    <a:srgbClr val="563BFB"/>
                  </a:solidFill>
                </a:rPr>
                <a:t>(ca. 24 TWh/a) die großen Bringer!</a:t>
              </a:r>
            </a:p>
          </p:txBody>
        </p:sp>
        <p:grpSp>
          <p:nvGrpSpPr>
            <p:cNvPr id="259" name="Gruppieren 258">
              <a:extLst>
                <a:ext uri="{FF2B5EF4-FFF2-40B4-BE49-F238E27FC236}">
                  <a16:creationId xmlns:a16="http://schemas.microsoft.com/office/drawing/2014/main" id="{BF7C7331-088D-4562-8FEA-41FEF964D452}"/>
                </a:ext>
              </a:extLst>
            </p:cNvPr>
            <p:cNvGrpSpPr/>
            <p:nvPr/>
          </p:nvGrpSpPr>
          <p:grpSpPr>
            <a:xfrm>
              <a:off x="1657648" y="2500588"/>
              <a:ext cx="5418734" cy="1431212"/>
              <a:chOff x="1657648" y="2500588"/>
              <a:chExt cx="5418734" cy="1431212"/>
            </a:xfrm>
          </p:grpSpPr>
          <p:grpSp>
            <p:nvGrpSpPr>
              <p:cNvPr id="8" name="Gruppieren 7">
                <a:extLst>
                  <a:ext uri="{FF2B5EF4-FFF2-40B4-BE49-F238E27FC236}">
                    <a16:creationId xmlns:a16="http://schemas.microsoft.com/office/drawing/2014/main" id="{452C3C63-C686-4599-B060-1066E7F2B1D0}"/>
                  </a:ext>
                </a:extLst>
              </p:cNvPr>
              <p:cNvGrpSpPr/>
              <p:nvPr/>
            </p:nvGrpSpPr>
            <p:grpSpPr>
              <a:xfrm>
                <a:off x="2294329" y="2500588"/>
                <a:ext cx="4782053" cy="1312876"/>
                <a:chOff x="2294329" y="2500588"/>
                <a:chExt cx="4782053" cy="1312876"/>
              </a:xfrm>
            </p:grpSpPr>
            <p:cxnSp>
              <p:nvCxnSpPr>
                <p:cNvPr id="180" name="Gerader Verbinder 179">
                  <a:extLst>
                    <a:ext uri="{FF2B5EF4-FFF2-40B4-BE49-F238E27FC236}">
                      <a16:creationId xmlns:a16="http://schemas.microsoft.com/office/drawing/2014/main" id="{A3FB8E9B-C861-4630-8A4B-2FAFA584F53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2906857" y="2500588"/>
                  <a:ext cx="4169525" cy="1312876"/>
                </a:xfrm>
                <a:prstGeom prst="line">
                  <a:avLst/>
                </a:prstGeom>
                <a:solidFill>
                  <a:srgbClr val="FF0000"/>
                </a:solidFill>
                <a:ln w="381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81" name="Gerader Verbinder 180">
                  <a:extLst>
                    <a:ext uri="{FF2B5EF4-FFF2-40B4-BE49-F238E27FC236}">
                      <a16:creationId xmlns:a16="http://schemas.microsoft.com/office/drawing/2014/main" id="{AEF92943-F448-4BD8-9A8F-895817A4122F}"/>
                    </a:ext>
                  </a:extLst>
                </p:cNvPr>
                <p:cNvCxnSpPr/>
                <p:nvPr/>
              </p:nvCxnSpPr>
              <p:spPr bwMode="auto">
                <a:xfrm>
                  <a:off x="2294329" y="3813464"/>
                  <a:ext cx="612528" cy="0"/>
                </a:xfrm>
                <a:prstGeom prst="line">
                  <a:avLst/>
                </a:prstGeom>
                <a:solidFill>
                  <a:srgbClr val="FF0000"/>
                </a:solidFill>
                <a:ln w="381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97" name="Textfeld 196">
                <a:extLst>
                  <a:ext uri="{FF2B5EF4-FFF2-40B4-BE49-F238E27FC236}">
                    <a16:creationId xmlns:a16="http://schemas.microsoft.com/office/drawing/2014/main" id="{3AFFDB65-4576-438B-A1C1-E4A83C32565A}"/>
                  </a:ext>
                </a:extLst>
              </p:cNvPr>
              <p:cNvSpPr txBox="1"/>
              <p:nvPr/>
            </p:nvSpPr>
            <p:spPr>
              <a:xfrm>
                <a:off x="1657648" y="3624023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de-DE" sz="1400" dirty="0">
                    <a:solidFill>
                      <a:srgbClr val="3333FF"/>
                    </a:solidFill>
                  </a:rPr>
                  <a:t>22,6</a:t>
                </a:r>
              </a:p>
            </p:txBody>
          </p:sp>
          <p:sp>
            <p:nvSpPr>
              <p:cNvPr id="210" name="Textfeld 209">
                <a:extLst>
                  <a:ext uri="{FF2B5EF4-FFF2-40B4-BE49-F238E27FC236}">
                    <a16:creationId xmlns:a16="http://schemas.microsoft.com/office/drawing/2014/main" id="{488CF137-BA89-40CC-A28B-898A70E6A21B}"/>
                  </a:ext>
                </a:extLst>
              </p:cNvPr>
              <p:cNvSpPr txBox="1"/>
              <p:nvPr/>
            </p:nvSpPr>
            <p:spPr>
              <a:xfrm>
                <a:off x="2679173" y="3187230"/>
                <a:ext cx="13500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>
                    <a:solidFill>
                      <a:srgbClr val="008000"/>
                    </a:solidFill>
                  </a:rPr>
                  <a:t>EE-Erzeugung</a:t>
                </a:r>
              </a:p>
            </p:txBody>
          </p:sp>
          <p:grpSp>
            <p:nvGrpSpPr>
              <p:cNvPr id="57" name="Gruppieren 56">
                <a:extLst>
                  <a:ext uri="{FF2B5EF4-FFF2-40B4-BE49-F238E27FC236}">
                    <a16:creationId xmlns:a16="http://schemas.microsoft.com/office/drawing/2014/main" id="{60328154-2BCA-4900-88A4-AE6C7993FDCC}"/>
                  </a:ext>
                </a:extLst>
              </p:cNvPr>
              <p:cNvGrpSpPr/>
              <p:nvPr/>
            </p:nvGrpSpPr>
            <p:grpSpPr>
              <a:xfrm>
                <a:off x="5400472" y="3109322"/>
                <a:ext cx="1507098" cy="784151"/>
                <a:chOff x="5400472" y="3109322"/>
                <a:chExt cx="1507098" cy="784151"/>
              </a:xfrm>
            </p:grpSpPr>
            <p:sp>
              <p:nvSpPr>
                <p:cNvPr id="207" name="Rechteck 206">
                  <a:extLst>
                    <a:ext uri="{FF2B5EF4-FFF2-40B4-BE49-F238E27FC236}">
                      <a16:creationId xmlns:a16="http://schemas.microsoft.com/office/drawing/2014/main" id="{2E68DD0A-8578-44BB-BA4B-7EA1B22B36DC}"/>
                    </a:ext>
                  </a:extLst>
                </p:cNvPr>
                <p:cNvSpPr/>
                <p:nvPr/>
              </p:nvSpPr>
              <p:spPr bwMode="auto">
                <a:xfrm>
                  <a:off x="5400472" y="3166306"/>
                  <a:ext cx="1507098" cy="727167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6" name="Textfeld 205">
                  <a:extLst>
                    <a:ext uri="{FF2B5EF4-FFF2-40B4-BE49-F238E27FC236}">
                      <a16:creationId xmlns:a16="http://schemas.microsoft.com/office/drawing/2014/main" id="{5785800C-4EDE-4A97-8C56-C4C32C3C4587}"/>
                    </a:ext>
                  </a:extLst>
                </p:cNvPr>
                <p:cNvSpPr txBox="1"/>
                <p:nvPr/>
              </p:nvSpPr>
              <p:spPr>
                <a:xfrm>
                  <a:off x="5684828" y="3109322"/>
                  <a:ext cx="99097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400" dirty="0">
                      <a:solidFill>
                        <a:srgbClr val="3333FF"/>
                      </a:solidFill>
                    </a:rPr>
                    <a:t>EE-Zubau</a:t>
                  </a:r>
                </a:p>
              </p:txBody>
            </p:sp>
            <p:pic>
              <p:nvPicPr>
                <p:cNvPr id="218" name="Picture 2" descr="C:\Users\Wolfgang A. Thiel\AppData\Local\Microsoft\Windows\Temporary Internet Files\Content.IE5\QELFV1LX\MC900353987[1].wmf">
                  <a:extLst>
                    <a:ext uri="{FF2B5EF4-FFF2-40B4-BE49-F238E27FC236}">
                      <a16:creationId xmlns:a16="http://schemas.microsoft.com/office/drawing/2014/main" id="{093BA91E-4D3B-4FF4-AA33-1C6D60CDDB3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78307" y="3429581"/>
                  <a:ext cx="253915" cy="3750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9" name="Grafik 218">
                  <a:extLst>
                    <a:ext uri="{FF2B5EF4-FFF2-40B4-BE49-F238E27FC236}">
                      <a16:creationId xmlns:a16="http://schemas.microsoft.com/office/drawing/2014/main" id="{02DDBEEA-C02B-4448-8FEF-8A114B69BC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9431" b="30514"/>
                <a:stretch/>
              </p:blipFill>
              <p:spPr>
                <a:xfrm>
                  <a:off x="5661835" y="3439457"/>
                  <a:ext cx="552196" cy="331624"/>
                </a:xfrm>
                <a:prstGeom prst="rect">
                  <a:avLst/>
                </a:prstGeom>
              </p:spPr>
            </p:pic>
          </p:grpSp>
          <p:sp>
            <p:nvSpPr>
              <p:cNvPr id="192" name="Ellipse 191">
                <a:extLst>
                  <a:ext uri="{FF2B5EF4-FFF2-40B4-BE49-F238E27FC236}">
                    <a16:creationId xmlns:a16="http://schemas.microsoft.com/office/drawing/2014/main" id="{0EC35D25-2561-4EE0-8487-BF386E01C3F6}"/>
                  </a:ext>
                </a:extLst>
              </p:cNvPr>
              <p:cNvSpPr/>
              <p:nvPr/>
            </p:nvSpPr>
            <p:spPr bwMode="auto">
              <a:xfrm>
                <a:off x="2219514" y="3738649"/>
                <a:ext cx="149629" cy="14962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263" name="Gruppieren 262">
            <a:extLst>
              <a:ext uri="{FF2B5EF4-FFF2-40B4-BE49-F238E27FC236}">
                <a16:creationId xmlns:a16="http://schemas.microsoft.com/office/drawing/2014/main" id="{AAC77D3A-BB13-4198-8367-5E8A43BBF707}"/>
              </a:ext>
            </a:extLst>
          </p:cNvPr>
          <p:cNvGrpSpPr/>
          <p:nvPr/>
        </p:nvGrpSpPr>
        <p:grpSpPr>
          <a:xfrm>
            <a:off x="454708" y="851107"/>
            <a:ext cx="9252856" cy="4279031"/>
            <a:chOff x="454708" y="851107"/>
            <a:chExt cx="9252856" cy="4279031"/>
          </a:xfrm>
        </p:grpSpPr>
        <p:sp>
          <p:nvSpPr>
            <p:cNvPr id="159" name="Text Box 5">
              <a:extLst>
                <a:ext uri="{FF2B5EF4-FFF2-40B4-BE49-F238E27FC236}">
                  <a16:creationId xmlns:a16="http://schemas.microsoft.com/office/drawing/2014/main" id="{A7542462-6858-484F-8536-7142D44DDE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708" y="4299141"/>
              <a:ext cx="9252856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4A300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>
                <a:defRPr/>
              </a:pPr>
              <a:r>
                <a:rPr lang="de-DE" altLang="de-DE" sz="1600" dirty="0">
                  <a:solidFill>
                    <a:srgbClr val="563BFB"/>
                  </a:solidFill>
                </a:rPr>
                <a:t>1. Mit </a:t>
              </a:r>
              <a:r>
                <a:rPr lang="de-DE" altLang="de-DE" sz="1600" b="1" dirty="0">
                  <a:solidFill>
                    <a:srgbClr val="563BFB"/>
                  </a:solidFill>
                </a:rPr>
                <a:t>Effizienz</a:t>
              </a:r>
              <a:r>
                <a:rPr lang="de-DE" altLang="de-DE" sz="1600" dirty="0">
                  <a:solidFill>
                    <a:srgbClr val="563BFB"/>
                  </a:solidFill>
                </a:rPr>
                <a:t> und </a:t>
              </a:r>
              <a:r>
                <a:rPr lang="de-DE" altLang="de-DE" sz="1600" b="1" dirty="0">
                  <a:solidFill>
                    <a:srgbClr val="563BFB"/>
                  </a:solidFill>
                </a:rPr>
                <a:t>Suffizienz</a:t>
              </a:r>
              <a:r>
                <a:rPr lang="de-DE" altLang="de-DE" sz="1600" dirty="0">
                  <a:solidFill>
                    <a:srgbClr val="563BFB"/>
                  </a:solidFill>
                </a:rPr>
                <a:t> muss der Primär-Energieverbrauch deutlich gesenkt werden! </a:t>
              </a:r>
              <a:br>
                <a:rPr lang="de-DE" altLang="de-DE" sz="1600" dirty="0">
                  <a:solidFill>
                    <a:srgbClr val="563BFB"/>
                  </a:solidFill>
                </a:rPr>
              </a:br>
              <a:r>
                <a:rPr lang="de-DE" altLang="de-DE" sz="1600" dirty="0">
                  <a:solidFill>
                    <a:srgbClr val="563BFB"/>
                  </a:solidFill>
                </a:rPr>
                <a:t>Dabei spielen der </a:t>
              </a:r>
              <a:r>
                <a:rPr lang="de-DE" altLang="de-DE" sz="1600" b="1" dirty="0">
                  <a:solidFill>
                    <a:srgbClr val="563BFB"/>
                  </a:solidFill>
                </a:rPr>
                <a:t>Wegfall der Verluste bei fossilen Kraftwerken </a:t>
              </a:r>
              <a:r>
                <a:rPr lang="de-DE" altLang="de-DE" sz="1600" dirty="0">
                  <a:solidFill>
                    <a:srgbClr val="563BFB"/>
                  </a:solidFill>
                </a:rPr>
                <a:t>(ca. 45 TWh/a) und die Einsparungen bei der </a:t>
              </a:r>
              <a:r>
                <a:rPr lang="de-DE" altLang="de-DE" sz="1600" b="1" dirty="0">
                  <a:solidFill>
                    <a:srgbClr val="563BFB"/>
                  </a:solidFill>
                </a:rPr>
                <a:t>Wärme- /Mobilitätswende</a:t>
              </a:r>
              <a:r>
                <a:rPr lang="de-DE" altLang="de-DE" sz="1600" dirty="0">
                  <a:solidFill>
                    <a:srgbClr val="563BFB"/>
                  </a:solidFill>
                </a:rPr>
                <a:t> (ca. 25 TWh/a) eine große Rolle.</a:t>
              </a:r>
            </a:p>
          </p:txBody>
        </p:sp>
        <p:grpSp>
          <p:nvGrpSpPr>
            <p:cNvPr id="262" name="Gruppieren 261">
              <a:extLst>
                <a:ext uri="{FF2B5EF4-FFF2-40B4-BE49-F238E27FC236}">
                  <a16:creationId xmlns:a16="http://schemas.microsoft.com/office/drawing/2014/main" id="{C9D2EA5A-5E8E-4A44-8CF7-CBB718817597}"/>
                </a:ext>
              </a:extLst>
            </p:cNvPr>
            <p:cNvGrpSpPr/>
            <p:nvPr/>
          </p:nvGrpSpPr>
          <p:grpSpPr>
            <a:xfrm>
              <a:off x="1707342" y="851107"/>
              <a:ext cx="6078414" cy="3240833"/>
              <a:chOff x="1707342" y="851107"/>
              <a:chExt cx="6078414" cy="3240833"/>
            </a:xfrm>
          </p:grpSpPr>
          <p:sp>
            <p:nvSpPr>
              <p:cNvPr id="195" name="Textfeld 194">
                <a:extLst>
                  <a:ext uri="{FF2B5EF4-FFF2-40B4-BE49-F238E27FC236}">
                    <a16:creationId xmlns:a16="http://schemas.microsoft.com/office/drawing/2014/main" id="{A526ED59-C90A-4664-9B52-92E70F8A96F4}"/>
                  </a:ext>
                </a:extLst>
              </p:cNvPr>
              <p:cNvSpPr txBox="1"/>
              <p:nvPr/>
            </p:nvSpPr>
            <p:spPr>
              <a:xfrm>
                <a:off x="7302932" y="2331311"/>
                <a:ext cx="4828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>
                    <a:solidFill>
                      <a:srgbClr val="3333FF"/>
                    </a:solidFill>
                  </a:rPr>
                  <a:t>100</a:t>
                </a:r>
              </a:p>
            </p:txBody>
          </p:sp>
          <p:grpSp>
            <p:nvGrpSpPr>
              <p:cNvPr id="261" name="Gruppieren 260">
                <a:extLst>
                  <a:ext uri="{FF2B5EF4-FFF2-40B4-BE49-F238E27FC236}">
                    <a16:creationId xmlns:a16="http://schemas.microsoft.com/office/drawing/2014/main" id="{3EA6FAF6-EA10-4C71-90D9-6EC0E6D1CDC2}"/>
                  </a:ext>
                </a:extLst>
              </p:cNvPr>
              <p:cNvGrpSpPr/>
              <p:nvPr/>
            </p:nvGrpSpPr>
            <p:grpSpPr>
              <a:xfrm>
                <a:off x="1707342" y="851107"/>
                <a:ext cx="5414760" cy="3240833"/>
                <a:chOff x="1707342" y="851107"/>
                <a:chExt cx="5414760" cy="3240833"/>
              </a:xfrm>
            </p:grpSpPr>
            <p:cxnSp>
              <p:nvCxnSpPr>
                <p:cNvPr id="29" name="Gerader Verbinder 28">
                  <a:extLst>
                    <a:ext uri="{FF2B5EF4-FFF2-40B4-BE49-F238E27FC236}">
                      <a16:creationId xmlns:a16="http://schemas.microsoft.com/office/drawing/2014/main" id="{4D2776B4-7924-4542-B5FF-D19A23CA7274}"/>
                    </a:ext>
                  </a:extLst>
                </p:cNvPr>
                <p:cNvCxnSpPr/>
                <p:nvPr/>
              </p:nvCxnSpPr>
              <p:spPr bwMode="auto">
                <a:xfrm flipH="1">
                  <a:off x="7058717" y="2584718"/>
                  <a:ext cx="1" cy="1507222"/>
                </a:xfrm>
                <a:prstGeom prst="lin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260" name="Gruppieren 259">
                  <a:extLst>
                    <a:ext uri="{FF2B5EF4-FFF2-40B4-BE49-F238E27FC236}">
                      <a16:creationId xmlns:a16="http://schemas.microsoft.com/office/drawing/2014/main" id="{18C03903-12B1-4AFB-A79A-F76813D11B36}"/>
                    </a:ext>
                  </a:extLst>
                </p:cNvPr>
                <p:cNvGrpSpPr/>
                <p:nvPr/>
              </p:nvGrpSpPr>
              <p:grpSpPr>
                <a:xfrm>
                  <a:off x="1707342" y="851107"/>
                  <a:ext cx="5414760" cy="3240833"/>
                  <a:chOff x="1707342" y="851107"/>
                  <a:chExt cx="5414760" cy="3240833"/>
                </a:xfrm>
              </p:grpSpPr>
              <p:cxnSp>
                <p:nvCxnSpPr>
                  <p:cNvPr id="194" name="Gerader Verbinder 193">
                    <a:extLst>
                      <a:ext uri="{FF2B5EF4-FFF2-40B4-BE49-F238E27FC236}">
                        <a16:creationId xmlns:a16="http://schemas.microsoft.com/office/drawing/2014/main" id="{9C7AF51D-466B-4805-AA1E-DB40F099A319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2294328" y="1123221"/>
                    <a:ext cx="0" cy="2968719"/>
                  </a:xfrm>
                  <a:prstGeom prst="line">
                    <a:avLst/>
                  </a:prstGeom>
                  <a:solidFill>
                    <a:srgbClr val="FF0000"/>
                  </a:solidFill>
                  <a:ln w="12700" cap="flat" cmpd="sng" algn="ctr">
                    <a:solidFill>
                      <a:schemeClr val="tx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82" name="Gerader Verbinder 181">
                    <a:extLst>
                      <a:ext uri="{FF2B5EF4-FFF2-40B4-BE49-F238E27FC236}">
                        <a16:creationId xmlns:a16="http://schemas.microsoft.com/office/drawing/2014/main" id="{AD0C1435-F62A-4DF3-A1BA-19B116AED8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2294329" y="1020384"/>
                    <a:ext cx="4782053" cy="1480204"/>
                  </a:xfrm>
                  <a:prstGeom prst="line">
                    <a:avLst/>
                  </a:prstGeom>
                  <a:solidFill>
                    <a:srgbClr val="FF0000"/>
                  </a:solidFill>
                  <a:ln w="38100" cap="flat" cmpd="sng" algn="ctr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193" name="Ellipse 192">
                    <a:extLst>
                      <a:ext uri="{FF2B5EF4-FFF2-40B4-BE49-F238E27FC236}">
                        <a16:creationId xmlns:a16="http://schemas.microsoft.com/office/drawing/2014/main" id="{DC973861-77F4-4556-AF96-2664CE3B6B8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219514" y="953191"/>
                    <a:ext cx="149629" cy="149629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6" name="Textfeld 195">
                    <a:extLst>
                      <a:ext uri="{FF2B5EF4-FFF2-40B4-BE49-F238E27FC236}">
                        <a16:creationId xmlns:a16="http://schemas.microsoft.com/office/drawing/2014/main" id="{7E981019-983F-4E10-AF84-F05AA1BE00C9}"/>
                      </a:ext>
                    </a:extLst>
                  </p:cNvPr>
                  <p:cNvSpPr txBox="1"/>
                  <p:nvPr/>
                </p:nvSpPr>
                <p:spPr>
                  <a:xfrm>
                    <a:off x="1707342" y="851107"/>
                    <a:ext cx="48282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r"/>
                    <a:r>
                      <a:rPr lang="de-DE" sz="1400" dirty="0">
                        <a:solidFill>
                          <a:srgbClr val="3333FF"/>
                        </a:solidFill>
                      </a:rPr>
                      <a:t>178</a:t>
                    </a:r>
                  </a:p>
                </p:txBody>
              </p:sp>
              <p:sp>
                <p:nvSpPr>
                  <p:cNvPr id="202" name="Textfeld 201">
                    <a:extLst>
                      <a:ext uri="{FF2B5EF4-FFF2-40B4-BE49-F238E27FC236}">
                        <a16:creationId xmlns:a16="http://schemas.microsoft.com/office/drawing/2014/main" id="{99EC0CF6-A2CE-40A7-A7BD-D3DF150C8204}"/>
                      </a:ext>
                    </a:extLst>
                  </p:cNvPr>
                  <p:cNvSpPr txBox="1"/>
                  <p:nvPr/>
                </p:nvSpPr>
                <p:spPr>
                  <a:xfrm>
                    <a:off x="2679173" y="1447007"/>
                    <a:ext cx="1367682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1400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Primärenergie-</a:t>
                    </a:r>
                    <a:br>
                      <a:rPr lang="de-DE" sz="1400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</a:br>
                    <a:r>
                      <a:rPr lang="de-DE" sz="1400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Verbrauch</a:t>
                    </a:r>
                  </a:p>
                </p:txBody>
              </p:sp>
              <p:grpSp>
                <p:nvGrpSpPr>
                  <p:cNvPr id="55" name="Gruppieren 54">
                    <a:extLst>
                      <a:ext uri="{FF2B5EF4-FFF2-40B4-BE49-F238E27FC236}">
                        <a16:creationId xmlns:a16="http://schemas.microsoft.com/office/drawing/2014/main" id="{68250D9A-5E96-4792-8DDB-D59ABAC2C042}"/>
                      </a:ext>
                    </a:extLst>
                  </p:cNvPr>
                  <p:cNvGrpSpPr/>
                  <p:nvPr/>
                </p:nvGrpSpPr>
                <p:grpSpPr>
                  <a:xfrm>
                    <a:off x="5400472" y="1094754"/>
                    <a:ext cx="1507098" cy="784151"/>
                    <a:chOff x="4415166" y="803381"/>
                    <a:chExt cx="1507098" cy="784151"/>
                  </a:xfrm>
                </p:grpSpPr>
                <p:grpSp>
                  <p:nvGrpSpPr>
                    <p:cNvPr id="54" name="Gruppieren 53">
                      <a:extLst>
                        <a:ext uri="{FF2B5EF4-FFF2-40B4-BE49-F238E27FC236}">
                          <a16:creationId xmlns:a16="http://schemas.microsoft.com/office/drawing/2014/main" id="{54AE8DCD-36C0-4091-9566-D75DA48E15E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415166" y="860365"/>
                      <a:ext cx="1507098" cy="727167"/>
                      <a:chOff x="3445902" y="711489"/>
                      <a:chExt cx="1507098" cy="727167"/>
                    </a:xfrm>
                  </p:grpSpPr>
                  <p:sp>
                    <p:nvSpPr>
                      <p:cNvPr id="53" name="Rechteck 52">
                        <a:extLst>
                          <a:ext uri="{FF2B5EF4-FFF2-40B4-BE49-F238E27FC236}">
                            <a16:creationId xmlns:a16="http://schemas.microsoft.com/office/drawing/2014/main" id="{D14AF662-1E7B-4C0D-93D0-B30D8D2C7E77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3445902" y="711489"/>
                        <a:ext cx="1507098" cy="727167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0" tIns="0" rIns="0" bIns="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pic>
                    <p:nvPicPr>
                      <p:cNvPr id="200" name="Grafik 199" descr="Ein Bild, das Text, Gerät enthält.&#10;&#10;Automatisch generierte Beschreibung">
                        <a:extLst>
                          <a:ext uri="{FF2B5EF4-FFF2-40B4-BE49-F238E27FC236}">
                            <a16:creationId xmlns:a16="http://schemas.microsoft.com/office/drawing/2014/main" id="{AF3724E8-277D-4C9C-84F1-B7B5924092B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492880" y="923109"/>
                        <a:ext cx="688330" cy="412998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01" name="Grafik 200">
                        <a:extLst>
                          <a:ext uri="{FF2B5EF4-FFF2-40B4-BE49-F238E27FC236}">
                            <a16:creationId xmlns:a16="http://schemas.microsoft.com/office/drawing/2014/main" id="{C5159A0F-EF57-4567-AF02-8E45773109A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223365" y="953191"/>
                        <a:ext cx="604021" cy="392320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203" name="Textfeld 202">
                      <a:extLst>
                        <a:ext uri="{FF2B5EF4-FFF2-40B4-BE49-F238E27FC236}">
                          <a16:creationId xmlns:a16="http://schemas.microsoft.com/office/drawing/2014/main" id="{9E3010F3-C9BE-4A0D-9DEA-C28E811B4B8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626370" y="803381"/>
                      <a:ext cx="1090363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de-DE" sz="1400" dirty="0">
                          <a:solidFill>
                            <a:srgbClr val="3333FF"/>
                          </a:solidFill>
                        </a:rPr>
                        <a:t>Einsparung</a:t>
                      </a:r>
                    </a:p>
                  </p:txBody>
                </p:sp>
              </p:grpSp>
              <p:sp>
                <p:nvSpPr>
                  <p:cNvPr id="10" name="Ellipse 9">
                    <a:extLst>
                      <a:ext uri="{FF2B5EF4-FFF2-40B4-BE49-F238E27FC236}">
                        <a16:creationId xmlns:a16="http://schemas.microsoft.com/office/drawing/2014/main" id="{A9AD42A7-8D07-42E4-A756-15D2C037277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972473" y="2435089"/>
                    <a:ext cx="149629" cy="149629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</p:grpSp>
      </p:grpSp>
      <p:sp>
        <p:nvSpPr>
          <p:cNvPr id="166" name="Rectangle 4">
            <a:extLst>
              <a:ext uri="{FF2B5EF4-FFF2-40B4-BE49-F238E27FC236}">
                <a16:creationId xmlns:a16="http://schemas.microsoft.com/office/drawing/2014/main" id="{2895A75C-D2F3-4B27-A589-091F2D22B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8" y="6223645"/>
            <a:ext cx="9853612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Energieeinsparung, EE-Ausbau und Versorgungssicherheit sind die 3 wichtigen Säulen!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988FC03C-ED18-E8FE-012B-15C6A073B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5171" y="974218"/>
            <a:ext cx="141429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1 TWh = 1 Mrd. kWh</a:t>
            </a:r>
          </a:p>
        </p:txBody>
      </p:sp>
    </p:spTree>
    <p:extLst>
      <p:ext uri="{BB962C8B-B14F-4D97-AF65-F5344CB8AC3E}">
        <p14:creationId xmlns:p14="http://schemas.microsoft.com/office/powerpoint/2010/main" val="399006894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12" name="Gruppieren 8311">
            <a:extLst>
              <a:ext uri="{FF2B5EF4-FFF2-40B4-BE49-F238E27FC236}">
                <a16:creationId xmlns:a16="http://schemas.microsoft.com/office/drawing/2014/main" id="{275B4498-3955-7327-97E4-6D80E8AFCE63}"/>
              </a:ext>
            </a:extLst>
          </p:cNvPr>
          <p:cNvGrpSpPr/>
          <p:nvPr/>
        </p:nvGrpSpPr>
        <p:grpSpPr>
          <a:xfrm>
            <a:off x="8029195" y="1084647"/>
            <a:ext cx="1718176" cy="2154384"/>
            <a:chOff x="8994261" y="1099887"/>
            <a:chExt cx="1718176" cy="2154384"/>
          </a:xfrm>
        </p:grpSpPr>
        <p:sp>
          <p:nvSpPr>
            <p:cNvPr id="8321" name="Rechteck 8320">
              <a:extLst>
                <a:ext uri="{FF2B5EF4-FFF2-40B4-BE49-F238E27FC236}">
                  <a16:creationId xmlns:a16="http://schemas.microsoft.com/office/drawing/2014/main" id="{B9DDBF62-1A92-DD9F-8429-9DE9FEDA264D}"/>
                </a:ext>
              </a:extLst>
            </p:cNvPr>
            <p:cNvSpPr/>
            <p:nvPr/>
          </p:nvSpPr>
          <p:spPr bwMode="auto">
            <a:xfrm>
              <a:off x="8994261" y="1099887"/>
              <a:ext cx="1718176" cy="21543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97" name="Textfeld 8296">
              <a:extLst>
                <a:ext uri="{FF2B5EF4-FFF2-40B4-BE49-F238E27FC236}">
                  <a16:creationId xmlns:a16="http://schemas.microsoft.com/office/drawing/2014/main" id="{B09A376E-65BA-F575-8E48-C649692A9CF0}"/>
                </a:ext>
              </a:extLst>
            </p:cNvPr>
            <p:cNvSpPr txBox="1"/>
            <p:nvPr/>
          </p:nvSpPr>
          <p:spPr>
            <a:xfrm>
              <a:off x="9047190" y="1152593"/>
              <a:ext cx="16517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400" u="sng" dirty="0"/>
                <a:t>Wärme/Mobilität:</a:t>
              </a:r>
              <a:br>
                <a:rPr lang="de-DE" sz="1400" u="sng" dirty="0"/>
              </a:br>
              <a:r>
                <a:rPr lang="de-DE" sz="1400" dirty="0"/>
                <a:t>Fossile</a:t>
              </a:r>
            </a:p>
          </p:txBody>
        </p:sp>
      </p:grpSp>
      <p:grpSp>
        <p:nvGrpSpPr>
          <p:cNvPr id="8326" name="Gruppieren 8325">
            <a:extLst>
              <a:ext uri="{FF2B5EF4-FFF2-40B4-BE49-F238E27FC236}">
                <a16:creationId xmlns:a16="http://schemas.microsoft.com/office/drawing/2014/main" id="{43B34693-15F9-9BCC-4488-C50399B6C8DB}"/>
              </a:ext>
            </a:extLst>
          </p:cNvPr>
          <p:cNvGrpSpPr/>
          <p:nvPr/>
        </p:nvGrpSpPr>
        <p:grpSpPr>
          <a:xfrm>
            <a:off x="155691" y="3615956"/>
            <a:ext cx="9581846" cy="2347660"/>
            <a:chOff x="152704" y="3755656"/>
            <a:chExt cx="9581846" cy="2200369"/>
          </a:xfrm>
        </p:grpSpPr>
        <p:sp>
          <p:nvSpPr>
            <p:cNvPr id="8325" name="Rechteck 8324">
              <a:extLst>
                <a:ext uri="{FF2B5EF4-FFF2-40B4-BE49-F238E27FC236}">
                  <a16:creationId xmlns:a16="http://schemas.microsoft.com/office/drawing/2014/main" id="{626297DD-3558-53D3-40F4-4062F763B777}"/>
                </a:ext>
              </a:extLst>
            </p:cNvPr>
            <p:cNvSpPr/>
            <p:nvPr/>
          </p:nvSpPr>
          <p:spPr bwMode="auto">
            <a:xfrm>
              <a:off x="152704" y="3755656"/>
              <a:ext cx="9581846" cy="22003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24" name="Textfeld 8323">
              <a:extLst>
                <a:ext uri="{FF2B5EF4-FFF2-40B4-BE49-F238E27FC236}">
                  <a16:creationId xmlns:a16="http://schemas.microsoft.com/office/drawing/2014/main" id="{C5232D15-C8CB-0062-DE79-76713F6E9DFA}"/>
                </a:ext>
              </a:extLst>
            </p:cNvPr>
            <p:cNvSpPr txBox="1"/>
            <p:nvPr/>
          </p:nvSpPr>
          <p:spPr>
            <a:xfrm>
              <a:off x="152704" y="3757012"/>
              <a:ext cx="1462964" cy="490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u="sng" dirty="0"/>
                <a:t>Stromsystem:</a:t>
              </a:r>
              <a:br>
                <a:rPr lang="de-DE" sz="1400" u="sng" dirty="0"/>
              </a:br>
              <a:r>
                <a:rPr lang="de-DE" sz="1400" dirty="0"/>
                <a:t>Erneuerbare</a:t>
              </a:r>
            </a:p>
          </p:txBody>
        </p:sp>
      </p:grpSp>
      <p:grpSp>
        <p:nvGrpSpPr>
          <p:cNvPr id="8318" name="Gruppieren 8317">
            <a:extLst>
              <a:ext uri="{FF2B5EF4-FFF2-40B4-BE49-F238E27FC236}">
                <a16:creationId xmlns:a16="http://schemas.microsoft.com/office/drawing/2014/main" id="{F6A5C9BE-97B6-A475-FD0E-32D3DAEC7BCD}"/>
              </a:ext>
            </a:extLst>
          </p:cNvPr>
          <p:cNvGrpSpPr/>
          <p:nvPr/>
        </p:nvGrpSpPr>
        <p:grpSpPr>
          <a:xfrm>
            <a:off x="155691" y="1076103"/>
            <a:ext cx="7718255" cy="2164895"/>
            <a:chOff x="155691" y="1076103"/>
            <a:chExt cx="7718255" cy="2164895"/>
          </a:xfrm>
        </p:grpSpPr>
        <p:sp>
          <p:nvSpPr>
            <p:cNvPr id="8320" name="Rechteck 8319">
              <a:extLst>
                <a:ext uri="{FF2B5EF4-FFF2-40B4-BE49-F238E27FC236}">
                  <a16:creationId xmlns:a16="http://schemas.microsoft.com/office/drawing/2014/main" id="{1048B1D2-1B57-3977-472C-ABFFF8281F9C}"/>
                </a:ext>
              </a:extLst>
            </p:cNvPr>
            <p:cNvSpPr/>
            <p:nvPr/>
          </p:nvSpPr>
          <p:spPr bwMode="auto">
            <a:xfrm>
              <a:off x="155691" y="1076103"/>
              <a:ext cx="7718255" cy="21648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98" name="Textfeld 8297">
              <a:extLst>
                <a:ext uri="{FF2B5EF4-FFF2-40B4-BE49-F238E27FC236}">
                  <a16:creationId xmlns:a16="http://schemas.microsoft.com/office/drawing/2014/main" id="{11FB7490-1F67-DA88-5587-FB168423513B}"/>
                </a:ext>
              </a:extLst>
            </p:cNvPr>
            <p:cNvSpPr txBox="1"/>
            <p:nvPr/>
          </p:nvSpPr>
          <p:spPr>
            <a:xfrm>
              <a:off x="156004" y="1112974"/>
              <a:ext cx="14683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u="sng" dirty="0"/>
                <a:t>Stromsystem:</a:t>
              </a:r>
              <a:br>
                <a:rPr lang="de-DE" sz="1400" u="sng" dirty="0"/>
              </a:br>
              <a:r>
                <a:rPr lang="de-DE" sz="1400" dirty="0"/>
                <a:t>Fossile</a:t>
              </a:r>
            </a:p>
          </p:txBody>
        </p:sp>
      </p:grpSp>
      <p:grpSp>
        <p:nvGrpSpPr>
          <p:cNvPr id="8282" name="Gruppieren 8281">
            <a:extLst>
              <a:ext uri="{FF2B5EF4-FFF2-40B4-BE49-F238E27FC236}">
                <a16:creationId xmlns:a16="http://schemas.microsoft.com/office/drawing/2014/main" id="{C59C3456-712F-78ED-57AE-0BC96A2DE12A}"/>
              </a:ext>
            </a:extLst>
          </p:cNvPr>
          <p:cNvGrpSpPr/>
          <p:nvPr/>
        </p:nvGrpSpPr>
        <p:grpSpPr>
          <a:xfrm>
            <a:off x="6403142" y="3720535"/>
            <a:ext cx="3389672" cy="2154384"/>
            <a:chOff x="6377756" y="3650685"/>
            <a:chExt cx="3389672" cy="2154384"/>
          </a:xfrm>
        </p:grpSpPr>
        <p:sp>
          <p:nvSpPr>
            <p:cNvPr id="8281" name="Rechteck 8280">
              <a:extLst>
                <a:ext uri="{FF2B5EF4-FFF2-40B4-BE49-F238E27FC236}">
                  <a16:creationId xmlns:a16="http://schemas.microsoft.com/office/drawing/2014/main" id="{6E8D79B0-1669-4EFA-F9DF-FEF66AF3EBCE}"/>
                </a:ext>
              </a:extLst>
            </p:cNvPr>
            <p:cNvSpPr/>
            <p:nvPr/>
          </p:nvSpPr>
          <p:spPr bwMode="auto">
            <a:xfrm>
              <a:off x="6610709" y="3650685"/>
              <a:ext cx="2923816" cy="21543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80" name="Textfeld 8279">
              <a:extLst>
                <a:ext uri="{FF2B5EF4-FFF2-40B4-BE49-F238E27FC236}">
                  <a16:creationId xmlns:a16="http://schemas.microsoft.com/office/drawing/2014/main" id="{23EDD510-6F97-F9E3-F14E-E8EF11540A0C}"/>
                </a:ext>
              </a:extLst>
            </p:cNvPr>
            <p:cNvSpPr txBox="1"/>
            <p:nvPr/>
          </p:nvSpPr>
          <p:spPr>
            <a:xfrm>
              <a:off x="6377756" y="5436436"/>
              <a:ext cx="33896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err="1"/>
                <a:t>ProSumer</a:t>
              </a:r>
              <a:endParaRPr lang="de-DE" sz="1400" dirty="0"/>
            </a:p>
          </p:txBody>
        </p:sp>
      </p:grpSp>
      <p:sp>
        <p:nvSpPr>
          <p:cNvPr id="8194" name="Rectangle 4">
            <a:extLst>
              <a:ext uri="{FF2B5EF4-FFF2-40B4-BE49-F238E27FC236}">
                <a16:creationId xmlns:a16="http://schemas.microsoft.com/office/drawing/2014/main" id="{908A944D-CA6C-4B5D-A57F-A802C76C6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84138"/>
            <a:ext cx="724249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Energiewende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>
                <a:solidFill>
                  <a:schemeClr val="bg1"/>
                </a:solidFill>
              </a:rPr>
              <a:t>Energie-Transformation: von den Fossilen zu den Erneuerbaren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8B50CD3-E2B3-2744-C115-040B31265354}"/>
              </a:ext>
            </a:extLst>
          </p:cNvPr>
          <p:cNvSpPr txBox="1"/>
          <p:nvPr/>
        </p:nvSpPr>
        <p:spPr>
          <a:xfrm>
            <a:off x="108067" y="742221"/>
            <a:ext cx="1586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Vergangenheit</a:t>
            </a:r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088F1AD3-187F-5F70-B904-3ED505C70F05}"/>
              </a:ext>
            </a:extLst>
          </p:cNvPr>
          <p:cNvSpPr/>
          <p:nvPr/>
        </p:nvSpPr>
        <p:spPr>
          <a:xfrm rot="10800000" flipH="1" flipV="1">
            <a:off x="1238559" y="1447187"/>
            <a:ext cx="1586990" cy="1052248"/>
          </a:xfrm>
          <a:custGeom>
            <a:avLst/>
            <a:gdLst>
              <a:gd name="connsiteX0" fmla="*/ 2309757 w 3300542"/>
              <a:gd name="connsiteY0" fmla="*/ 5818 h 2579628"/>
              <a:gd name="connsiteX1" fmla="*/ 2166911 w 3300542"/>
              <a:gd name="connsiteY1" fmla="*/ 111689 h 2579628"/>
              <a:gd name="connsiteX2" fmla="*/ 2152005 w 3300542"/>
              <a:gd name="connsiteY2" fmla="*/ 126902 h 2579628"/>
              <a:gd name="connsiteX3" fmla="*/ 2056981 w 3300542"/>
              <a:gd name="connsiteY3" fmla="*/ 193343 h 2579628"/>
              <a:gd name="connsiteX4" fmla="*/ 2024996 w 3300542"/>
              <a:gd name="connsiteY4" fmla="*/ 224390 h 2579628"/>
              <a:gd name="connsiteX5" fmla="*/ 1961647 w 3300542"/>
              <a:gd name="connsiteY5" fmla="*/ 218181 h 2579628"/>
              <a:gd name="connsiteX6" fmla="*/ 1924383 w 3300542"/>
              <a:gd name="connsiteY6" fmla="*/ 371243 h 2579628"/>
              <a:gd name="connsiteX7" fmla="*/ 1923762 w 3300542"/>
              <a:gd name="connsiteY7" fmla="*/ 591057 h 2579628"/>
              <a:gd name="connsiteX8" fmla="*/ 1919104 w 3300542"/>
              <a:gd name="connsiteY8" fmla="*/ 720214 h 2579628"/>
              <a:gd name="connsiteX9" fmla="*/ 1919104 w 3300542"/>
              <a:gd name="connsiteY9" fmla="*/ 734495 h 2579628"/>
              <a:gd name="connsiteX10" fmla="*/ 1904509 w 3300542"/>
              <a:gd name="connsiteY10" fmla="*/ 737911 h 2579628"/>
              <a:gd name="connsiteX11" fmla="*/ 1853892 w 3300542"/>
              <a:gd name="connsiteY11" fmla="*/ 752503 h 2579628"/>
              <a:gd name="connsiteX12" fmla="*/ 1780295 w 3300542"/>
              <a:gd name="connsiteY12" fmla="*/ 762127 h 2579628"/>
              <a:gd name="connsiteX13" fmla="*/ 1601427 w 3300542"/>
              <a:gd name="connsiteY13" fmla="*/ 768026 h 2579628"/>
              <a:gd name="connsiteX14" fmla="*/ 1463239 w 3300542"/>
              <a:gd name="connsiteY14" fmla="*/ 878244 h 2579628"/>
              <a:gd name="connsiteX15" fmla="*/ 1361384 w 3300542"/>
              <a:gd name="connsiteY15" fmla="*/ 960829 h 2579628"/>
              <a:gd name="connsiteX16" fmla="*/ 1327536 w 3300542"/>
              <a:gd name="connsiteY16" fmla="*/ 971696 h 2579628"/>
              <a:gd name="connsiteX17" fmla="*/ 1302693 w 3300542"/>
              <a:gd name="connsiteY17" fmla="*/ 959898 h 2579628"/>
              <a:gd name="connsiteX18" fmla="*/ 1201769 w 3300542"/>
              <a:gd name="connsiteY18" fmla="*/ 953999 h 2579628"/>
              <a:gd name="connsiteX19" fmla="*/ 1039359 w 3300542"/>
              <a:gd name="connsiteY19" fmla="*/ 998396 h 2579628"/>
              <a:gd name="connsiteX20" fmla="*/ 1016069 w 3300542"/>
              <a:gd name="connsiteY20" fmla="*/ 989703 h 2579628"/>
              <a:gd name="connsiteX21" fmla="*/ 957999 w 3300542"/>
              <a:gd name="connsiteY21" fmla="*/ 979147 h 2579628"/>
              <a:gd name="connsiteX22" fmla="*/ 899619 w 3300542"/>
              <a:gd name="connsiteY22" fmla="*/ 986288 h 2579628"/>
              <a:gd name="connsiteX23" fmla="*/ 818569 w 3300542"/>
              <a:gd name="connsiteY23" fmla="*/ 1025407 h 2579628"/>
              <a:gd name="connsiteX24" fmla="*/ 745594 w 3300542"/>
              <a:gd name="connsiteY24" fmla="*/ 1100542 h 2579628"/>
              <a:gd name="connsiteX25" fmla="*/ 670134 w 3300542"/>
              <a:gd name="connsiteY25" fmla="*/ 1159221 h 2579628"/>
              <a:gd name="connsiteX26" fmla="*/ 598090 w 3300542"/>
              <a:gd name="connsiteY26" fmla="*/ 1200824 h 2579628"/>
              <a:gd name="connsiteX27" fmla="*/ 565794 w 3300542"/>
              <a:gd name="connsiteY27" fmla="*/ 1254846 h 2579628"/>
              <a:gd name="connsiteX28" fmla="*/ 563620 w 3300542"/>
              <a:gd name="connsiteY28" fmla="*/ 1267886 h 2579628"/>
              <a:gd name="connsiteX29" fmla="*/ 542815 w 3300542"/>
              <a:gd name="connsiteY29" fmla="*/ 1269749 h 2579628"/>
              <a:gd name="connsiteX30" fmla="*/ 487229 w 3300542"/>
              <a:gd name="connsiteY30" fmla="*/ 1301727 h 2579628"/>
              <a:gd name="connsiteX31" fmla="*/ 442201 w 3300542"/>
              <a:gd name="connsiteY31" fmla="*/ 1488942 h 2579628"/>
              <a:gd name="connsiteX32" fmla="*/ 444375 w 3300542"/>
              <a:gd name="connsiteY32" fmla="*/ 1520920 h 2579628"/>
              <a:gd name="connsiteX33" fmla="*/ 367984 w 3300542"/>
              <a:gd name="connsiteY33" fmla="*/ 1520920 h 2579628"/>
              <a:gd name="connsiteX34" fmla="*/ 291903 w 3300542"/>
              <a:gd name="connsiteY34" fmla="*/ 1520920 h 2579628"/>
              <a:gd name="connsiteX35" fmla="*/ 292524 w 3300542"/>
              <a:gd name="connsiteY35" fmla="*/ 1571217 h 2579628"/>
              <a:gd name="connsiteX36" fmla="*/ 293455 w 3300542"/>
              <a:gd name="connsiteY36" fmla="*/ 1621824 h 2579628"/>
              <a:gd name="connsiteX37" fmla="*/ 316745 w 3300542"/>
              <a:gd name="connsiteY37" fmla="*/ 1623376 h 2579628"/>
              <a:gd name="connsiteX38" fmla="*/ 340035 w 3300542"/>
              <a:gd name="connsiteY38" fmla="*/ 1624928 h 2579628"/>
              <a:gd name="connsiteX39" fmla="*/ 341899 w 3300542"/>
              <a:gd name="connsiteY39" fmla="*/ 1645109 h 2579628"/>
              <a:gd name="connsiteX40" fmla="*/ 344383 w 3300542"/>
              <a:gd name="connsiteY40" fmla="*/ 1707203 h 2579628"/>
              <a:gd name="connsiteX41" fmla="*/ 227001 w 3300542"/>
              <a:gd name="connsiteY41" fmla="*/ 2198991 h 2579628"/>
              <a:gd name="connsiteX42" fmla="*/ 208369 w 3300542"/>
              <a:gd name="connsiteY42" fmla="*/ 2238110 h 2579628"/>
              <a:gd name="connsiteX43" fmla="*/ 104340 w 3300542"/>
              <a:gd name="connsiteY43" fmla="*/ 2238110 h 2579628"/>
              <a:gd name="connsiteX44" fmla="*/ 0 w 3300542"/>
              <a:gd name="connsiteY44" fmla="*/ 2238110 h 2579628"/>
              <a:gd name="connsiteX45" fmla="*/ 0 w 3300542"/>
              <a:gd name="connsiteY45" fmla="*/ 2408869 h 2579628"/>
              <a:gd name="connsiteX46" fmla="*/ 0 w 3300542"/>
              <a:gd name="connsiteY46" fmla="*/ 2579629 h 2579628"/>
              <a:gd name="connsiteX47" fmla="*/ 1465723 w 3300542"/>
              <a:gd name="connsiteY47" fmla="*/ 2579629 h 2579628"/>
              <a:gd name="connsiteX48" fmla="*/ 2931447 w 3300542"/>
              <a:gd name="connsiteY48" fmla="*/ 2579629 h 2579628"/>
              <a:gd name="connsiteX49" fmla="*/ 2931447 w 3300542"/>
              <a:gd name="connsiteY49" fmla="*/ 2408869 h 2579628"/>
              <a:gd name="connsiteX50" fmla="*/ 2931447 w 3300542"/>
              <a:gd name="connsiteY50" fmla="*/ 2238110 h 2579628"/>
              <a:gd name="connsiteX51" fmla="*/ 2857229 w 3300542"/>
              <a:gd name="connsiteY51" fmla="*/ 2238110 h 2579628"/>
              <a:gd name="connsiteX52" fmla="*/ 2782701 w 3300542"/>
              <a:gd name="connsiteY52" fmla="*/ 2238110 h 2579628"/>
              <a:gd name="connsiteX53" fmla="*/ 2780838 w 3300542"/>
              <a:gd name="connsiteY53" fmla="*/ 2220103 h 2579628"/>
              <a:gd name="connsiteX54" fmla="*/ 2769969 w 3300542"/>
              <a:gd name="connsiteY54" fmla="*/ 2130997 h 2579628"/>
              <a:gd name="connsiteX55" fmla="*/ 2755995 w 3300542"/>
              <a:gd name="connsiteY55" fmla="*/ 2016123 h 2579628"/>
              <a:gd name="connsiteX56" fmla="*/ 2734568 w 3300542"/>
              <a:gd name="connsiteY56" fmla="*/ 1950613 h 2579628"/>
              <a:gd name="connsiteX57" fmla="*/ 2720904 w 3300542"/>
              <a:gd name="connsiteY57" fmla="*/ 1941920 h 2579628"/>
              <a:gd name="connsiteX58" fmla="*/ 2719041 w 3300542"/>
              <a:gd name="connsiteY58" fmla="*/ 1898454 h 2579628"/>
              <a:gd name="connsiteX59" fmla="*/ 2714073 w 3300542"/>
              <a:gd name="connsiteY59" fmla="*/ 1739803 h 2579628"/>
              <a:gd name="connsiteX60" fmla="*/ 2709415 w 3300542"/>
              <a:gd name="connsiteY60" fmla="*/ 1609405 h 2579628"/>
              <a:gd name="connsiteX61" fmla="*/ 2706309 w 3300542"/>
              <a:gd name="connsiteY61" fmla="*/ 1524025 h 2579628"/>
              <a:gd name="connsiteX62" fmla="*/ 2701651 w 3300542"/>
              <a:gd name="connsiteY62" fmla="*/ 1384313 h 2579628"/>
              <a:gd name="connsiteX63" fmla="*/ 2695441 w 3300542"/>
              <a:gd name="connsiteY63" fmla="*/ 1196477 h 2579628"/>
              <a:gd name="connsiteX64" fmla="*/ 2689230 w 3300542"/>
              <a:gd name="connsiteY64" fmla="*/ 1010194 h 2579628"/>
              <a:gd name="connsiteX65" fmla="*/ 2684572 w 3300542"/>
              <a:gd name="connsiteY65" fmla="*/ 882901 h 2579628"/>
              <a:gd name="connsiteX66" fmla="*/ 2679914 w 3300542"/>
              <a:gd name="connsiteY66" fmla="*/ 749398 h 2579628"/>
              <a:gd name="connsiteX67" fmla="*/ 2674945 w 3300542"/>
              <a:gd name="connsiteY67" fmla="*/ 614964 h 2579628"/>
              <a:gd name="connsiteX68" fmla="*/ 2672771 w 3300542"/>
              <a:gd name="connsiteY68" fmla="*/ 555353 h 2579628"/>
              <a:gd name="connsiteX69" fmla="*/ 2660971 w 3300542"/>
              <a:gd name="connsiteY69" fmla="*/ 555353 h 2579628"/>
              <a:gd name="connsiteX70" fmla="*/ 2652276 w 3300542"/>
              <a:gd name="connsiteY70" fmla="*/ 546349 h 2579628"/>
              <a:gd name="connsiteX71" fmla="*/ 2677740 w 3300542"/>
              <a:gd name="connsiteY71" fmla="*/ 535793 h 2579628"/>
              <a:gd name="connsiteX72" fmla="*/ 2760032 w 3300542"/>
              <a:gd name="connsiteY72" fmla="*/ 498847 h 2579628"/>
              <a:gd name="connsiteX73" fmla="*/ 2781769 w 3300542"/>
              <a:gd name="connsiteY73" fmla="*/ 497916 h 2579628"/>
              <a:gd name="connsiteX74" fmla="*/ 2896046 w 3300542"/>
              <a:gd name="connsiteY74" fmla="*/ 514992 h 2579628"/>
              <a:gd name="connsiteX75" fmla="*/ 2928652 w 3300542"/>
              <a:gd name="connsiteY75" fmla="*/ 490154 h 2579628"/>
              <a:gd name="connsiteX76" fmla="*/ 2945731 w 3300542"/>
              <a:gd name="connsiteY76" fmla="*/ 472457 h 2579628"/>
              <a:gd name="connsiteX77" fmla="*/ 2958153 w 3300542"/>
              <a:gd name="connsiteY77" fmla="*/ 482703 h 2579628"/>
              <a:gd name="connsiteX78" fmla="*/ 3026160 w 3300542"/>
              <a:gd name="connsiteY78" fmla="*/ 517786 h 2579628"/>
              <a:gd name="connsiteX79" fmla="*/ 3130810 w 3300542"/>
              <a:gd name="connsiteY79" fmla="*/ 512198 h 2579628"/>
              <a:gd name="connsiteX80" fmla="*/ 3282661 w 3300542"/>
              <a:gd name="connsiteY80" fmla="*/ 402291 h 2579628"/>
              <a:gd name="connsiteX81" fmla="*/ 3215275 w 3300542"/>
              <a:gd name="connsiteY81" fmla="*/ 172852 h 2579628"/>
              <a:gd name="connsiteX82" fmla="*/ 3165279 w 3300542"/>
              <a:gd name="connsiteY82" fmla="*/ 161675 h 2579628"/>
              <a:gd name="connsiteX83" fmla="*/ 3110936 w 3300542"/>
              <a:gd name="connsiteY83" fmla="*/ 168195 h 2579628"/>
              <a:gd name="connsiteX84" fmla="*/ 3067461 w 3300542"/>
              <a:gd name="connsiteY84" fmla="*/ 187134 h 2579628"/>
              <a:gd name="connsiteX85" fmla="*/ 3049760 w 3300542"/>
              <a:gd name="connsiteY85" fmla="*/ 197690 h 2579628"/>
              <a:gd name="connsiteX86" fmla="*/ 3037960 w 3300542"/>
              <a:gd name="connsiteY86" fmla="*/ 187134 h 2579628"/>
              <a:gd name="connsiteX87" fmla="*/ 3010012 w 3300542"/>
              <a:gd name="connsiteY87" fmla="*/ 168505 h 2579628"/>
              <a:gd name="connsiteX88" fmla="*/ 2987654 w 3300542"/>
              <a:gd name="connsiteY88" fmla="*/ 149256 h 2579628"/>
              <a:gd name="connsiteX89" fmla="*/ 2890146 w 3300542"/>
              <a:gd name="connsiteY89" fmla="*/ 82815 h 2579628"/>
              <a:gd name="connsiteX90" fmla="*/ 2768106 w 3300542"/>
              <a:gd name="connsiteY90" fmla="*/ 114483 h 2579628"/>
              <a:gd name="connsiteX91" fmla="*/ 2746679 w 3300542"/>
              <a:gd name="connsiteY91" fmla="*/ 105790 h 2579628"/>
              <a:gd name="connsiteX92" fmla="*/ 2714073 w 3300542"/>
              <a:gd name="connsiteY92" fmla="*/ 86230 h 2579628"/>
              <a:gd name="connsiteX93" fmla="*/ 2684261 w 3300542"/>
              <a:gd name="connsiteY93" fmla="*/ 62635 h 2579628"/>
              <a:gd name="connsiteX94" fmla="*/ 2551974 w 3300542"/>
              <a:gd name="connsiteY94" fmla="*/ 5508 h 2579628"/>
              <a:gd name="connsiteX95" fmla="*/ 2485209 w 3300542"/>
              <a:gd name="connsiteY95" fmla="*/ 28793 h 2579628"/>
              <a:gd name="connsiteX96" fmla="*/ 2465024 w 3300542"/>
              <a:gd name="connsiteY96" fmla="*/ 39660 h 2579628"/>
              <a:gd name="connsiteX97" fmla="*/ 2448876 w 3300542"/>
              <a:gd name="connsiteY97" fmla="*/ 27862 h 2579628"/>
              <a:gd name="connsiteX98" fmla="*/ 2425275 w 3300542"/>
              <a:gd name="connsiteY98" fmla="*/ 12028 h 2579628"/>
              <a:gd name="connsiteX99" fmla="*/ 2309757 w 3300542"/>
              <a:gd name="connsiteY99" fmla="*/ 5818 h 2579628"/>
              <a:gd name="connsiteX100" fmla="*/ 2411301 w 3300542"/>
              <a:gd name="connsiteY100" fmla="*/ 37797 h 2579628"/>
              <a:gd name="connsiteX101" fmla="*/ 2448565 w 3300542"/>
              <a:gd name="connsiteY101" fmla="*/ 68844 h 2579628"/>
              <a:gd name="connsiteX102" fmla="*/ 2466887 w 3300542"/>
              <a:gd name="connsiteY102" fmla="*/ 79710 h 2579628"/>
              <a:gd name="connsiteX103" fmla="*/ 2480551 w 3300542"/>
              <a:gd name="connsiteY103" fmla="*/ 70396 h 2579628"/>
              <a:gd name="connsiteX104" fmla="*/ 2521541 w 3300542"/>
              <a:gd name="connsiteY104" fmla="*/ 43075 h 2579628"/>
              <a:gd name="connsiteX105" fmla="*/ 2646997 w 3300542"/>
              <a:gd name="connsiteY105" fmla="*/ 62635 h 2579628"/>
              <a:gd name="connsiteX106" fmla="*/ 2659729 w 3300542"/>
              <a:gd name="connsiteY106" fmla="*/ 75364 h 2579628"/>
              <a:gd name="connsiteX107" fmla="*/ 2637681 w 3300542"/>
              <a:gd name="connsiteY107" fmla="*/ 77848 h 2579628"/>
              <a:gd name="connsiteX108" fmla="*/ 2540173 w 3300542"/>
              <a:gd name="connsiteY108" fmla="*/ 111379 h 2579628"/>
              <a:gd name="connsiteX109" fmla="*/ 2465645 w 3300542"/>
              <a:gd name="connsiteY109" fmla="*/ 186823 h 2579628"/>
              <a:gd name="connsiteX110" fmla="*/ 2447323 w 3300542"/>
              <a:gd name="connsiteY110" fmla="*/ 204520 h 2579628"/>
              <a:gd name="connsiteX111" fmla="*/ 2378074 w 3300542"/>
              <a:gd name="connsiteY111" fmla="*/ 244881 h 2579628"/>
              <a:gd name="connsiteX112" fmla="*/ 2351368 w 3300542"/>
              <a:gd name="connsiteY112" fmla="*/ 269719 h 2579628"/>
              <a:gd name="connsiteX113" fmla="*/ 2343605 w 3300542"/>
              <a:gd name="connsiteY113" fmla="*/ 281828 h 2579628"/>
              <a:gd name="connsiteX114" fmla="*/ 2332736 w 3300542"/>
              <a:gd name="connsiteY114" fmla="*/ 298593 h 2579628"/>
              <a:gd name="connsiteX115" fmla="*/ 2310999 w 3300542"/>
              <a:gd name="connsiteY115" fmla="*/ 297662 h 2579628"/>
              <a:gd name="connsiteX116" fmla="*/ 2235539 w 3300542"/>
              <a:gd name="connsiteY116" fmla="*/ 314738 h 2579628"/>
              <a:gd name="connsiteX117" fmla="*/ 2226223 w 3300542"/>
              <a:gd name="connsiteY117" fmla="*/ 325604 h 2579628"/>
              <a:gd name="connsiteX118" fmla="*/ 2209143 w 3300542"/>
              <a:gd name="connsiteY118" fmla="*/ 315359 h 2579628"/>
              <a:gd name="connsiteX119" fmla="*/ 2190822 w 3300542"/>
              <a:gd name="connsiteY119" fmla="*/ 294867 h 2579628"/>
              <a:gd name="connsiteX120" fmla="*/ 2159768 w 3300542"/>
              <a:gd name="connsiteY120" fmla="*/ 282138 h 2579628"/>
              <a:gd name="connsiteX121" fmla="*/ 2156352 w 3300542"/>
              <a:gd name="connsiteY121" fmla="*/ 303561 h 2579628"/>
              <a:gd name="connsiteX122" fmla="*/ 2148279 w 3300542"/>
              <a:gd name="connsiteY122" fmla="*/ 329640 h 2579628"/>
              <a:gd name="connsiteX123" fmla="*/ 2121262 w 3300542"/>
              <a:gd name="connsiteY123" fmla="*/ 345474 h 2579628"/>
              <a:gd name="connsiteX124" fmla="*/ 2066608 w 3300542"/>
              <a:gd name="connsiteY124" fmla="*/ 347337 h 2579628"/>
              <a:gd name="connsiteX125" fmla="*/ 2043628 w 3300542"/>
              <a:gd name="connsiteY125" fmla="*/ 348269 h 2579628"/>
              <a:gd name="connsiteX126" fmla="*/ 2044870 w 3300542"/>
              <a:gd name="connsiteY126" fmla="*/ 358514 h 2579628"/>
              <a:gd name="connsiteX127" fmla="*/ 2046734 w 3300542"/>
              <a:gd name="connsiteY127" fmla="*/ 367518 h 2579628"/>
              <a:gd name="connsiteX128" fmla="*/ 2038660 w 3300542"/>
              <a:gd name="connsiteY128" fmla="*/ 383041 h 2579628"/>
              <a:gd name="connsiteX129" fmla="*/ 2033691 w 3300542"/>
              <a:gd name="connsiteY129" fmla="*/ 400117 h 2579628"/>
              <a:gd name="connsiteX130" fmla="*/ 1998601 w 3300542"/>
              <a:gd name="connsiteY130" fmla="*/ 400117 h 2579628"/>
              <a:gd name="connsiteX131" fmla="*/ 1959784 w 3300542"/>
              <a:gd name="connsiteY131" fmla="*/ 392045 h 2579628"/>
              <a:gd name="connsiteX132" fmla="*/ 1951710 w 3300542"/>
              <a:gd name="connsiteY132" fmla="*/ 273755 h 2579628"/>
              <a:gd name="connsiteX133" fmla="*/ 1983695 w 3300542"/>
              <a:gd name="connsiteY133" fmla="*/ 241777 h 2579628"/>
              <a:gd name="connsiteX134" fmla="*/ 2008538 w 3300542"/>
              <a:gd name="connsiteY134" fmla="*/ 249539 h 2579628"/>
              <a:gd name="connsiteX135" fmla="*/ 2069713 w 3300542"/>
              <a:gd name="connsiteY135" fmla="*/ 223148 h 2579628"/>
              <a:gd name="connsiteX136" fmla="*/ 2153558 w 3300542"/>
              <a:gd name="connsiteY136" fmla="*/ 154845 h 2579628"/>
              <a:gd name="connsiteX137" fmla="*/ 2169705 w 3300542"/>
              <a:gd name="connsiteY137" fmla="*/ 164159 h 2579628"/>
              <a:gd name="connsiteX138" fmla="*/ 2196722 w 3300542"/>
              <a:gd name="connsiteY138" fmla="*/ 171610 h 2579628"/>
              <a:gd name="connsiteX139" fmla="*/ 2195480 w 3300542"/>
              <a:gd name="connsiteY139" fmla="*/ 147083 h 2579628"/>
              <a:gd name="connsiteX140" fmla="*/ 2194238 w 3300542"/>
              <a:gd name="connsiteY140" fmla="*/ 119761 h 2579628"/>
              <a:gd name="connsiteX141" fmla="*/ 2289572 w 3300542"/>
              <a:gd name="connsiteY141" fmla="*/ 42764 h 2579628"/>
              <a:gd name="connsiteX142" fmla="*/ 2367826 w 3300542"/>
              <a:gd name="connsiteY142" fmla="*/ 28793 h 2579628"/>
              <a:gd name="connsiteX143" fmla="*/ 2411301 w 3300542"/>
              <a:gd name="connsiteY143" fmla="*/ 37797 h 2579628"/>
              <a:gd name="connsiteX144" fmla="*/ 2708483 w 3300542"/>
              <a:gd name="connsiteY144" fmla="*/ 115104 h 2579628"/>
              <a:gd name="connsiteX145" fmla="*/ 2740468 w 3300542"/>
              <a:gd name="connsiteY145" fmla="*/ 140563 h 2579628"/>
              <a:gd name="connsiteX146" fmla="*/ 2778974 w 3300542"/>
              <a:gd name="connsiteY146" fmla="*/ 146772 h 2579628"/>
              <a:gd name="connsiteX147" fmla="*/ 2808786 w 3300542"/>
              <a:gd name="connsiteY147" fmla="*/ 125039 h 2579628"/>
              <a:gd name="connsiteX148" fmla="*/ 2943558 w 3300542"/>
              <a:gd name="connsiteY148" fmla="*/ 140252 h 2579628"/>
              <a:gd name="connsiteX149" fmla="*/ 2956600 w 3300542"/>
              <a:gd name="connsiteY149" fmla="*/ 153292 h 2579628"/>
              <a:gd name="connsiteX150" fmla="*/ 2935484 w 3300542"/>
              <a:gd name="connsiteY150" fmla="*/ 155155 h 2579628"/>
              <a:gd name="connsiteX151" fmla="*/ 2753821 w 3300542"/>
              <a:gd name="connsiteY151" fmla="*/ 265373 h 2579628"/>
              <a:gd name="connsiteX152" fmla="*/ 2733636 w 3300542"/>
              <a:gd name="connsiteY152" fmla="*/ 283069 h 2579628"/>
              <a:gd name="connsiteX153" fmla="*/ 2639234 w 3300542"/>
              <a:gd name="connsiteY153" fmla="*/ 353857 h 2579628"/>
              <a:gd name="connsiteX154" fmla="*/ 2615012 w 3300542"/>
              <a:gd name="connsiteY154" fmla="*/ 381489 h 2579628"/>
              <a:gd name="connsiteX155" fmla="*/ 2595138 w 3300542"/>
              <a:gd name="connsiteY155" fmla="*/ 375280 h 2579628"/>
              <a:gd name="connsiteX156" fmla="*/ 2569674 w 3300542"/>
              <a:gd name="connsiteY156" fmla="*/ 369070 h 2579628"/>
              <a:gd name="connsiteX157" fmla="*/ 2527752 w 3300542"/>
              <a:gd name="connsiteY157" fmla="*/ 389251 h 2579628"/>
              <a:gd name="connsiteX158" fmla="*/ 2516883 w 3300542"/>
              <a:gd name="connsiteY158" fmla="*/ 399807 h 2579628"/>
              <a:gd name="connsiteX159" fmla="*/ 2501977 w 3300542"/>
              <a:gd name="connsiteY159" fmla="*/ 390182 h 2579628"/>
              <a:gd name="connsiteX160" fmla="*/ 2487382 w 3300542"/>
              <a:gd name="connsiteY160" fmla="*/ 373417 h 2579628"/>
              <a:gd name="connsiteX161" fmla="*/ 2469371 w 3300542"/>
              <a:gd name="connsiteY161" fmla="*/ 353547 h 2579628"/>
              <a:gd name="connsiteX162" fmla="*/ 2450118 w 3300542"/>
              <a:gd name="connsiteY162" fmla="*/ 370622 h 2579628"/>
              <a:gd name="connsiteX163" fmla="*/ 2453534 w 3300542"/>
              <a:gd name="connsiteY163" fmla="*/ 382731 h 2579628"/>
              <a:gd name="connsiteX164" fmla="*/ 2429623 w 3300542"/>
              <a:gd name="connsiteY164" fmla="*/ 418746 h 2579628"/>
              <a:gd name="connsiteX165" fmla="*/ 2365032 w 3300542"/>
              <a:gd name="connsiteY165" fmla="*/ 425266 h 2579628"/>
              <a:gd name="connsiteX166" fmla="*/ 2342052 w 3300542"/>
              <a:gd name="connsiteY166" fmla="*/ 425576 h 2579628"/>
              <a:gd name="connsiteX167" fmla="*/ 2341431 w 3300542"/>
              <a:gd name="connsiteY167" fmla="*/ 433959 h 2579628"/>
              <a:gd name="connsiteX168" fmla="*/ 2337705 w 3300542"/>
              <a:gd name="connsiteY168" fmla="*/ 458486 h 2579628"/>
              <a:gd name="connsiteX169" fmla="*/ 2331494 w 3300542"/>
              <a:gd name="connsiteY169" fmla="*/ 477735 h 2579628"/>
              <a:gd name="connsiteX170" fmla="*/ 2298577 w 3300542"/>
              <a:gd name="connsiteY170" fmla="*/ 477735 h 2579628"/>
              <a:gd name="connsiteX171" fmla="*/ 2261934 w 3300542"/>
              <a:gd name="connsiteY171" fmla="*/ 475251 h 2579628"/>
              <a:gd name="connsiteX172" fmla="*/ 2251065 w 3300542"/>
              <a:gd name="connsiteY172" fmla="*/ 449793 h 2579628"/>
              <a:gd name="connsiteX173" fmla="*/ 2243613 w 3300542"/>
              <a:gd name="connsiteY173" fmla="*/ 393908 h 2579628"/>
              <a:gd name="connsiteX174" fmla="*/ 2251997 w 3300542"/>
              <a:gd name="connsiteY174" fmla="*/ 343922 h 2579628"/>
              <a:gd name="connsiteX175" fmla="*/ 2306651 w 3300542"/>
              <a:gd name="connsiteY175" fmla="*/ 327156 h 2579628"/>
              <a:gd name="connsiteX176" fmla="*/ 2330252 w 3300542"/>
              <a:gd name="connsiteY176" fmla="*/ 334918 h 2579628"/>
              <a:gd name="connsiteX177" fmla="*/ 2377143 w 3300542"/>
              <a:gd name="connsiteY177" fmla="*/ 288968 h 2579628"/>
              <a:gd name="connsiteX178" fmla="*/ 2451050 w 3300542"/>
              <a:gd name="connsiteY178" fmla="*/ 232463 h 2579628"/>
              <a:gd name="connsiteX179" fmla="*/ 2467198 w 3300542"/>
              <a:gd name="connsiteY179" fmla="*/ 241777 h 2579628"/>
              <a:gd name="connsiteX180" fmla="*/ 2493904 w 3300542"/>
              <a:gd name="connsiteY180" fmla="*/ 247986 h 2579628"/>
              <a:gd name="connsiteX181" fmla="*/ 2497940 w 3300542"/>
              <a:gd name="connsiteY181" fmla="*/ 236188 h 2579628"/>
              <a:gd name="connsiteX182" fmla="*/ 2491730 w 3300542"/>
              <a:gd name="connsiteY182" fmla="*/ 222838 h 2579628"/>
              <a:gd name="connsiteX183" fmla="*/ 2492351 w 3300542"/>
              <a:gd name="connsiteY183" fmla="*/ 196758 h 2579628"/>
              <a:gd name="connsiteX184" fmla="*/ 2619049 w 3300542"/>
              <a:gd name="connsiteY184" fmla="*/ 109516 h 2579628"/>
              <a:gd name="connsiteX185" fmla="*/ 2708483 w 3300542"/>
              <a:gd name="connsiteY185" fmla="*/ 115104 h 2579628"/>
              <a:gd name="connsiteX186" fmla="*/ 2987964 w 3300542"/>
              <a:gd name="connsiteY186" fmla="*/ 190859 h 2579628"/>
              <a:gd name="connsiteX187" fmla="*/ 3032060 w 3300542"/>
              <a:gd name="connsiteY187" fmla="*/ 223459 h 2579628"/>
              <a:gd name="connsiteX188" fmla="*/ 3051003 w 3300542"/>
              <a:gd name="connsiteY188" fmla="*/ 235567 h 2579628"/>
              <a:gd name="connsiteX189" fmla="*/ 3066529 w 3300542"/>
              <a:gd name="connsiteY189" fmla="*/ 226253 h 2579628"/>
              <a:gd name="connsiteX190" fmla="*/ 3132673 w 3300542"/>
              <a:gd name="connsiteY190" fmla="*/ 192101 h 2579628"/>
              <a:gd name="connsiteX191" fmla="*/ 3233286 w 3300542"/>
              <a:gd name="connsiteY191" fmla="*/ 220354 h 2579628"/>
              <a:gd name="connsiteX192" fmla="*/ 3222418 w 3300542"/>
              <a:gd name="connsiteY192" fmla="*/ 437995 h 2579628"/>
              <a:gd name="connsiteX193" fmla="*/ 3073982 w 3300542"/>
              <a:gd name="connsiteY193" fmla="*/ 492327 h 2579628"/>
              <a:gd name="connsiteX194" fmla="*/ 3026470 w 3300542"/>
              <a:gd name="connsiteY194" fmla="*/ 487049 h 2579628"/>
              <a:gd name="connsiteX195" fmla="*/ 2964363 w 3300542"/>
              <a:gd name="connsiteY195" fmla="*/ 444515 h 2579628"/>
              <a:gd name="connsiteX196" fmla="*/ 2947905 w 3300542"/>
              <a:gd name="connsiteY196" fmla="*/ 430233 h 2579628"/>
              <a:gd name="connsiteX197" fmla="*/ 2934552 w 3300542"/>
              <a:gd name="connsiteY197" fmla="*/ 425886 h 2579628"/>
              <a:gd name="connsiteX198" fmla="*/ 2927410 w 3300542"/>
              <a:gd name="connsiteY198" fmla="*/ 441721 h 2579628"/>
              <a:gd name="connsiteX199" fmla="*/ 2824312 w 3300542"/>
              <a:gd name="connsiteY199" fmla="*/ 486739 h 2579628"/>
              <a:gd name="connsiteX200" fmla="*/ 2776801 w 3300542"/>
              <a:gd name="connsiteY200" fmla="*/ 452897 h 2579628"/>
              <a:gd name="connsiteX201" fmla="*/ 2744505 w 3300542"/>
              <a:gd name="connsiteY201" fmla="*/ 439547 h 2579628"/>
              <a:gd name="connsiteX202" fmla="*/ 2742331 w 3300542"/>
              <a:gd name="connsiteY202" fmla="*/ 462522 h 2579628"/>
              <a:gd name="connsiteX203" fmla="*/ 2719662 w 3300542"/>
              <a:gd name="connsiteY203" fmla="*/ 496364 h 2579628"/>
              <a:gd name="connsiteX204" fmla="*/ 2678361 w 3300542"/>
              <a:gd name="connsiteY204" fmla="*/ 504125 h 2579628"/>
              <a:gd name="connsiteX205" fmla="*/ 2644202 w 3300542"/>
              <a:gd name="connsiteY205" fmla="*/ 501642 h 2579628"/>
              <a:gd name="connsiteX206" fmla="*/ 2632091 w 3300542"/>
              <a:gd name="connsiteY206" fmla="*/ 503504 h 2579628"/>
              <a:gd name="connsiteX207" fmla="*/ 2629607 w 3300542"/>
              <a:gd name="connsiteY207" fmla="*/ 514060 h 2579628"/>
              <a:gd name="connsiteX208" fmla="*/ 2630539 w 3300542"/>
              <a:gd name="connsiteY208" fmla="*/ 523064 h 2579628"/>
              <a:gd name="connsiteX209" fmla="*/ 2624018 w 3300542"/>
              <a:gd name="connsiteY209" fmla="*/ 540761 h 2579628"/>
              <a:gd name="connsiteX210" fmla="*/ 2619981 w 3300542"/>
              <a:gd name="connsiteY210" fmla="*/ 555664 h 2579628"/>
              <a:gd name="connsiteX211" fmla="*/ 2583959 w 3300542"/>
              <a:gd name="connsiteY211" fmla="*/ 554732 h 2579628"/>
              <a:gd name="connsiteX212" fmla="*/ 2547937 w 3300542"/>
              <a:gd name="connsiteY212" fmla="*/ 553801 h 2579628"/>
              <a:gd name="connsiteX213" fmla="*/ 2540794 w 3300542"/>
              <a:gd name="connsiteY213" fmla="*/ 533620 h 2579628"/>
              <a:gd name="connsiteX214" fmla="*/ 2548247 w 3300542"/>
              <a:gd name="connsiteY214" fmla="*/ 409742 h 2579628"/>
              <a:gd name="connsiteX215" fmla="*/ 2600727 w 3300542"/>
              <a:gd name="connsiteY215" fmla="*/ 408190 h 2579628"/>
              <a:gd name="connsiteX216" fmla="*/ 2618428 w 3300542"/>
              <a:gd name="connsiteY216" fmla="*/ 416262 h 2579628"/>
              <a:gd name="connsiteX217" fmla="*/ 2626812 w 3300542"/>
              <a:gd name="connsiteY217" fmla="*/ 410363 h 2579628"/>
              <a:gd name="connsiteX218" fmla="*/ 2648550 w 3300542"/>
              <a:gd name="connsiteY218" fmla="*/ 387388 h 2579628"/>
              <a:gd name="connsiteX219" fmla="*/ 2737673 w 3300542"/>
              <a:gd name="connsiteY219" fmla="*/ 313185 h 2579628"/>
              <a:gd name="connsiteX220" fmla="*/ 2752268 w 3300542"/>
              <a:gd name="connsiteY220" fmla="*/ 317532 h 2579628"/>
              <a:gd name="connsiteX221" fmla="*/ 2762205 w 3300542"/>
              <a:gd name="connsiteY221" fmla="*/ 327467 h 2579628"/>
              <a:gd name="connsiteX222" fmla="*/ 2779595 w 3300542"/>
              <a:gd name="connsiteY222" fmla="*/ 302008 h 2579628"/>
              <a:gd name="connsiteX223" fmla="*/ 2776490 w 3300542"/>
              <a:gd name="connsiteY223" fmla="*/ 284622 h 2579628"/>
              <a:gd name="connsiteX224" fmla="*/ 2919646 w 3300542"/>
              <a:gd name="connsiteY224" fmla="*/ 186202 h 2579628"/>
              <a:gd name="connsiteX225" fmla="*/ 2987964 w 3300542"/>
              <a:gd name="connsiteY225" fmla="*/ 190859 h 2579628"/>
              <a:gd name="connsiteX226" fmla="*/ 2205417 w 3300542"/>
              <a:gd name="connsiteY226" fmla="*/ 347027 h 2579628"/>
              <a:gd name="connsiteX227" fmla="*/ 2217217 w 3300542"/>
              <a:gd name="connsiteY227" fmla="*/ 354167 h 2579628"/>
              <a:gd name="connsiteX228" fmla="*/ 2215354 w 3300542"/>
              <a:gd name="connsiteY228" fmla="*/ 379316 h 2579628"/>
              <a:gd name="connsiteX229" fmla="*/ 2225912 w 3300542"/>
              <a:gd name="connsiteY229" fmla="*/ 467800 h 2579628"/>
              <a:gd name="connsiteX230" fmla="*/ 2224670 w 3300542"/>
              <a:gd name="connsiteY230" fmla="*/ 566220 h 2579628"/>
              <a:gd name="connsiteX231" fmla="*/ 2218770 w 3300542"/>
              <a:gd name="connsiteY231" fmla="*/ 736669 h 2579628"/>
              <a:gd name="connsiteX232" fmla="*/ 2216596 w 3300542"/>
              <a:gd name="connsiteY232" fmla="*/ 814287 h 2579628"/>
              <a:gd name="connsiteX233" fmla="*/ 2210075 w 3300542"/>
              <a:gd name="connsiteY233" fmla="*/ 804972 h 2579628"/>
              <a:gd name="connsiteX234" fmla="*/ 2177158 w 3300542"/>
              <a:gd name="connsiteY234" fmla="*/ 769579 h 2579628"/>
              <a:gd name="connsiteX235" fmla="*/ 2125299 w 3300542"/>
              <a:gd name="connsiteY235" fmla="*/ 730149 h 2579628"/>
              <a:gd name="connsiteX236" fmla="*/ 2100146 w 3300542"/>
              <a:gd name="connsiteY236" fmla="*/ 716798 h 2579628"/>
              <a:gd name="connsiteX237" fmla="*/ 2098282 w 3300542"/>
              <a:gd name="connsiteY237" fmla="*/ 688235 h 2579628"/>
              <a:gd name="connsiteX238" fmla="*/ 2092693 w 3300542"/>
              <a:gd name="connsiteY238" fmla="*/ 533620 h 2579628"/>
              <a:gd name="connsiteX239" fmla="*/ 2088035 w 3300542"/>
              <a:gd name="connsiteY239" fmla="*/ 403843 h 2579628"/>
              <a:gd name="connsiteX240" fmla="*/ 2075924 w 3300542"/>
              <a:gd name="connsiteY240" fmla="*/ 400117 h 2579628"/>
              <a:gd name="connsiteX241" fmla="*/ 2067850 w 3300542"/>
              <a:gd name="connsiteY241" fmla="*/ 386767 h 2579628"/>
              <a:gd name="connsiteX242" fmla="*/ 2098282 w 3300542"/>
              <a:gd name="connsiteY242" fmla="*/ 377763 h 2579628"/>
              <a:gd name="connsiteX243" fmla="*/ 2172190 w 3300542"/>
              <a:gd name="connsiteY243" fmla="*/ 345164 h 2579628"/>
              <a:gd name="connsiteX244" fmla="*/ 2187716 w 3300542"/>
              <a:gd name="connsiteY244" fmla="*/ 336160 h 2579628"/>
              <a:gd name="connsiteX245" fmla="*/ 2205417 w 3300542"/>
              <a:gd name="connsiteY245" fmla="*/ 347027 h 2579628"/>
              <a:gd name="connsiteX246" fmla="*/ 2504462 w 3300542"/>
              <a:gd name="connsiteY246" fmla="*/ 469352 h 2579628"/>
              <a:gd name="connsiteX247" fmla="*/ 2510051 w 3300542"/>
              <a:gd name="connsiteY247" fmla="*/ 533310 h 2579628"/>
              <a:gd name="connsiteX248" fmla="*/ 2509120 w 3300542"/>
              <a:gd name="connsiteY248" fmla="*/ 747535 h 2579628"/>
              <a:gd name="connsiteX249" fmla="*/ 2499804 w 3300542"/>
              <a:gd name="connsiteY249" fmla="*/ 1011747 h 2579628"/>
              <a:gd name="connsiteX250" fmla="*/ 2493593 w 3300542"/>
              <a:gd name="connsiteY250" fmla="*/ 1188716 h 2579628"/>
              <a:gd name="connsiteX251" fmla="*/ 2475893 w 3300542"/>
              <a:gd name="connsiteY251" fmla="*/ 1712481 h 2579628"/>
              <a:gd name="connsiteX252" fmla="*/ 2471235 w 3300542"/>
              <a:gd name="connsiteY252" fmla="*/ 1766193 h 2579628"/>
              <a:gd name="connsiteX253" fmla="*/ 2428381 w 3300542"/>
              <a:gd name="connsiteY253" fmla="*/ 1732662 h 2579628"/>
              <a:gd name="connsiteX254" fmla="*/ 2425275 w 3300542"/>
              <a:gd name="connsiteY254" fmla="*/ 1637347 h 2579628"/>
              <a:gd name="connsiteX255" fmla="*/ 2419065 w 3300542"/>
              <a:gd name="connsiteY255" fmla="*/ 1449512 h 2579628"/>
              <a:gd name="connsiteX256" fmla="*/ 2412854 w 3300542"/>
              <a:gd name="connsiteY256" fmla="*/ 1278752 h 2579628"/>
              <a:gd name="connsiteX257" fmla="*/ 2405091 w 3300542"/>
              <a:gd name="connsiteY257" fmla="*/ 1056765 h 2579628"/>
              <a:gd name="connsiteX258" fmla="*/ 2386148 w 3300542"/>
              <a:gd name="connsiteY258" fmla="*/ 515613 h 2579628"/>
              <a:gd name="connsiteX259" fmla="*/ 2384285 w 3300542"/>
              <a:gd name="connsiteY259" fmla="*/ 477735 h 2579628"/>
              <a:gd name="connsiteX260" fmla="*/ 2373727 w 3300542"/>
              <a:gd name="connsiteY260" fmla="*/ 477735 h 2579628"/>
              <a:gd name="connsiteX261" fmla="*/ 2365032 w 3300542"/>
              <a:gd name="connsiteY261" fmla="*/ 463454 h 2579628"/>
              <a:gd name="connsiteX262" fmla="*/ 2394222 w 3300542"/>
              <a:gd name="connsiteY262" fmla="*/ 455381 h 2579628"/>
              <a:gd name="connsiteX263" fmla="*/ 2442044 w 3300542"/>
              <a:gd name="connsiteY263" fmla="*/ 443894 h 2579628"/>
              <a:gd name="connsiteX264" fmla="*/ 2470613 w 3300542"/>
              <a:gd name="connsiteY264" fmla="*/ 421850 h 2579628"/>
              <a:gd name="connsiteX265" fmla="*/ 2478687 w 3300542"/>
              <a:gd name="connsiteY265" fmla="*/ 409742 h 2579628"/>
              <a:gd name="connsiteX266" fmla="*/ 2491419 w 3300542"/>
              <a:gd name="connsiteY266" fmla="*/ 417814 h 2579628"/>
              <a:gd name="connsiteX267" fmla="*/ 2504462 w 3300542"/>
              <a:gd name="connsiteY267" fmla="*/ 425576 h 2579628"/>
              <a:gd name="connsiteX268" fmla="*/ 2504462 w 3300542"/>
              <a:gd name="connsiteY268" fmla="*/ 469352 h 2579628"/>
              <a:gd name="connsiteX269" fmla="*/ 2060087 w 3300542"/>
              <a:gd name="connsiteY269" fmla="*/ 434890 h 2579628"/>
              <a:gd name="connsiteX270" fmla="*/ 2063192 w 3300542"/>
              <a:gd name="connsiteY270" fmla="*/ 498537 h 2579628"/>
              <a:gd name="connsiteX271" fmla="*/ 2064745 w 3300542"/>
              <a:gd name="connsiteY271" fmla="*/ 555353 h 2579628"/>
              <a:gd name="connsiteX272" fmla="*/ 2010712 w 3300542"/>
              <a:gd name="connsiteY272" fmla="*/ 555353 h 2579628"/>
              <a:gd name="connsiteX273" fmla="*/ 1955126 w 3300542"/>
              <a:gd name="connsiteY273" fmla="*/ 552869 h 2579628"/>
              <a:gd name="connsiteX274" fmla="*/ 1955436 w 3300542"/>
              <a:gd name="connsiteY274" fmla="*/ 489223 h 2579628"/>
              <a:gd name="connsiteX275" fmla="*/ 1957300 w 3300542"/>
              <a:gd name="connsiteY275" fmla="*/ 428060 h 2579628"/>
              <a:gd name="connsiteX276" fmla="*/ 2007917 w 3300542"/>
              <a:gd name="connsiteY276" fmla="*/ 428060 h 2579628"/>
              <a:gd name="connsiteX277" fmla="*/ 2060087 w 3300542"/>
              <a:gd name="connsiteY277" fmla="*/ 434890 h 2579628"/>
              <a:gd name="connsiteX278" fmla="*/ 2358200 w 3300542"/>
              <a:gd name="connsiteY278" fmla="*/ 521822 h 2579628"/>
              <a:gd name="connsiteX279" fmla="*/ 2360684 w 3300542"/>
              <a:gd name="connsiteY279" fmla="*/ 583917 h 2579628"/>
              <a:gd name="connsiteX280" fmla="*/ 2361616 w 3300542"/>
              <a:gd name="connsiteY280" fmla="*/ 629556 h 2579628"/>
              <a:gd name="connsiteX281" fmla="*/ 2306030 w 3300542"/>
              <a:gd name="connsiteY281" fmla="*/ 630487 h 2579628"/>
              <a:gd name="connsiteX282" fmla="*/ 2250444 w 3300542"/>
              <a:gd name="connsiteY282" fmla="*/ 631419 h 2579628"/>
              <a:gd name="connsiteX283" fmla="*/ 2252618 w 3300542"/>
              <a:gd name="connsiteY283" fmla="*/ 594473 h 2579628"/>
              <a:gd name="connsiteX284" fmla="*/ 2254481 w 3300542"/>
              <a:gd name="connsiteY284" fmla="*/ 531447 h 2579628"/>
              <a:gd name="connsiteX285" fmla="*/ 2254481 w 3300542"/>
              <a:gd name="connsiteY285" fmla="*/ 505678 h 2579628"/>
              <a:gd name="connsiteX286" fmla="*/ 2305409 w 3300542"/>
              <a:gd name="connsiteY286" fmla="*/ 505678 h 2579628"/>
              <a:gd name="connsiteX287" fmla="*/ 2356647 w 3300542"/>
              <a:gd name="connsiteY287" fmla="*/ 505678 h 2579628"/>
              <a:gd name="connsiteX288" fmla="*/ 2358200 w 3300542"/>
              <a:gd name="connsiteY288" fmla="*/ 521822 h 2579628"/>
              <a:gd name="connsiteX289" fmla="*/ 2066297 w 3300542"/>
              <a:gd name="connsiteY289" fmla="*/ 602234 h 2579628"/>
              <a:gd name="connsiteX290" fmla="*/ 2068161 w 3300542"/>
              <a:gd name="connsiteY290" fmla="*/ 656567 h 2579628"/>
              <a:gd name="connsiteX291" fmla="*/ 2068161 w 3300542"/>
              <a:gd name="connsiteY291" fmla="*/ 691961 h 2579628"/>
              <a:gd name="connsiteX292" fmla="*/ 2009159 w 3300542"/>
              <a:gd name="connsiteY292" fmla="*/ 691961 h 2579628"/>
              <a:gd name="connsiteX293" fmla="*/ 1950157 w 3300542"/>
              <a:gd name="connsiteY293" fmla="*/ 691961 h 2579628"/>
              <a:gd name="connsiteX294" fmla="*/ 1950157 w 3300542"/>
              <a:gd name="connsiteY294" fmla="*/ 656567 h 2579628"/>
              <a:gd name="connsiteX295" fmla="*/ 1952021 w 3300542"/>
              <a:gd name="connsiteY295" fmla="*/ 602234 h 2579628"/>
              <a:gd name="connsiteX296" fmla="*/ 1954194 w 3300542"/>
              <a:gd name="connsiteY296" fmla="*/ 583296 h 2579628"/>
              <a:gd name="connsiteX297" fmla="*/ 2009159 w 3300542"/>
              <a:gd name="connsiteY297" fmla="*/ 583296 h 2579628"/>
              <a:gd name="connsiteX298" fmla="*/ 2064124 w 3300542"/>
              <a:gd name="connsiteY298" fmla="*/ 583296 h 2579628"/>
              <a:gd name="connsiteX299" fmla="*/ 2066297 w 3300542"/>
              <a:gd name="connsiteY299" fmla="*/ 602234 h 2579628"/>
              <a:gd name="connsiteX300" fmla="*/ 2646687 w 3300542"/>
              <a:gd name="connsiteY300" fmla="*/ 619621 h 2579628"/>
              <a:gd name="connsiteX301" fmla="*/ 2648860 w 3300542"/>
              <a:gd name="connsiteY301" fmla="*/ 681715 h 2579628"/>
              <a:gd name="connsiteX302" fmla="*/ 2648860 w 3300542"/>
              <a:gd name="connsiteY302" fmla="*/ 710589 h 2579628"/>
              <a:gd name="connsiteX303" fmla="*/ 2594517 w 3300542"/>
              <a:gd name="connsiteY303" fmla="*/ 710589 h 2579628"/>
              <a:gd name="connsiteX304" fmla="*/ 2540173 w 3300542"/>
              <a:gd name="connsiteY304" fmla="*/ 710589 h 2579628"/>
              <a:gd name="connsiteX305" fmla="*/ 2540173 w 3300542"/>
              <a:gd name="connsiteY305" fmla="*/ 686372 h 2579628"/>
              <a:gd name="connsiteX306" fmla="*/ 2542347 w 3300542"/>
              <a:gd name="connsiteY306" fmla="*/ 624278 h 2579628"/>
              <a:gd name="connsiteX307" fmla="*/ 2544210 w 3300542"/>
              <a:gd name="connsiteY307" fmla="*/ 586400 h 2579628"/>
              <a:gd name="connsiteX308" fmla="*/ 2594517 w 3300542"/>
              <a:gd name="connsiteY308" fmla="*/ 586400 h 2579628"/>
              <a:gd name="connsiteX309" fmla="*/ 2644823 w 3300542"/>
              <a:gd name="connsiteY309" fmla="*/ 586400 h 2579628"/>
              <a:gd name="connsiteX310" fmla="*/ 2646687 w 3300542"/>
              <a:gd name="connsiteY310" fmla="*/ 619621 h 2579628"/>
              <a:gd name="connsiteX311" fmla="*/ 2363168 w 3300542"/>
              <a:gd name="connsiteY311" fmla="*/ 675506 h 2579628"/>
              <a:gd name="connsiteX312" fmla="*/ 2365342 w 3300542"/>
              <a:gd name="connsiteY312" fmla="*/ 729838 h 2579628"/>
              <a:gd name="connsiteX313" fmla="*/ 2367205 w 3300542"/>
              <a:gd name="connsiteY313" fmla="*/ 769579 h 2579628"/>
              <a:gd name="connsiteX314" fmla="*/ 2306651 w 3300542"/>
              <a:gd name="connsiteY314" fmla="*/ 769579 h 2579628"/>
              <a:gd name="connsiteX315" fmla="*/ 2246407 w 3300542"/>
              <a:gd name="connsiteY315" fmla="*/ 769579 h 2579628"/>
              <a:gd name="connsiteX316" fmla="*/ 2247339 w 3300542"/>
              <a:gd name="connsiteY316" fmla="*/ 725181 h 2579628"/>
              <a:gd name="connsiteX317" fmla="*/ 2250134 w 3300542"/>
              <a:gd name="connsiteY317" fmla="*/ 670849 h 2579628"/>
              <a:gd name="connsiteX318" fmla="*/ 2251687 w 3300542"/>
              <a:gd name="connsiteY318" fmla="*/ 660914 h 2579628"/>
              <a:gd name="connsiteX319" fmla="*/ 2307272 w 3300542"/>
              <a:gd name="connsiteY319" fmla="*/ 660914 h 2579628"/>
              <a:gd name="connsiteX320" fmla="*/ 2363168 w 3300542"/>
              <a:gd name="connsiteY320" fmla="*/ 660914 h 2579628"/>
              <a:gd name="connsiteX321" fmla="*/ 2363168 w 3300542"/>
              <a:gd name="connsiteY321" fmla="*/ 675506 h 2579628"/>
              <a:gd name="connsiteX322" fmla="*/ 1961026 w 3300542"/>
              <a:gd name="connsiteY322" fmla="*/ 723008 h 2579628"/>
              <a:gd name="connsiteX323" fmla="*/ 1947052 w 3300542"/>
              <a:gd name="connsiteY323" fmla="*/ 723008 h 2579628"/>
              <a:gd name="connsiteX324" fmla="*/ 1957300 w 3300542"/>
              <a:gd name="connsiteY324" fmla="*/ 720214 h 2579628"/>
              <a:gd name="connsiteX325" fmla="*/ 1961026 w 3300542"/>
              <a:gd name="connsiteY325" fmla="*/ 723008 h 2579628"/>
              <a:gd name="connsiteX326" fmla="*/ 2103872 w 3300542"/>
              <a:gd name="connsiteY326" fmla="*/ 750640 h 2579628"/>
              <a:gd name="connsiteX327" fmla="*/ 2160079 w 3300542"/>
              <a:gd name="connsiteY327" fmla="*/ 792554 h 2579628"/>
              <a:gd name="connsiteX328" fmla="*/ 2201069 w 3300542"/>
              <a:gd name="connsiteY328" fmla="*/ 847197 h 2579628"/>
              <a:gd name="connsiteX329" fmla="*/ 2224670 w 3300542"/>
              <a:gd name="connsiteY329" fmla="*/ 948100 h 2579628"/>
              <a:gd name="connsiteX330" fmla="*/ 2172190 w 3300542"/>
              <a:gd name="connsiteY330" fmla="*/ 1084707 h 2579628"/>
              <a:gd name="connsiteX331" fmla="*/ 2093624 w 3300542"/>
              <a:gd name="connsiteY331" fmla="*/ 1139351 h 2579628"/>
              <a:gd name="connsiteX332" fmla="*/ 2015370 w 3300542"/>
              <a:gd name="connsiteY332" fmla="*/ 1144008 h 2579628"/>
              <a:gd name="connsiteX333" fmla="*/ 1999222 w 3300542"/>
              <a:gd name="connsiteY333" fmla="*/ 1152701 h 2579628"/>
              <a:gd name="connsiteX334" fmla="*/ 2013817 w 3300542"/>
              <a:gd name="connsiteY334" fmla="*/ 1175055 h 2579628"/>
              <a:gd name="connsiteX335" fmla="*/ 1993322 w 3300542"/>
              <a:gd name="connsiteY335" fmla="*/ 1242738 h 2579628"/>
              <a:gd name="connsiteX336" fmla="*/ 1929352 w 3300542"/>
              <a:gd name="connsiteY336" fmla="*/ 1273785 h 2579628"/>
              <a:gd name="connsiteX337" fmla="*/ 1803896 w 3300542"/>
              <a:gd name="connsiteY337" fmla="*/ 1273785 h 2579628"/>
              <a:gd name="connsiteX338" fmla="*/ 1652044 w 3300542"/>
              <a:gd name="connsiteY338" fmla="*/ 1202376 h 2579628"/>
              <a:gd name="connsiteX339" fmla="*/ 1630617 w 3300542"/>
              <a:gd name="connsiteY339" fmla="*/ 1182506 h 2579628"/>
              <a:gd name="connsiteX340" fmla="*/ 1615712 w 3300542"/>
              <a:gd name="connsiteY340" fmla="*/ 1203929 h 2579628"/>
              <a:gd name="connsiteX341" fmla="*/ 1590558 w 3300542"/>
              <a:gd name="connsiteY341" fmla="*/ 1233423 h 2579628"/>
              <a:gd name="connsiteX342" fmla="*/ 1498019 w 3300542"/>
              <a:gd name="connsiteY342" fmla="*/ 1244911 h 2579628"/>
              <a:gd name="connsiteX343" fmla="*/ 1315425 w 3300542"/>
              <a:gd name="connsiteY343" fmla="*/ 1353886 h 2579628"/>
              <a:gd name="connsiteX344" fmla="*/ 1291513 w 3300542"/>
              <a:gd name="connsiteY344" fmla="*/ 1387417 h 2579628"/>
              <a:gd name="connsiteX345" fmla="*/ 1212638 w 3300542"/>
              <a:gd name="connsiteY345" fmla="*/ 1387417 h 2579628"/>
              <a:gd name="connsiteX346" fmla="*/ 1132209 w 3300542"/>
              <a:gd name="connsiteY346" fmla="*/ 1384623 h 2579628"/>
              <a:gd name="connsiteX347" fmla="*/ 1126930 w 3300542"/>
              <a:gd name="connsiteY347" fmla="*/ 1352334 h 2579628"/>
              <a:gd name="connsiteX348" fmla="*/ 1138109 w 3300542"/>
              <a:gd name="connsiteY348" fmla="*/ 1226904 h 2579628"/>
              <a:gd name="connsiteX349" fmla="*/ 1241828 w 3300542"/>
              <a:gd name="connsiteY349" fmla="*/ 1121964 h 2579628"/>
              <a:gd name="connsiteX350" fmla="*/ 1270087 w 3300542"/>
              <a:gd name="connsiteY350" fmla="*/ 1091848 h 2579628"/>
              <a:gd name="connsiteX351" fmla="*/ 1299587 w 3300542"/>
              <a:gd name="connsiteY351" fmla="*/ 1028823 h 2579628"/>
              <a:gd name="connsiteX352" fmla="*/ 1376289 w 3300542"/>
              <a:gd name="connsiteY352" fmla="*/ 985977 h 2579628"/>
              <a:gd name="connsiteX353" fmla="*/ 1453613 w 3300542"/>
              <a:gd name="connsiteY353" fmla="*/ 940959 h 2579628"/>
              <a:gd name="connsiteX354" fmla="*/ 1483113 w 3300542"/>
              <a:gd name="connsiteY354" fmla="*/ 899977 h 2579628"/>
              <a:gd name="connsiteX355" fmla="*/ 1591490 w 3300542"/>
              <a:gd name="connsiteY355" fmla="*/ 804351 h 2579628"/>
              <a:gd name="connsiteX356" fmla="*/ 1697072 w 3300542"/>
              <a:gd name="connsiteY356" fmla="*/ 773304 h 2579628"/>
              <a:gd name="connsiteX357" fmla="*/ 1767874 w 3300542"/>
              <a:gd name="connsiteY357" fmla="*/ 788517 h 2579628"/>
              <a:gd name="connsiteX358" fmla="*/ 1792716 w 3300542"/>
              <a:gd name="connsiteY358" fmla="*/ 798142 h 2579628"/>
              <a:gd name="connsiteX359" fmla="*/ 1860102 w 3300542"/>
              <a:gd name="connsiteY359" fmla="*/ 780756 h 2579628"/>
              <a:gd name="connsiteX360" fmla="*/ 2058844 w 3300542"/>
              <a:gd name="connsiteY360" fmla="*/ 736358 h 2579628"/>
              <a:gd name="connsiteX361" fmla="*/ 2103872 w 3300542"/>
              <a:gd name="connsiteY361" fmla="*/ 750640 h 2579628"/>
              <a:gd name="connsiteX362" fmla="*/ 2651966 w 3300542"/>
              <a:gd name="connsiteY362" fmla="*/ 768958 h 2579628"/>
              <a:gd name="connsiteX363" fmla="*/ 2653829 w 3300542"/>
              <a:gd name="connsiteY363" fmla="*/ 823290 h 2579628"/>
              <a:gd name="connsiteX364" fmla="*/ 2656003 w 3300542"/>
              <a:gd name="connsiteY364" fmla="*/ 847197 h 2579628"/>
              <a:gd name="connsiteX365" fmla="*/ 2594517 w 3300542"/>
              <a:gd name="connsiteY365" fmla="*/ 847197 h 2579628"/>
              <a:gd name="connsiteX366" fmla="*/ 2533031 w 3300542"/>
              <a:gd name="connsiteY366" fmla="*/ 847197 h 2579628"/>
              <a:gd name="connsiteX367" fmla="*/ 2534894 w 3300542"/>
              <a:gd name="connsiteY367" fmla="*/ 816770 h 2579628"/>
              <a:gd name="connsiteX368" fmla="*/ 2537068 w 3300542"/>
              <a:gd name="connsiteY368" fmla="*/ 762438 h 2579628"/>
              <a:gd name="connsiteX369" fmla="*/ 2537068 w 3300542"/>
              <a:gd name="connsiteY369" fmla="*/ 738531 h 2579628"/>
              <a:gd name="connsiteX370" fmla="*/ 2594517 w 3300542"/>
              <a:gd name="connsiteY370" fmla="*/ 738531 h 2579628"/>
              <a:gd name="connsiteX371" fmla="*/ 2651966 w 3300542"/>
              <a:gd name="connsiteY371" fmla="*/ 738531 h 2579628"/>
              <a:gd name="connsiteX372" fmla="*/ 2651966 w 3300542"/>
              <a:gd name="connsiteY372" fmla="*/ 768958 h 2579628"/>
              <a:gd name="connsiteX373" fmla="*/ 2367516 w 3300542"/>
              <a:gd name="connsiteY373" fmla="*/ 810561 h 2579628"/>
              <a:gd name="connsiteX374" fmla="*/ 2370932 w 3300542"/>
              <a:gd name="connsiteY374" fmla="*/ 886626 h 2579628"/>
              <a:gd name="connsiteX375" fmla="*/ 2372795 w 3300542"/>
              <a:gd name="connsiteY375" fmla="*/ 949652 h 2579628"/>
              <a:gd name="connsiteX376" fmla="*/ 2314104 w 3300542"/>
              <a:gd name="connsiteY376" fmla="*/ 949652 h 2579628"/>
              <a:gd name="connsiteX377" fmla="*/ 2255413 w 3300542"/>
              <a:gd name="connsiteY377" fmla="*/ 949652 h 2579628"/>
              <a:gd name="connsiteX378" fmla="*/ 2253550 w 3300542"/>
              <a:gd name="connsiteY378" fmla="*/ 926988 h 2579628"/>
              <a:gd name="connsiteX379" fmla="*/ 2246718 w 3300542"/>
              <a:gd name="connsiteY379" fmla="*/ 886626 h 2579628"/>
              <a:gd name="connsiteX380" fmla="*/ 2244234 w 3300542"/>
              <a:gd name="connsiteY380" fmla="*/ 832915 h 2579628"/>
              <a:gd name="connsiteX381" fmla="*/ 2246097 w 3300542"/>
              <a:gd name="connsiteY381" fmla="*/ 797521 h 2579628"/>
              <a:gd name="connsiteX382" fmla="*/ 2306030 w 3300542"/>
              <a:gd name="connsiteY382" fmla="*/ 797521 h 2579628"/>
              <a:gd name="connsiteX383" fmla="*/ 2365963 w 3300542"/>
              <a:gd name="connsiteY383" fmla="*/ 797521 h 2579628"/>
              <a:gd name="connsiteX384" fmla="*/ 2367516 w 3300542"/>
              <a:gd name="connsiteY384" fmla="*/ 810561 h 2579628"/>
              <a:gd name="connsiteX385" fmla="*/ 2656313 w 3300542"/>
              <a:gd name="connsiteY385" fmla="*/ 916121 h 2579628"/>
              <a:gd name="connsiteX386" fmla="*/ 2659418 w 3300542"/>
              <a:gd name="connsiteY386" fmla="*/ 990635 h 2579628"/>
              <a:gd name="connsiteX387" fmla="*/ 2660971 w 3300542"/>
              <a:gd name="connsiteY387" fmla="*/ 1027270 h 2579628"/>
              <a:gd name="connsiteX388" fmla="*/ 2594517 w 3300542"/>
              <a:gd name="connsiteY388" fmla="*/ 1027270 h 2579628"/>
              <a:gd name="connsiteX389" fmla="*/ 2528062 w 3300542"/>
              <a:gd name="connsiteY389" fmla="*/ 1027270 h 2579628"/>
              <a:gd name="connsiteX390" fmla="*/ 2529615 w 3300542"/>
              <a:gd name="connsiteY390" fmla="*/ 972006 h 2579628"/>
              <a:gd name="connsiteX391" fmla="*/ 2532720 w 3300542"/>
              <a:gd name="connsiteY391" fmla="*/ 897493 h 2579628"/>
              <a:gd name="connsiteX392" fmla="*/ 2534584 w 3300542"/>
              <a:gd name="connsiteY392" fmla="*/ 878244 h 2579628"/>
              <a:gd name="connsiteX393" fmla="*/ 2594517 w 3300542"/>
              <a:gd name="connsiteY393" fmla="*/ 878244 h 2579628"/>
              <a:gd name="connsiteX394" fmla="*/ 2654450 w 3300542"/>
              <a:gd name="connsiteY394" fmla="*/ 878244 h 2579628"/>
              <a:gd name="connsiteX395" fmla="*/ 2656313 w 3300542"/>
              <a:gd name="connsiteY395" fmla="*/ 916121 h 2579628"/>
              <a:gd name="connsiteX396" fmla="*/ 1275055 w 3300542"/>
              <a:gd name="connsiteY396" fmla="*/ 979147 h 2579628"/>
              <a:gd name="connsiteX397" fmla="*/ 1278782 w 3300542"/>
              <a:gd name="connsiteY397" fmla="*/ 1009263 h 2579628"/>
              <a:gd name="connsiteX398" fmla="*/ 1243070 w 3300542"/>
              <a:gd name="connsiteY398" fmla="*/ 1072910 h 2579628"/>
              <a:gd name="connsiteX399" fmla="*/ 1241517 w 3300542"/>
              <a:gd name="connsiteY399" fmla="*/ 1088433 h 2579628"/>
              <a:gd name="connsiteX400" fmla="*/ 1220712 w 3300542"/>
              <a:gd name="connsiteY400" fmla="*/ 1088433 h 2579628"/>
              <a:gd name="connsiteX401" fmla="*/ 1130035 w 3300542"/>
              <a:gd name="connsiteY401" fmla="*/ 1162325 h 2579628"/>
              <a:gd name="connsiteX402" fmla="*/ 1101466 w 3300542"/>
              <a:gd name="connsiteY402" fmla="*/ 1377172 h 2579628"/>
              <a:gd name="connsiteX403" fmla="*/ 1103019 w 3300542"/>
              <a:gd name="connsiteY403" fmla="*/ 1387417 h 2579628"/>
              <a:gd name="connsiteX404" fmla="*/ 1018864 w 3300542"/>
              <a:gd name="connsiteY404" fmla="*/ 1387417 h 2579628"/>
              <a:gd name="connsiteX405" fmla="*/ 925393 w 3300542"/>
              <a:gd name="connsiteY405" fmla="*/ 1380587 h 2579628"/>
              <a:gd name="connsiteX406" fmla="*/ 916077 w 3300542"/>
              <a:gd name="connsiteY406" fmla="*/ 1368168 h 2579628"/>
              <a:gd name="connsiteX407" fmla="*/ 894961 w 3300542"/>
              <a:gd name="connsiteY407" fmla="*/ 1347056 h 2579628"/>
              <a:gd name="connsiteX408" fmla="*/ 879123 w 3300542"/>
              <a:gd name="connsiteY408" fmla="*/ 1368168 h 2579628"/>
              <a:gd name="connsiteX409" fmla="*/ 856144 w 3300542"/>
              <a:gd name="connsiteY409" fmla="*/ 1393937 h 2579628"/>
              <a:gd name="connsiteX410" fmla="*/ 785342 w 3300542"/>
              <a:gd name="connsiteY410" fmla="*/ 1400457 h 2579628"/>
              <a:gd name="connsiteX411" fmla="*/ 713609 w 3300542"/>
              <a:gd name="connsiteY411" fmla="*/ 1406046 h 2579628"/>
              <a:gd name="connsiteX412" fmla="*/ 630385 w 3300542"/>
              <a:gd name="connsiteY412" fmla="*/ 1488942 h 2579628"/>
              <a:gd name="connsiteX413" fmla="*/ 607406 w 3300542"/>
              <a:gd name="connsiteY413" fmla="*/ 1520920 h 2579628"/>
              <a:gd name="connsiteX414" fmla="*/ 541572 w 3300542"/>
              <a:gd name="connsiteY414" fmla="*/ 1520920 h 2579628"/>
              <a:gd name="connsiteX415" fmla="*/ 475739 w 3300542"/>
              <a:gd name="connsiteY415" fmla="*/ 1520920 h 2579628"/>
              <a:gd name="connsiteX416" fmla="*/ 473255 w 3300542"/>
              <a:gd name="connsiteY416" fmla="*/ 1507570 h 2579628"/>
              <a:gd name="connsiteX417" fmla="*/ 477913 w 3300542"/>
              <a:gd name="connsiteY417" fmla="*/ 1400457 h 2579628"/>
              <a:gd name="connsiteX418" fmla="*/ 526356 w 3300542"/>
              <a:gd name="connsiteY418" fmla="*/ 1303590 h 2579628"/>
              <a:gd name="connsiteX419" fmla="*/ 567036 w 3300542"/>
              <a:gd name="connsiteY419" fmla="*/ 1301106 h 2579628"/>
              <a:gd name="connsiteX420" fmla="*/ 587221 w 3300542"/>
              <a:gd name="connsiteY420" fmla="*/ 1297691 h 2579628"/>
              <a:gd name="connsiteX421" fmla="*/ 593121 w 3300542"/>
              <a:gd name="connsiteY421" fmla="*/ 1273474 h 2579628"/>
              <a:gd name="connsiteX422" fmla="*/ 619206 w 3300542"/>
              <a:gd name="connsiteY422" fmla="*/ 1220384 h 2579628"/>
              <a:gd name="connsiteX423" fmla="*/ 678518 w 3300542"/>
              <a:gd name="connsiteY423" fmla="*/ 1187163 h 2579628"/>
              <a:gd name="connsiteX424" fmla="*/ 767021 w 3300542"/>
              <a:gd name="connsiteY424" fmla="*/ 1120722 h 2579628"/>
              <a:gd name="connsiteX425" fmla="*/ 912661 w 3300542"/>
              <a:gd name="connsiteY425" fmla="*/ 1012988 h 2579628"/>
              <a:gd name="connsiteX426" fmla="*/ 1007064 w 3300542"/>
              <a:gd name="connsiteY426" fmla="*/ 1017335 h 2579628"/>
              <a:gd name="connsiteX427" fmla="*/ 1060476 w 3300542"/>
              <a:gd name="connsiteY427" fmla="*/ 1021061 h 2579628"/>
              <a:gd name="connsiteX428" fmla="*/ 1253318 w 3300542"/>
              <a:gd name="connsiteY428" fmla="*/ 974800 h 2579628"/>
              <a:gd name="connsiteX429" fmla="*/ 1275055 w 3300542"/>
              <a:gd name="connsiteY429" fmla="*/ 979147 h 2579628"/>
              <a:gd name="connsiteX430" fmla="*/ 2373727 w 3300542"/>
              <a:gd name="connsiteY430" fmla="*/ 987530 h 2579628"/>
              <a:gd name="connsiteX431" fmla="*/ 2376521 w 3300542"/>
              <a:gd name="connsiteY431" fmla="*/ 1041862 h 2579628"/>
              <a:gd name="connsiteX432" fmla="*/ 2377453 w 3300542"/>
              <a:gd name="connsiteY432" fmla="*/ 1086260 h 2579628"/>
              <a:gd name="connsiteX433" fmla="*/ 2306651 w 3300542"/>
              <a:gd name="connsiteY433" fmla="*/ 1086260 h 2579628"/>
              <a:gd name="connsiteX434" fmla="*/ 2235849 w 3300542"/>
              <a:gd name="connsiteY434" fmla="*/ 1086260 h 2579628"/>
              <a:gd name="connsiteX435" fmla="*/ 2235849 w 3300542"/>
              <a:gd name="connsiteY435" fmla="*/ 1066700 h 2579628"/>
              <a:gd name="connsiteX436" fmla="*/ 2245165 w 3300542"/>
              <a:gd name="connsiteY436" fmla="*/ 1013299 h 2579628"/>
              <a:gd name="connsiteX437" fmla="*/ 2254481 w 3300542"/>
              <a:gd name="connsiteY437" fmla="*/ 978216 h 2579628"/>
              <a:gd name="connsiteX438" fmla="*/ 2313483 w 3300542"/>
              <a:gd name="connsiteY438" fmla="*/ 977595 h 2579628"/>
              <a:gd name="connsiteX439" fmla="*/ 2372174 w 3300542"/>
              <a:gd name="connsiteY439" fmla="*/ 977595 h 2579628"/>
              <a:gd name="connsiteX440" fmla="*/ 2373727 w 3300542"/>
              <a:gd name="connsiteY440" fmla="*/ 987530 h 2579628"/>
              <a:gd name="connsiteX441" fmla="*/ 2664077 w 3300542"/>
              <a:gd name="connsiteY441" fmla="*/ 1131899 h 2579628"/>
              <a:gd name="connsiteX442" fmla="*/ 2664387 w 3300542"/>
              <a:gd name="connsiteY442" fmla="*/ 1166982 h 2579628"/>
              <a:gd name="connsiteX443" fmla="*/ 2594517 w 3300542"/>
              <a:gd name="connsiteY443" fmla="*/ 1166982 h 2579628"/>
              <a:gd name="connsiteX444" fmla="*/ 2524646 w 3300542"/>
              <a:gd name="connsiteY444" fmla="*/ 1166982 h 2579628"/>
              <a:gd name="connsiteX445" fmla="*/ 2524646 w 3300542"/>
              <a:gd name="connsiteY445" fmla="*/ 1141213 h 2579628"/>
              <a:gd name="connsiteX446" fmla="*/ 2526510 w 3300542"/>
              <a:gd name="connsiteY446" fmla="*/ 1086881 h 2579628"/>
              <a:gd name="connsiteX447" fmla="*/ 2528683 w 3300542"/>
              <a:gd name="connsiteY447" fmla="*/ 1058317 h 2579628"/>
              <a:gd name="connsiteX448" fmla="*/ 2594206 w 3300542"/>
              <a:gd name="connsiteY448" fmla="*/ 1057696 h 2579628"/>
              <a:gd name="connsiteX449" fmla="*/ 2659729 w 3300542"/>
              <a:gd name="connsiteY449" fmla="*/ 1056765 h 2579628"/>
              <a:gd name="connsiteX450" fmla="*/ 2661592 w 3300542"/>
              <a:gd name="connsiteY450" fmla="*/ 1076946 h 2579628"/>
              <a:gd name="connsiteX451" fmla="*/ 2664077 w 3300542"/>
              <a:gd name="connsiteY451" fmla="*/ 1131899 h 2579628"/>
              <a:gd name="connsiteX452" fmla="*/ 2202001 w 3300542"/>
              <a:gd name="connsiteY452" fmla="*/ 1224420 h 2579628"/>
              <a:gd name="connsiteX453" fmla="*/ 2195480 w 3300542"/>
              <a:gd name="connsiteY453" fmla="*/ 1427779 h 2579628"/>
              <a:gd name="connsiteX454" fmla="*/ 2189269 w 3300542"/>
              <a:gd name="connsiteY454" fmla="*/ 1598538 h 2579628"/>
              <a:gd name="connsiteX455" fmla="*/ 2184301 w 3300542"/>
              <a:gd name="connsiteY455" fmla="*/ 1723658 h 2579628"/>
              <a:gd name="connsiteX456" fmla="*/ 2180264 w 3300542"/>
              <a:gd name="connsiteY456" fmla="*/ 1781096 h 2579628"/>
              <a:gd name="connsiteX457" fmla="*/ 2155731 w 3300542"/>
              <a:gd name="connsiteY457" fmla="*/ 1764641 h 2579628"/>
              <a:gd name="connsiteX458" fmla="*/ 2133373 w 3300542"/>
              <a:gd name="connsiteY458" fmla="*/ 1749117 h 2579628"/>
              <a:gd name="connsiteX459" fmla="*/ 2133373 w 3300542"/>
              <a:gd name="connsiteY459" fmla="*/ 1718070 h 2579628"/>
              <a:gd name="connsiteX460" fmla="*/ 2127162 w 3300542"/>
              <a:gd name="connsiteY460" fmla="*/ 1539549 h 2579628"/>
              <a:gd name="connsiteX461" fmla="*/ 2120951 w 3300542"/>
              <a:gd name="connsiteY461" fmla="*/ 1371894 h 2579628"/>
              <a:gd name="connsiteX462" fmla="*/ 2115983 w 3300542"/>
              <a:gd name="connsiteY462" fmla="*/ 1219763 h 2579628"/>
              <a:gd name="connsiteX463" fmla="*/ 2114120 w 3300542"/>
              <a:gd name="connsiteY463" fmla="*/ 1162325 h 2579628"/>
              <a:gd name="connsiteX464" fmla="*/ 2138031 w 3300542"/>
              <a:gd name="connsiteY464" fmla="*/ 1148354 h 2579628"/>
              <a:gd name="connsiteX465" fmla="*/ 2182748 w 3300542"/>
              <a:gd name="connsiteY465" fmla="*/ 1114202 h 2579628"/>
              <a:gd name="connsiteX466" fmla="*/ 2203243 w 3300542"/>
              <a:gd name="connsiteY466" fmla="*/ 1094022 h 2579628"/>
              <a:gd name="connsiteX467" fmla="*/ 2204175 w 3300542"/>
              <a:gd name="connsiteY467" fmla="*/ 1109545 h 2579628"/>
              <a:gd name="connsiteX468" fmla="*/ 2202001 w 3300542"/>
              <a:gd name="connsiteY468" fmla="*/ 1224420 h 2579628"/>
              <a:gd name="connsiteX469" fmla="*/ 2379937 w 3300542"/>
              <a:gd name="connsiteY469" fmla="*/ 1162946 h 2579628"/>
              <a:gd name="connsiteX470" fmla="*/ 2382732 w 3300542"/>
              <a:gd name="connsiteY470" fmla="*/ 1239012 h 2579628"/>
              <a:gd name="connsiteX471" fmla="*/ 2383664 w 3300542"/>
              <a:gd name="connsiteY471" fmla="*/ 1266333 h 2579628"/>
              <a:gd name="connsiteX472" fmla="*/ 2306341 w 3300542"/>
              <a:gd name="connsiteY472" fmla="*/ 1266333 h 2579628"/>
              <a:gd name="connsiteX473" fmla="*/ 2229328 w 3300542"/>
              <a:gd name="connsiteY473" fmla="*/ 1266333 h 2579628"/>
              <a:gd name="connsiteX474" fmla="*/ 2231191 w 3300542"/>
              <a:gd name="connsiteY474" fmla="*/ 1209517 h 2579628"/>
              <a:gd name="connsiteX475" fmla="*/ 2234607 w 3300542"/>
              <a:gd name="connsiteY475" fmla="*/ 1133452 h 2579628"/>
              <a:gd name="connsiteX476" fmla="*/ 2236470 w 3300542"/>
              <a:gd name="connsiteY476" fmla="*/ 1114202 h 2579628"/>
              <a:gd name="connsiteX477" fmla="*/ 2307272 w 3300542"/>
              <a:gd name="connsiteY477" fmla="*/ 1114202 h 2579628"/>
              <a:gd name="connsiteX478" fmla="*/ 2378074 w 3300542"/>
              <a:gd name="connsiteY478" fmla="*/ 1114202 h 2579628"/>
              <a:gd name="connsiteX479" fmla="*/ 2379937 w 3300542"/>
              <a:gd name="connsiteY479" fmla="*/ 1162946 h 2579628"/>
              <a:gd name="connsiteX480" fmla="*/ 2086793 w 3300542"/>
              <a:gd name="connsiteY480" fmla="*/ 1180954 h 2579628"/>
              <a:gd name="connsiteX481" fmla="*/ 2067850 w 3300542"/>
              <a:gd name="connsiteY481" fmla="*/ 1188716 h 2579628"/>
              <a:gd name="connsiteX482" fmla="*/ 2050150 w 3300542"/>
              <a:gd name="connsiteY482" fmla="*/ 1183127 h 2579628"/>
              <a:gd name="connsiteX483" fmla="*/ 2063503 w 3300542"/>
              <a:gd name="connsiteY483" fmla="*/ 1175986 h 2579628"/>
              <a:gd name="connsiteX484" fmla="*/ 2086793 w 3300542"/>
              <a:gd name="connsiteY484" fmla="*/ 1180954 h 2579628"/>
              <a:gd name="connsiteX485" fmla="*/ 2668424 w 3300542"/>
              <a:gd name="connsiteY485" fmla="*/ 1248326 h 2579628"/>
              <a:gd name="connsiteX486" fmla="*/ 2670598 w 3300542"/>
              <a:gd name="connsiteY486" fmla="*/ 1324392 h 2579628"/>
              <a:gd name="connsiteX487" fmla="*/ 2670598 w 3300542"/>
              <a:gd name="connsiteY487" fmla="*/ 1347056 h 2579628"/>
              <a:gd name="connsiteX488" fmla="*/ 2594517 w 3300542"/>
              <a:gd name="connsiteY488" fmla="*/ 1347056 h 2579628"/>
              <a:gd name="connsiteX489" fmla="*/ 2518436 w 3300542"/>
              <a:gd name="connsiteY489" fmla="*/ 1347056 h 2579628"/>
              <a:gd name="connsiteX490" fmla="*/ 2518436 w 3300542"/>
              <a:gd name="connsiteY490" fmla="*/ 1327496 h 2579628"/>
              <a:gd name="connsiteX491" fmla="*/ 2520610 w 3300542"/>
              <a:gd name="connsiteY491" fmla="*/ 1251431 h 2579628"/>
              <a:gd name="connsiteX492" fmla="*/ 2522473 w 3300542"/>
              <a:gd name="connsiteY492" fmla="*/ 1194925 h 2579628"/>
              <a:gd name="connsiteX493" fmla="*/ 2594517 w 3300542"/>
              <a:gd name="connsiteY493" fmla="*/ 1194925 h 2579628"/>
              <a:gd name="connsiteX494" fmla="*/ 2666561 w 3300542"/>
              <a:gd name="connsiteY494" fmla="*/ 1194925 h 2579628"/>
              <a:gd name="connsiteX495" fmla="*/ 2668424 w 3300542"/>
              <a:gd name="connsiteY495" fmla="*/ 1248326 h 2579628"/>
              <a:gd name="connsiteX496" fmla="*/ 2087724 w 3300542"/>
              <a:gd name="connsiteY496" fmla="*/ 1237460 h 2579628"/>
              <a:gd name="connsiteX497" fmla="*/ 2089898 w 3300542"/>
              <a:gd name="connsiteY497" fmla="*/ 1293344 h 2579628"/>
              <a:gd name="connsiteX498" fmla="*/ 2089898 w 3300542"/>
              <a:gd name="connsiteY498" fmla="*/ 1328428 h 2579628"/>
              <a:gd name="connsiteX499" fmla="*/ 2009159 w 3300542"/>
              <a:gd name="connsiteY499" fmla="*/ 1328428 h 2579628"/>
              <a:gd name="connsiteX500" fmla="*/ 1928420 w 3300542"/>
              <a:gd name="connsiteY500" fmla="*/ 1328428 h 2579628"/>
              <a:gd name="connsiteX501" fmla="*/ 1928420 w 3300542"/>
              <a:gd name="connsiteY501" fmla="*/ 1316319 h 2579628"/>
              <a:gd name="connsiteX502" fmla="*/ 1943326 w 3300542"/>
              <a:gd name="connsiteY502" fmla="*/ 1300485 h 2579628"/>
              <a:gd name="connsiteX503" fmla="*/ 2035554 w 3300542"/>
              <a:gd name="connsiteY503" fmla="*/ 1236218 h 2579628"/>
              <a:gd name="connsiteX504" fmla="*/ 2066608 w 3300542"/>
              <a:gd name="connsiteY504" fmla="*/ 1216658 h 2579628"/>
              <a:gd name="connsiteX505" fmla="*/ 2085861 w 3300542"/>
              <a:gd name="connsiteY505" fmla="*/ 1216658 h 2579628"/>
              <a:gd name="connsiteX506" fmla="*/ 2087724 w 3300542"/>
              <a:gd name="connsiteY506" fmla="*/ 1237460 h 2579628"/>
              <a:gd name="connsiteX507" fmla="*/ 1661050 w 3300542"/>
              <a:gd name="connsiteY507" fmla="*/ 1252362 h 2579628"/>
              <a:gd name="connsiteX508" fmla="*/ 1768495 w 3300542"/>
              <a:gd name="connsiteY508" fmla="*/ 1295207 h 2579628"/>
              <a:gd name="connsiteX509" fmla="*/ 1882461 w 3300542"/>
              <a:gd name="connsiteY509" fmla="*/ 1309179 h 2579628"/>
              <a:gd name="connsiteX510" fmla="*/ 1898298 w 3300542"/>
              <a:gd name="connsiteY510" fmla="*/ 1308247 h 2579628"/>
              <a:gd name="connsiteX511" fmla="*/ 1896435 w 3300542"/>
              <a:gd name="connsiteY511" fmla="*/ 1379966 h 2579628"/>
              <a:gd name="connsiteX512" fmla="*/ 1891156 w 3300542"/>
              <a:gd name="connsiteY512" fmla="*/ 1546068 h 2579628"/>
              <a:gd name="connsiteX513" fmla="*/ 1885566 w 3300542"/>
              <a:gd name="connsiteY513" fmla="*/ 1703478 h 2579628"/>
              <a:gd name="connsiteX514" fmla="*/ 1883392 w 3300542"/>
              <a:gd name="connsiteY514" fmla="*/ 1766503 h 2579628"/>
              <a:gd name="connsiteX515" fmla="*/ 1855755 w 3300542"/>
              <a:gd name="connsiteY515" fmla="*/ 1743218 h 2579628"/>
              <a:gd name="connsiteX516" fmla="*/ 1826565 w 3300542"/>
              <a:gd name="connsiteY516" fmla="*/ 1721175 h 2579628"/>
              <a:gd name="connsiteX517" fmla="*/ 1823149 w 3300542"/>
              <a:gd name="connsiteY517" fmla="*/ 1824251 h 2579628"/>
              <a:gd name="connsiteX518" fmla="*/ 1821286 w 3300542"/>
              <a:gd name="connsiteY518" fmla="*/ 1926086 h 2579628"/>
              <a:gd name="connsiteX519" fmla="*/ 1709804 w 3300542"/>
              <a:gd name="connsiteY519" fmla="*/ 1926086 h 2579628"/>
              <a:gd name="connsiteX520" fmla="*/ 1598632 w 3300542"/>
              <a:gd name="connsiteY520" fmla="*/ 1926086 h 2579628"/>
              <a:gd name="connsiteX521" fmla="*/ 1589316 w 3300542"/>
              <a:gd name="connsiteY521" fmla="*/ 1888829 h 2579628"/>
              <a:gd name="connsiteX522" fmla="*/ 1558884 w 3300542"/>
              <a:gd name="connsiteY522" fmla="*/ 1705651 h 2579628"/>
              <a:gd name="connsiteX523" fmla="*/ 1558573 w 3300542"/>
              <a:gd name="connsiteY523" fmla="*/ 1527130 h 2579628"/>
              <a:gd name="connsiteX524" fmla="*/ 1560436 w 3300542"/>
              <a:gd name="connsiteY524" fmla="*/ 1506949 h 2579628"/>
              <a:gd name="connsiteX525" fmla="*/ 1578447 w 3300542"/>
              <a:gd name="connsiteY525" fmla="*/ 1506018 h 2579628"/>
              <a:gd name="connsiteX526" fmla="*/ 1596148 w 3300542"/>
              <a:gd name="connsiteY526" fmla="*/ 1505086 h 2579628"/>
              <a:gd name="connsiteX527" fmla="*/ 1595527 w 3300542"/>
              <a:gd name="connsiteY527" fmla="*/ 1447028 h 2579628"/>
              <a:gd name="connsiteX528" fmla="*/ 1594595 w 3300542"/>
              <a:gd name="connsiteY528" fmla="*/ 1388970 h 2579628"/>
              <a:gd name="connsiteX529" fmla="*/ 1461997 w 3300542"/>
              <a:gd name="connsiteY529" fmla="*/ 1388038 h 2579628"/>
              <a:gd name="connsiteX530" fmla="*/ 1329088 w 3300542"/>
              <a:gd name="connsiteY530" fmla="*/ 1384934 h 2579628"/>
              <a:gd name="connsiteX531" fmla="*/ 1351447 w 3300542"/>
              <a:gd name="connsiteY531" fmla="*/ 1353266 h 2579628"/>
              <a:gd name="connsiteX532" fmla="*/ 1460755 w 3300542"/>
              <a:gd name="connsiteY532" fmla="*/ 1272232 h 2579628"/>
              <a:gd name="connsiteX533" fmla="*/ 1514788 w 3300542"/>
              <a:gd name="connsiteY533" fmla="*/ 1274095 h 2579628"/>
              <a:gd name="connsiteX534" fmla="*/ 1627201 w 3300542"/>
              <a:gd name="connsiteY534" fmla="*/ 1244911 h 2579628"/>
              <a:gd name="connsiteX535" fmla="*/ 1637139 w 3300542"/>
              <a:gd name="connsiteY535" fmla="*/ 1238391 h 2579628"/>
              <a:gd name="connsiteX536" fmla="*/ 1661050 w 3300542"/>
              <a:gd name="connsiteY536" fmla="*/ 1252362 h 2579628"/>
              <a:gd name="connsiteX537" fmla="*/ 2384906 w 3300542"/>
              <a:gd name="connsiteY537" fmla="*/ 1313525 h 2579628"/>
              <a:gd name="connsiteX538" fmla="*/ 2387080 w 3300542"/>
              <a:gd name="connsiteY538" fmla="*/ 1367858 h 2579628"/>
              <a:gd name="connsiteX539" fmla="*/ 2388943 w 3300542"/>
              <a:gd name="connsiteY539" fmla="*/ 1402941 h 2579628"/>
              <a:gd name="connsiteX540" fmla="*/ 2306962 w 3300542"/>
              <a:gd name="connsiteY540" fmla="*/ 1402941 h 2579628"/>
              <a:gd name="connsiteX541" fmla="*/ 2224981 w 3300542"/>
              <a:gd name="connsiteY541" fmla="*/ 1402941 h 2579628"/>
              <a:gd name="connsiteX542" fmla="*/ 2225912 w 3300542"/>
              <a:gd name="connsiteY542" fmla="*/ 1358544 h 2579628"/>
              <a:gd name="connsiteX543" fmla="*/ 2228396 w 3300542"/>
              <a:gd name="connsiteY543" fmla="*/ 1304211 h 2579628"/>
              <a:gd name="connsiteX544" fmla="*/ 2229949 w 3300542"/>
              <a:gd name="connsiteY544" fmla="*/ 1294276 h 2579628"/>
              <a:gd name="connsiteX545" fmla="*/ 2307272 w 3300542"/>
              <a:gd name="connsiteY545" fmla="*/ 1294276 h 2579628"/>
              <a:gd name="connsiteX546" fmla="*/ 2384906 w 3300542"/>
              <a:gd name="connsiteY546" fmla="*/ 1294276 h 2579628"/>
              <a:gd name="connsiteX547" fmla="*/ 2384906 w 3300542"/>
              <a:gd name="connsiteY547" fmla="*/ 1313525 h 2579628"/>
              <a:gd name="connsiteX548" fmla="*/ 2093003 w 3300542"/>
              <a:gd name="connsiteY548" fmla="*/ 1377172 h 2579628"/>
              <a:gd name="connsiteX549" fmla="*/ 2095177 w 3300542"/>
              <a:gd name="connsiteY549" fmla="*/ 1451685 h 2579628"/>
              <a:gd name="connsiteX550" fmla="*/ 2097040 w 3300542"/>
              <a:gd name="connsiteY550" fmla="*/ 1505397 h 2579628"/>
              <a:gd name="connsiteX551" fmla="*/ 2009159 w 3300542"/>
              <a:gd name="connsiteY551" fmla="*/ 1505397 h 2579628"/>
              <a:gd name="connsiteX552" fmla="*/ 1921278 w 3300542"/>
              <a:gd name="connsiteY552" fmla="*/ 1505397 h 2579628"/>
              <a:gd name="connsiteX553" fmla="*/ 1923141 w 3300542"/>
              <a:gd name="connsiteY553" fmla="*/ 1456342 h 2579628"/>
              <a:gd name="connsiteX554" fmla="*/ 1925315 w 3300542"/>
              <a:gd name="connsiteY554" fmla="*/ 1381829 h 2579628"/>
              <a:gd name="connsiteX555" fmla="*/ 1925315 w 3300542"/>
              <a:gd name="connsiteY555" fmla="*/ 1356370 h 2579628"/>
              <a:gd name="connsiteX556" fmla="*/ 2009159 w 3300542"/>
              <a:gd name="connsiteY556" fmla="*/ 1356370 h 2579628"/>
              <a:gd name="connsiteX557" fmla="*/ 2093003 w 3300542"/>
              <a:gd name="connsiteY557" fmla="*/ 1356370 h 2579628"/>
              <a:gd name="connsiteX558" fmla="*/ 2093003 w 3300542"/>
              <a:gd name="connsiteY558" fmla="*/ 1377172 h 2579628"/>
              <a:gd name="connsiteX559" fmla="*/ 2673703 w 3300542"/>
              <a:gd name="connsiteY559" fmla="*/ 1410392 h 2579628"/>
              <a:gd name="connsiteX560" fmla="*/ 2675566 w 3300542"/>
              <a:gd name="connsiteY560" fmla="*/ 1464725 h 2579628"/>
              <a:gd name="connsiteX561" fmla="*/ 2677740 w 3300542"/>
              <a:gd name="connsiteY561" fmla="*/ 1483664 h 2579628"/>
              <a:gd name="connsiteX562" fmla="*/ 2594517 w 3300542"/>
              <a:gd name="connsiteY562" fmla="*/ 1483664 h 2579628"/>
              <a:gd name="connsiteX563" fmla="*/ 2511293 w 3300542"/>
              <a:gd name="connsiteY563" fmla="*/ 1483664 h 2579628"/>
              <a:gd name="connsiteX564" fmla="*/ 2513157 w 3300542"/>
              <a:gd name="connsiteY564" fmla="*/ 1453237 h 2579628"/>
              <a:gd name="connsiteX565" fmla="*/ 2515330 w 3300542"/>
              <a:gd name="connsiteY565" fmla="*/ 1398905 h 2579628"/>
              <a:gd name="connsiteX566" fmla="*/ 2515330 w 3300542"/>
              <a:gd name="connsiteY566" fmla="*/ 1374999 h 2579628"/>
              <a:gd name="connsiteX567" fmla="*/ 2594517 w 3300542"/>
              <a:gd name="connsiteY567" fmla="*/ 1374999 h 2579628"/>
              <a:gd name="connsiteX568" fmla="*/ 2673703 w 3300542"/>
              <a:gd name="connsiteY568" fmla="*/ 1374999 h 2579628"/>
              <a:gd name="connsiteX569" fmla="*/ 2673703 w 3300542"/>
              <a:gd name="connsiteY569" fmla="*/ 1410392 h 2579628"/>
              <a:gd name="connsiteX570" fmla="*/ 913903 w 3300542"/>
              <a:gd name="connsiteY570" fmla="*/ 1407598 h 2579628"/>
              <a:gd name="connsiteX571" fmla="*/ 922288 w 3300542"/>
              <a:gd name="connsiteY571" fmla="*/ 1415049 h 2579628"/>
              <a:gd name="connsiteX572" fmla="*/ 922288 w 3300542"/>
              <a:gd name="connsiteY572" fmla="*/ 1460378 h 2579628"/>
              <a:gd name="connsiteX573" fmla="*/ 922288 w 3300542"/>
              <a:gd name="connsiteY573" fmla="*/ 1505397 h 2579628"/>
              <a:gd name="connsiteX574" fmla="*/ 949925 w 3300542"/>
              <a:gd name="connsiteY574" fmla="*/ 1505397 h 2579628"/>
              <a:gd name="connsiteX575" fmla="*/ 977874 w 3300542"/>
              <a:gd name="connsiteY575" fmla="*/ 1505397 h 2579628"/>
              <a:gd name="connsiteX576" fmla="*/ 980358 w 3300542"/>
              <a:gd name="connsiteY576" fmla="*/ 1523094 h 2579628"/>
              <a:gd name="connsiteX577" fmla="*/ 978495 w 3300542"/>
              <a:gd name="connsiteY577" fmla="*/ 1722727 h 2579628"/>
              <a:gd name="connsiteX578" fmla="*/ 903035 w 3300542"/>
              <a:gd name="connsiteY578" fmla="*/ 2049964 h 2579628"/>
              <a:gd name="connsiteX579" fmla="*/ 896203 w 3300542"/>
              <a:gd name="connsiteY579" fmla="*/ 2068282 h 2579628"/>
              <a:gd name="connsiteX580" fmla="*/ 887508 w 3300542"/>
              <a:gd name="connsiteY580" fmla="*/ 2042202 h 2579628"/>
              <a:gd name="connsiteX581" fmla="*/ 835649 w 3300542"/>
              <a:gd name="connsiteY581" fmla="*/ 1795998 h 2579628"/>
              <a:gd name="connsiteX582" fmla="*/ 834096 w 3300542"/>
              <a:gd name="connsiteY582" fmla="*/ 1642315 h 2579628"/>
              <a:gd name="connsiteX583" fmla="*/ 836270 w 3300542"/>
              <a:gd name="connsiteY583" fmla="*/ 1623376 h 2579628"/>
              <a:gd name="connsiteX584" fmla="*/ 851175 w 3300542"/>
              <a:gd name="connsiteY584" fmla="*/ 1623376 h 2579628"/>
              <a:gd name="connsiteX585" fmla="*/ 866392 w 3300542"/>
              <a:gd name="connsiteY585" fmla="*/ 1623376 h 2579628"/>
              <a:gd name="connsiteX586" fmla="*/ 866392 w 3300542"/>
              <a:gd name="connsiteY586" fmla="*/ 1572148 h 2579628"/>
              <a:gd name="connsiteX587" fmla="*/ 866392 w 3300542"/>
              <a:gd name="connsiteY587" fmla="*/ 1520920 h 2579628"/>
              <a:gd name="connsiteX588" fmla="*/ 756152 w 3300542"/>
              <a:gd name="connsiteY588" fmla="*/ 1520920 h 2579628"/>
              <a:gd name="connsiteX589" fmla="*/ 645912 w 3300542"/>
              <a:gd name="connsiteY589" fmla="*/ 1518126 h 2579628"/>
              <a:gd name="connsiteX590" fmla="*/ 700566 w 3300542"/>
              <a:gd name="connsiteY590" fmla="*/ 1448891 h 2579628"/>
              <a:gd name="connsiteX591" fmla="*/ 784410 w 3300542"/>
              <a:gd name="connsiteY591" fmla="*/ 1429642 h 2579628"/>
              <a:gd name="connsiteX592" fmla="*/ 853970 w 3300542"/>
              <a:gd name="connsiteY592" fmla="*/ 1424674 h 2579628"/>
              <a:gd name="connsiteX593" fmla="*/ 887508 w 3300542"/>
              <a:gd name="connsiteY593" fmla="*/ 1408840 h 2579628"/>
              <a:gd name="connsiteX594" fmla="*/ 913903 w 3300542"/>
              <a:gd name="connsiteY594" fmla="*/ 1407598 h 2579628"/>
              <a:gd name="connsiteX595" fmla="*/ 1565094 w 3300542"/>
              <a:gd name="connsiteY595" fmla="*/ 1446407 h 2579628"/>
              <a:gd name="connsiteX596" fmla="*/ 1565094 w 3300542"/>
              <a:gd name="connsiteY596" fmla="*/ 1477454 h 2579628"/>
              <a:gd name="connsiteX597" fmla="*/ 1259218 w 3300542"/>
              <a:gd name="connsiteY597" fmla="*/ 1477454 h 2579628"/>
              <a:gd name="connsiteX598" fmla="*/ 953341 w 3300542"/>
              <a:gd name="connsiteY598" fmla="*/ 1477454 h 2579628"/>
              <a:gd name="connsiteX599" fmla="*/ 953341 w 3300542"/>
              <a:gd name="connsiteY599" fmla="*/ 1446407 h 2579628"/>
              <a:gd name="connsiteX600" fmla="*/ 953341 w 3300542"/>
              <a:gd name="connsiteY600" fmla="*/ 1415360 h 2579628"/>
              <a:gd name="connsiteX601" fmla="*/ 1259218 w 3300542"/>
              <a:gd name="connsiteY601" fmla="*/ 1415360 h 2579628"/>
              <a:gd name="connsiteX602" fmla="*/ 1565094 w 3300542"/>
              <a:gd name="connsiteY602" fmla="*/ 1415360 h 2579628"/>
              <a:gd name="connsiteX603" fmla="*/ 1565094 w 3300542"/>
              <a:gd name="connsiteY603" fmla="*/ 1446407 h 2579628"/>
              <a:gd name="connsiteX604" fmla="*/ 2389253 w 3300542"/>
              <a:gd name="connsiteY604" fmla="*/ 1450133 h 2579628"/>
              <a:gd name="connsiteX605" fmla="*/ 2392669 w 3300542"/>
              <a:gd name="connsiteY605" fmla="*/ 1524646 h 2579628"/>
              <a:gd name="connsiteX606" fmla="*/ 2394532 w 3300542"/>
              <a:gd name="connsiteY606" fmla="*/ 1583015 h 2579628"/>
              <a:gd name="connsiteX607" fmla="*/ 2306651 w 3300542"/>
              <a:gd name="connsiteY607" fmla="*/ 1583015 h 2579628"/>
              <a:gd name="connsiteX608" fmla="*/ 2218770 w 3300542"/>
              <a:gd name="connsiteY608" fmla="*/ 1583015 h 2579628"/>
              <a:gd name="connsiteX609" fmla="*/ 2220633 w 3300542"/>
              <a:gd name="connsiteY609" fmla="*/ 1524956 h 2579628"/>
              <a:gd name="connsiteX610" fmla="*/ 2223117 w 3300542"/>
              <a:gd name="connsiteY610" fmla="*/ 1450133 h 2579628"/>
              <a:gd name="connsiteX611" fmla="*/ 2223428 w 3300542"/>
              <a:gd name="connsiteY611" fmla="*/ 1433988 h 2579628"/>
              <a:gd name="connsiteX612" fmla="*/ 2305409 w 3300542"/>
              <a:gd name="connsiteY612" fmla="*/ 1433988 h 2579628"/>
              <a:gd name="connsiteX613" fmla="*/ 2387701 w 3300542"/>
              <a:gd name="connsiteY613" fmla="*/ 1433988 h 2579628"/>
              <a:gd name="connsiteX614" fmla="*/ 2389253 w 3300542"/>
              <a:gd name="connsiteY614" fmla="*/ 1450133 h 2579628"/>
              <a:gd name="connsiteX615" fmla="*/ 1529072 w 3300542"/>
              <a:gd name="connsiteY615" fmla="*/ 1551036 h 2579628"/>
              <a:gd name="connsiteX616" fmla="*/ 1526278 w 3300542"/>
              <a:gd name="connsiteY616" fmla="*/ 1600091 h 2579628"/>
              <a:gd name="connsiteX617" fmla="*/ 1535594 w 3300542"/>
              <a:gd name="connsiteY617" fmla="*/ 1753153 h 2579628"/>
              <a:gd name="connsiteX618" fmla="*/ 1566958 w 3300542"/>
              <a:gd name="connsiteY618" fmla="*/ 1920497 h 2579628"/>
              <a:gd name="connsiteX619" fmla="*/ 1568821 w 3300542"/>
              <a:gd name="connsiteY619" fmla="*/ 1927638 h 2579628"/>
              <a:gd name="connsiteX620" fmla="*/ 1362005 w 3300542"/>
              <a:gd name="connsiteY620" fmla="*/ 1927638 h 2579628"/>
              <a:gd name="connsiteX621" fmla="*/ 1155189 w 3300542"/>
              <a:gd name="connsiteY621" fmla="*/ 1927638 h 2579628"/>
              <a:gd name="connsiteX622" fmla="*/ 1155189 w 3300542"/>
              <a:gd name="connsiteY622" fmla="*/ 2082874 h 2579628"/>
              <a:gd name="connsiteX623" fmla="*/ 1155189 w 3300542"/>
              <a:gd name="connsiteY623" fmla="*/ 2238110 h 2579628"/>
              <a:gd name="connsiteX624" fmla="*/ 1004890 w 3300542"/>
              <a:gd name="connsiteY624" fmla="*/ 2238110 h 2579628"/>
              <a:gd name="connsiteX625" fmla="*/ 854281 w 3300542"/>
              <a:gd name="connsiteY625" fmla="*/ 2238110 h 2579628"/>
              <a:gd name="connsiteX626" fmla="*/ 871360 w 3300542"/>
              <a:gd name="connsiteY626" fmla="*/ 2201474 h 2579628"/>
              <a:gd name="connsiteX627" fmla="*/ 1003337 w 3300542"/>
              <a:gd name="connsiteY627" fmla="*/ 1756879 h 2579628"/>
              <a:gd name="connsiteX628" fmla="*/ 1010790 w 3300542"/>
              <a:gd name="connsiteY628" fmla="*/ 1615614 h 2579628"/>
              <a:gd name="connsiteX629" fmla="*/ 1008616 w 3300542"/>
              <a:gd name="connsiteY629" fmla="*/ 1515332 h 2579628"/>
              <a:gd name="connsiteX630" fmla="*/ 1006443 w 3300542"/>
              <a:gd name="connsiteY630" fmla="*/ 1505397 h 2579628"/>
              <a:gd name="connsiteX631" fmla="*/ 1268534 w 3300542"/>
              <a:gd name="connsiteY631" fmla="*/ 1505397 h 2579628"/>
              <a:gd name="connsiteX632" fmla="*/ 1530936 w 3300542"/>
              <a:gd name="connsiteY632" fmla="*/ 1505397 h 2579628"/>
              <a:gd name="connsiteX633" fmla="*/ 1529072 w 3300542"/>
              <a:gd name="connsiteY633" fmla="*/ 1551036 h 2579628"/>
              <a:gd name="connsiteX634" fmla="*/ 2678051 w 3300542"/>
              <a:gd name="connsiteY634" fmla="*/ 1557245 h 2579628"/>
              <a:gd name="connsiteX635" fmla="*/ 2681466 w 3300542"/>
              <a:gd name="connsiteY635" fmla="*/ 1633311 h 2579628"/>
              <a:gd name="connsiteX636" fmla="*/ 2683019 w 3300542"/>
              <a:gd name="connsiteY636" fmla="*/ 1663737 h 2579628"/>
              <a:gd name="connsiteX637" fmla="*/ 2594827 w 3300542"/>
              <a:gd name="connsiteY637" fmla="*/ 1663737 h 2579628"/>
              <a:gd name="connsiteX638" fmla="*/ 2506325 w 3300542"/>
              <a:gd name="connsiteY638" fmla="*/ 1663737 h 2579628"/>
              <a:gd name="connsiteX639" fmla="*/ 2507878 w 3300542"/>
              <a:gd name="connsiteY639" fmla="*/ 1613130 h 2579628"/>
              <a:gd name="connsiteX640" fmla="*/ 2510983 w 3300542"/>
              <a:gd name="connsiteY640" fmla="*/ 1537065 h 2579628"/>
              <a:gd name="connsiteX641" fmla="*/ 2512846 w 3300542"/>
              <a:gd name="connsiteY641" fmla="*/ 1511606 h 2579628"/>
              <a:gd name="connsiteX642" fmla="*/ 2594517 w 3300542"/>
              <a:gd name="connsiteY642" fmla="*/ 1511606 h 2579628"/>
              <a:gd name="connsiteX643" fmla="*/ 2676187 w 3300542"/>
              <a:gd name="connsiteY643" fmla="*/ 1511606 h 2579628"/>
              <a:gd name="connsiteX644" fmla="*/ 2678051 w 3300542"/>
              <a:gd name="connsiteY644" fmla="*/ 1557245 h 2579628"/>
              <a:gd name="connsiteX645" fmla="*/ 2099214 w 3300542"/>
              <a:gd name="connsiteY645" fmla="*/ 1571838 h 2579628"/>
              <a:gd name="connsiteX646" fmla="*/ 2101077 w 3300542"/>
              <a:gd name="connsiteY646" fmla="*/ 1626170 h 2579628"/>
              <a:gd name="connsiteX647" fmla="*/ 2103251 w 3300542"/>
              <a:gd name="connsiteY647" fmla="*/ 1645109 h 2579628"/>
              <a:gd name="connsiteX648" fmla="*/ 2009159 w 3300542"/>
              <a:gd name="connsiteY648" fmla="*/ 1645109 h 2579628"/>
              <a:gd name="connsiteX649" fmla="*/ 1915067 w 3300542"/>
              <a:gd name="connsiteY649" fmla="*/ 1645109 h 2579628"/>
              <a:gd name="connsiteX650" fmla="*/ 1917241 w 3300542"/>
              <a:gd name="connsiteY650" fmla="*/ 1621203 h 2579628"/>
              <a:gd name="connsiteX651" fmla="*/ 1919104 w 3300542"/>
              <a:gd name="connsiteY651" fmla="*/ 1566870 h 2579628"/>
              <a:gd name="connsiteX652" fmla="*/ 1919104 w 3300542"/>
              <a:gd name="connsiteY652" fmla="*/ 1536444 h 2579628"/>
              <a:gd name="connsiteX653" fmla="*/ 2009159 w 3300542"/>
              <a:gd name="connsiteY653" fmla="*/ 1536444 h 2579628"/>
              <a:gd name="connsiteX654" fmla="*/ 2099214 w 3300542"/>
              <a:gd name="connsiteY654" fmla="*/ 1536444 h 2579628"/>
              <a:gd name="connsiteX655" fmla="*/ 2099214 w 3300542"/>
              <a:gd name="connsiteY655" fmla="*/ 1571838 h 2579628"/>
              <a:gd name="connsiteX656" fmla="*/ 835338 w 3300542"/>
              <a:gd name="connsiteY656" fmla="*/ 1572148 h 2579628"/>
              <a:gd name="connsiteX657" fmla="*/ 835338 w 3300542"/>
              <a:gd name="connsiteY657" fmla="*/ 1595433 h 2579628"/>
              <a:gd name="connsiteX658" fmla="*/ 579147 w 3300542"/>
              <a:gd name="connsiteY658" fmla="*/ 1595433 h 2579628"/>
              <a:gd name="connsiteX659" fmla="*/ 322956 w 3300542"/>
              <a:gd name="connsiteY659" fmla="*/ 1595433 h 2579628"/>
              <a:gd name="connsiteX660" fmla="*/ 322956 w 3300542"/>
              <a:gd name="connsiteY660" fmla="*/ 1572148 h 2579628"/>
              <a:gd name="connsiteX661" fmla="*/ 322956 w 3300542"/>
              <a:gd name="connsiteY661" fmla="*/ 1548863 h 2579628"/>
              <a:gd name="connsiteX662" fmla="*/ 579147 w 3300542"/>
              <a:gd name="connsiteY662" fmla="*/ 1548863 h 2579628"/>
              <a:gd name="connsiteX663" fmla="*/ 835338 w 3300542"/>
              <a:gd name="connsiteY663" fmla="*/ 1548863 h 2579628"/>
              <a:gd name="connsiteX664" fmla="*/ 835338 w 3300542"/>
              <a:gd name="connsiteY664" fmla="*/ 1572148 h 2579628"/>
              <a:gd name="connsiteX665" fmla="*/ 2395775 w 3300542"/>
              <a:gd name="connsiteY665" fmla="*/ 1620892 h 2579628"/>
              <a:gd name="connsiteX666" fmla="*/ 2396706 w 3300542"/>
              <a:gd name="connsiteY666" fmla="*/ 1716517 h 2579628"/>
              <a:gd name="connsiteX667" fmla="*/ 2392669 w 3300542"/>
              <a:gd name="connsiteY667" fmla="*/ 1713413 h 2579628"/>
              <a:gd name="connsiteX668" fmla="*/ 2384906 w 3300542"/>
              <a:gd name="connsiteY668" fmla="*/ 1716517 h 2579628"/>
              <a:gd name="connsiteX669" fmla="*/ 2298888 w 3300542"/>
              <a:gd name="connsiteY669" fmla="*/ 1722727 h 2579628"/>
              <a:gd name="connsiteX670" fmla="*/ 2213180 w 3300542"/>
              <a:gd name="connsiteY670" fmla="*/ 1722727 h 2579628"/>
              <a:gd name="connsiteX671" fmla="*/ 2215043 w 3300542"/>
              <a:gd name="connsiteY671" fmla="*/ 1689506 h 2579628"/>
              <a:gd name="connsiteX672" fmla="*/ 2217217 w 3300542"/>
              <a:gd name="connsiteY672" fmla="*/ 1635174 h 2579628"/>
              <a:gd name="connsiteX673" fmla="*/ 2217217 w 3300542"/>
              <a:gd name="connsiteY673" fmla="*/ 1614062 h 2579628"/>
              <a:gd name="connsiteX674" fmla="*/ 2305720 w 3300542"/>
              <a:gd name="connsiteY674" fmla="*/ 1614062 h 2579628"/>
              <a:gd name="connsiteX675" fmla="*/ 2394222 w 3300542"/>
              <a:gd name="connsiteY675" fmla="*/ 1614062 h 2579628"/>
              <a:gd name="connsiteX676" fmla="*/ 2395775 w 3300542"/>
              <a:gd name="connsiteY676" fmla="*/ 1620892 h 2579628"/>
              <a:gd name="connsiteX677" fmla="*/ 805837 w 3300542"/>
              <a:gd name="connsiteY677" fmla="*/ 1709377 h 2579628"/>
              <a:gd name="connsiteX678" fmla="*/ 824780 w 3300542"/>
              <a:gd name="connsiteY678" fmla="*/ 1913357 h 2579628"/>
              <a:gd name="connsiteX679" fmla="*/ 863907 w 3300542"/>
              <a:gd name="connsiteY679" fmla="*/ 2061141 h 2579628"/>
              <a:gd name="connsiteX680" fmla="*/ 879745 w 3300542"/>
              <a:gd name="connsiteY680" fmla="*/ 2109264 h 2579628"/>
              <a:gd name="connsiteX681" fmla="*/ 874155 w 3300542"/>
              <a:gd name="connsiteY681" fmla="*/ 2124788 h 2579628"/>
              <a:gd name="connsiteX682" fmla="*/ 845275 w 3300542"/>
              <a:gd name="connsiteY682" fmla="*/ 2189055 h 2579628"/>
              <a:gd name="connsiteX683" fmla="*/ 821985 w 3300542"/>
              <a:gd name="connsiteY683" fmla="*/ 2238110 h 2579628"/>
              <a:gd name="connsiteX684" fmla="*/ 531946 w 3300542"/>
              <a:gd name="connsiteY684" fmla="*/ 2238110 h 2579628"/>
              <a:gd name="connsiteX685" fmla="*/ 242217 w 3300542"/>
              <a:gd name="connsiteY685" fmla="*/ 2236868 h 2579628"/>
              <a:gd name="connsiteX686" fmla="*/ 254949 w 3300542"/>
              <a:gd name="connsiteY686" fmla="*/ 2207994 h 2579628"/>
              <a:gd name="connsiteX687" fmla="*/ 369847 w 3300542"/>
              <a:gd name="connsiteY687" fmla="*/ 1792893 h 2579628"/>
              <a:gd name="connsiteX688" fmla="*/ 372020 w 3300542"/>
              <a:gd name="connsiteY688" fmla="*/ 1689506 h 2579628"/>
              <a:gd name="connsiteX689" fmla="*/ 370778 w 3300542"/>
              <a:gd name="connsiteY689" fmla="*/ 1623376 h 2579628"/>
              <a:gd name="connsiteX690" fmla="*/ 588463 w 3300542"/>
              <a:gd name="connsiteY690" fmla="*/ 1623376 h 2579628"/>
              <a:gd name="connsiteX691" fmla="*/ 805837 w 3300542"/>
              <a:gd name="connsiteY691" fmla="*/ 1623376 h 2579628"/>
              <a:gd name="connsiteX692" fmla="*/ 805837 w 3300542"/>
              <a:gd name="connsiteY692" fmla="*/ 1709377 h 2579628"/>
              <a:gd name="connsiteX693" fmla="*/ 2102319 w 3300542"/>
              <a:gd name="connsiteY693" fmla="*/ 1684539 h 2579628"/>
              <a:gd name="connsiteX694" fmla="*/ 2104183 w 3300542"/>
              <a:gd name="connsiteY694" fmla="*/ 1713413 h 2579628"/>
              <a:gd name="connsiteX695" fmla="*/ 2102009 w 3300542"/>
              <a:gd name="connsiteY695" fmla="*/ 1726453 h 2579628"/>
              <a:gd name="connsiteX696" fmla="*/ 2093003 w 3300542"/>
              <a:gd name="connsiteY696" fmla="*/ 1732662 h 2579628"/>
              <a:gd name="connsiteX697" fmla="*/ 2079029 w 3300542"/>
              <a:gd name="connsiteY697" fmla="*/ 1927017 h 2579628"/>
              <a:gd name="connsiteX698" fmla="*/ 1995495 w 3300542"/>
              <a:gd name="connsiteY698" fmla="*/ 1859334 h 2579628"/>
              <a:gd name="connsiteX699" fmla="*/ 1912893 w 3300542"/>
              <a:gd name="connsiteY699" fmla="*/ 1790410 h 2579628"/>
              <a:gd name="connsiteX700" fmla="*/ 1912893 w 3300542"/>
              <a:gd name="connsiteY700" fmla="*/ 1752843 h 2579628"/>
              <a:gd name="connsiteX701" fmla="*/ 1915067 w 3300542"/>
              <a:gd name="connsiteY701" fmla="*/ 1693853 h 2579628"/>
              <a:gd name="connsiteX702" fmla="*/ 1916930 w 3300542"/>
              <a:gd name="connsiteY702" fmla="*/ 1673051 h 2579628"/>
              <a:gd name="connsiteX703" fmla="*/ 2009469 w 3300542"/>
              <a:gd name="connsiteY703" fmla="*/ 1673051 h 2579628"/>
              <a:gd name="connsiteX704" fmla="*/ 2102319 w 3300542"/>
              <a:gd name="connsiteY704" fmla="*/ 1673051 h 2579628"/>
              <a:gd name="connsiteX705" fmla="*/ 2102319 w 3300542"/>
              <a:gd name="connsiteY705" fmla="*/ 1684539 h 2579628"/>
              <a:gd name="connsiteX706" fmla="*/ 2684261 w 3300542"/>
              <a:gd name="connsiteY706" fmla="*/ 1720243 h 2579628"/>
              <a:gd name="connsiteX707" fmla="*/ 2686124 w 3300542"/>
              <a:gd name="connsiteY707" fmla="*/ 1774576 h 2579628"/>
              <a:gd name="connsiteX708" fmla="*/ 2686124 w 3300542"/>
              <a:gd name="connsiteY708" fmla="*/ 1800345 h 2579628"/>
              <a:gd name="connsiteX709" fmla="*/ 2602280 w 3300542"/>
              <a:gd name="connsiteY709" fmla="*/ 1800345 h 2579628"/>
              <a:gd name="connsiteX710" fmla="*/ 2502909 w 3300542"/>
              <a:gd name="connsiteY710" fmla="*/ 1771160 h 2579628"/>
              <a:gd name="connsiteX711" fmla="*/ 2505083 w 3300542"/>
              <a:gd name="connsiteY711" fmla="*/ 1721795 h 2579628"/>
              <a:gd name="connsiteX712" fmla="*/ 2506946 w 3300542"/>
              <a:gd name="connsiteY712" fmla="*/ 1691680 h 2579628"/>
              <a:gd name="connsiteX713" fmla="*/ 2594517 w 3300542"/>
              <a:gd name="connsiteY713" fmla="*/ 1691680 h 2579628"/>
              <a:gd name="connsiteX714" fmla="*/ 2682088 w 3300542"/>
              <a:gd name="connsiteY714" fmla="*/ 1691680 h 2579628"/>
              <a:gd name="connsiteX715" fmla="*/ 2684261 w 3300542"/>
              <a:gd name="connsiteY715" fmla="*/ 1720243 h 2579628"/>
              <a:gd name="connsiteX716" fmla="*/ 2388632 w 3300542"/>
              <a:gd name="connsiteY716" fmla="*/ 1839154 h 2579628"/>
              <a:gd name="connsiteX717" fmla="*/ 2389564 w 3300542"/>
              <a:gd name="connsiteY717" fmla="*/ 1927017 h 2579628"/>
              <a:gd name="connsiteX718" fmla="*/ 2300751 w 3300542"/>
              <a:gd name="connsiteY718" fmla="*/ 1866165 h 2579628"/>
              <a:gd name="connsiteX719" fmla="*/ 2211628 w 3300542"/>
              <a:gd name="connsiteY719" fmla="*/ 1796930 h 2579628"/>
              <a:gd name="connsiteX720" fmla="*/ 2212559 w 3300542"/>
              <a:gd name="connsiteY720" fmla="*/ 1770229 h 2579628"/>
              <a:gd name="connsiteX721" fmla="*/ 2214733 w 3300542"/>
              <a:gd name="connsiteY721" fmla="*/ 1750669 h 2579628"/>
              <a:gd name="connsiteX722" fmla="*/ 2300440 w 3300542"/>
              <a:gd name="connsiteY722" fmla="*/ 1751290 h 2579628"/>
              <a:gd name="connsiteX723" fmla="*/ 2386459 w 3300542"/>
              <a:gd name="connsiteY723" fmla="*/ 1752222 h 2579628"/>
              <a:gd name="connsiteX724" fmla="*/ 2388632 w 3300542"/>
              <a:gd name="connsiteY724" fmla="*/ 1839154 h 2579628"/>
              <a:gd name="connsiteX725" fmla="*/ 2480240 w 3300542"/>
              <a:gd name="connsiteY725" fmla="*/ 1809038 h 2579628"/>
              <a:gd name="connsiteX726" fmla="*/ 2632091 w 3300542"/>
              <a:gd name="connsiteY726" fmla="*/ 1914598 h 2579628"/>
              <a:gd name="connsiteX727" fmla="*/ 2722457 w 3300542"/>
              <a:gd name="connsiteY727" fmla="*/ 1977314 h 2579628"/>
              <a:gd name="connsiteX728" fmla="*/ 2730841 w 3300542"/>
              <a:gd name="connsiteY728" fmla="*/ 2047791 h 2579628"/>
              <a:gd name="connsiteX729" fmla="*/ 2746989 w 3300542"/>
              <a:gd name="connsiteY729" fmla="*/ 2177258 h 2579628"/>
              <a:gd name="connsiteX730" fmla="*/ 2754442 w 3300542"/>
              <a:gd name="connsiteY730" fmla="*/ 2237179 h 2579628"/>
              <a:gd name="connsiteX731" fmla="*/ 2720283 w 3300542"/>
              <a:gd name="connsiteY731" fmla="*/ 2238110 h 2579628"/>
              <a:gd name="connsiteX732" fmla="*/ 2686124 w 3300542"/>
              <a:gd name="connsiteY732" fmla="*/ 2238110 h 2579628"/>
              <a:gd name="connsiteX733" fmla="*/ 2686124 w 3300542"/>
              <a:gd name="connsiteY733" fmla="*/ 2127893 h 2579628"/>
              <a:gd name="connsiteX734" fmla="*/ 2686124 w 3300542"/>
              <a:gd name="connsiteY734" fmla="*/ 2017675 h 2579628"/>
              <a:gd name="connsiteX735" fmla="*/ 2613149 w 3300542"/>
              <a:gd name="connsiteY735" fmla="*/ 2017675 h 2579628"/>
              <a:gd name="connsiteX736" fmla="*/ 2540173 w 3300542"/>
              <a:gd name="connsiteY736" fmla="*/ 2017675 h 2579628"/>
              <a:gd name="connsiteX737" fmla="*/ 2540173 w 3300542"/>
              <a:gd name="connsiteY737" fmla="*/ 2127893 h 2579628"/>
              <a:gd name="connsiteX738" fmla="*/ 2540173 w 3300542"/>
              <a:gd name="connsiteY738" fmla="*/ 2238110 h 2579628"/>
              <a:gd name="connsiteX739" fmla="*/ 2509120 w 3300542"/>
              <a:gd name="connsiteY739" fmla="*/ 2238110 h 2579628"/>
              <a:gd name="connsiteX740" fmla="*/ 2478066 w 3300542"/>
              <a:gd name="connsiteY740" fmla="*/ 2238110 h 2579628"/>
              <a:gd name="connsiteX741" fmla="*/ 2478066 w 3300542"/>
              <a:gd name="connsiteY741" fmla="*/ 2127893 h 2579628"/>
              <a:gd name="connsiteX742" fmla="*/ 2478066 w 3300542"/>
              <a:gd name="connsiteY742" fmla="*/ 2017675 h 2579628"/>
              <a:gd name="connsiteX743" fmla="*/ 2405091 w 3300542"/>
              <a:gd name="connsiteY743" fmla="*/ 2017675 h 2579628"/>
              <a:gd name="connsiteX744" fmla="*/ 2332115 w 3300542"/>
              <a:gd name="connsiteY744" fmla="*/ 2017675 h 2579628"/>
              <a:gd name="connsiteX745" fmla="*/ 2332115 w 3300542"/>
              <a:gd name="connsiteY745" fmla="*/ 2127893 h 2579628"/>
              <a:gd name="connsiteX746" fmla="*/ 2332115 w 3300542"/>
              <a:gd name="connsiteY746" fmla="*/ 2238110 h 2579628"/>
              <a:gd name="connsiteX747" fmla="*/ 2301062 w 3300542"/>
              <a:gd name="connsiteY747" fmla="*/ 2238110 h 2579628"/>
              <a:gd name="connsiteX748" fmla="*/ 2270008 w 3300542"/>
              <a:gd name="connsiteY748" fmla="*/ 2238110 h 2579628"/>
              <a:gd name="connsiteX749" fmla="*/ 2269387 w 3300542"/>
              <a:gd name="connsiteY749" fmla="*/ 2128513 h 2579628"/>
              <a:gd name="connsiteX750" fmla="*/ 2268455 w 3300542"/>
              <a:gd name="connsiteY750" fmla="*/ 2019227 h 2579628"/>
              <a:gd name="connsiteX751" fmla="*/ 2196411 w 3300542"/>
              <a:gd name="connsiteY751" fmla="*/ 2018296 h 2579628"/>
              <a:gd name="connsiteX752" fmla="*/ 2124057 w 3300542"/>
              <a:gd name="connsiteY752" fmla="*/ 2017675 h 2579628"/>
              <a:gd name="connsiteX753" fmla="*/ 2124057 w 3300542"/>
              <a:gd name="connsiteY753" fmla="*/ 2127893 h 2579628"/>
              <a:gd name="connsiteX754" fmla="*/ 2124057 w 3300542"/>
              <a:gd name="connsiteY754" fmla="*/ 2238110 h 2579628"/>
              <a:gd name="connsiteX755" fmla="*/ 2091451 w 3300542"/>
              <a:gd name="connsiteY755" fmla="*/ 2238110 h 2579628"/>
              <a:gd name="connsiteX756" fmla="*/ 2058844 w 3300542"/>
              <a:gd name="connsiteY756" fmla="*/ 2238110 h 2579628"/>
              <a:gd name="connsiteX757" fmla="*/ 2058844 w 3300542"/>
              <a:gd name="connsiteY757" fmla="*/ 2127893 h 2579628"/>
              <a:gd name="connsiteX758" fmla="*/ 2058844 w 3300542"/>
              <a:gd name="connsiteY758" fmla="*/ 2017675 h 2579628"/>
              <a:gd name="connsiteX759" fmla="*/ 1985869 w 3300542"/>
              <a:gd name="connsiteY759" fmla="*/ 2017675 h 2579628"/>
              <a:gd name="connsiteX760" fmla="*/ 1912893 w 3300542"/>
              <a:gd name="connsiteY760" fmla="*/ 2017675 h 2579628"/>
              <a:gd name="connsiteX761" fmla="*/ 1912893 w 3300542"/>
              <a:gd name="connsiteY761" fmla="*/ 2127893 h 2579628"/>
              <a:gd name="connsiteX762" fmla="*/ 1912893 w 3300542"/>
              <a:gd name="connsiteY762" fmla="*/ 2238110 h 2579628"/>
              <a:gd name="connsiteX763" fmla="*/ 1878734 w 3300542"/>
              <a:gd name="connsiteY763" fmla="*/ 2238110 h 2579628"/>
              <a:gd name="connsiteX764" fmla="*/ 1844576 w 3300542"/>
              <a:gd name="connsiteY764" fmla="*/ 2238110 h 2579628"/>
              <a:gd name="connsiteX765" fmla="*/ 1844576 w 3300542"/>
              <a:gd name="connsiteY765" fmla="*/ 2196817 h 2579628"/>
              <a:gd name="connsiteX766" fmla="*/ 1847681 w 3300542"/>
              <a:gd name="connsiteY766" fmla="*/ 2022332 h 2579628"/>
              <a:gd name="connsiteX767" fmla="*/ 1851097 w 3300542"/>
              <a:gd name="connsiteY767" fmla="*/ 1833876 h 2579628"/>
              <a:gd name="connsiteX768" fmla="*/ 1855444 w 3300542"/>
              <a:gd name="connsiteY768" fmla="*/ 1781096 h 2579628"/>
              <a:gd name="connsiteX769" fmla="*/ 1975311 w 3300542"/>
              <a:gd name="connsiteY769" fmla="*/ 1879515 h 2579628"/>
              <a:gd name="connsiteX770" fmla="*/ 2103562 w 3300542"/>
              <a:gd name="connsiteY770" fmla="*/ 1983213 h 2579628"/>
              <a:gd name="connsiteX771" fmla="*/ 2111946 w 3300542"/>
              <a:gd name="connsiteY771" fmla="*/ 1878584 h 2579628"/>
              <a:gd name="connsiteX772" fmla="*/ 2120641 w 3300542"/>
              <a:gd name="connsiteY772" fmla="*/ 1775507 h 2579628"/>
              <a:gd name="connsiteX773" fmla="*/ 2270008 w 3300542"/>
              <a:gd name="connsiteY773" fmla="*/ 1879515 h 2579628"/>
              <a:gd name="connsiteX774" fmla="*/ 2419996 w 3300542"/>
              <a:gd name="connsiteY774" fmla="*/ 1983523 h 2579628"/>
              <a:gd name="connsiteX775" fmla="*/ 2420928 w 3300542"/>
              <a:gd name="connsiteY775" fmla="*/ 1960859 h 2579628"/>
              <a:gd name="connsiteX776" fmla="*/ 2417201 w 3300542"/>
              <a:gd name="connsiteY776" fmla="*/ 1766193 h 2579628"/>
              <a:gd name="connsiteX777" fmla="*/ 2480240 w 3300542"/>
              <a:gd name="connsiteY777" fmla="*/ 1809038 h 2579628"/>
              <a:gd name="connsiteX778" fmla="*/ 2687677 w 3300542"/>
              <a:gd name="connsiteY778" fmla="*/ 1832013 h 2579628"/>
              <a:gd name="connsiteX779" fmla="*/ 2690161 w 3300542"/>
              <a:gd name="connsiteY779" fmla="*/ 1877342 h 2579628"/>
              <a:gd name="connsiteX780" fmla="*/ 2687677 w 3300542"/>
              <a:gd name="connsiteY780" fmla="*/ 1917082 h 2579628"/>
              <a:gd name="connsiteX781" fmla="*/ 2561911 w 3300542"/>
              <a:gd name="connsiteY781" fmla="*/ 1829529 h 2579628"/>
              <a:gd name="connsiteX782" fmla="*/ 2624018 w 3300542"/>
              <a:gd name="connsiteY782" fmla="*/ 1828287 h 2579628"/>
              <a:gd name="connsiteX783" fmla="*/ 2687677 w 3300542"/>
              <a:gd name="connsiteY783" fmla="*/ 1832013 h 2579628"/>
              <a:gd name="connsiteX784" fmla="*/ 1813522 w 3300542"/>
              <a:gd name="connsiteY784" fmla="*/ 2096845 h 2579628"/>
              <a:gd name="connsiteX785" fmla="*/ 1813522 w 3300542"/>
              <a:gd name="connsiteY785" fmla="*/ 2238110 h 2579628"/>
              <a:gd name="connsiteX786" fmla="*/ 1498330 w 3300542"/>
              <a:gd name="connsiteY786" fmla="*/ 2238110 h 2579628"/>
              <a:gd name="connsiteX787" fmla="*/ 1183137 w 3300542"/>
              <a:gd name="connsiteY787" fmla="*/ 2238110 h 2579628"/>
              <a:gd name="connsiteX788" fmla="*/ 1183137 w 3300542"/>
              <a:gd name="connsiteY788" fmla="*/ 2096845 h 2579628"/>
              <a:gd name="connsiteX789" fmla="*/ 1183137 w 3300542"/>
              <a:gd name="connsiteY789" fmla="*/ 1955581 h 2579628"/>
              <a:gd name="connsiteX790" fmla="*/ 1498330 w 3300542"/>
              <a:gd name="connsiteY790" fmla="*/ 1955581 h 2579628"/>
              <a:gd name="connsiteX791" fmla="*/ 1813522 w 3300542"/>
              <a:gd name="connsiteY791" fmla="*/ 1955581 h 2579628"/>
              <a:gd name="connsiteX792" fmla="*/ 1813522 w 3300542"/>
              <a:gd name="connsiteY792" fmla="*/ 2096845 h 2579628"/>
              <a:gd name="connsiteX793" fmla="*/ 2030275 w 3300542"/>
              <a:gd name="connsiteY793" fmla="*/ 2130066 h 2579628"/>
              <a:gd name="connsiteX794" fmla="*/ 2029344 w 3300542"/>
              <a:gd name="connsiteY794" fmla="*/ 2214825 h 2579628"/>
              <a:gd name="connsiteX795" fmla="*/ 1986800 w 3300542"/>
              <a:gd name="connsiteY795" fmla="*/ 2215756 h 2579628"/>
              <a:gd name="connsiteX796" fmla="*/ 1943947 w 3300542"/>
              <a:gd name="connsiteY796" fmla="*/ 2216687 h 2579628"/>
              <a:gd name="connsiteX797" fmla="*/ 1943947 w 3300542"/>
              <a:gd name="connsiteY797" fmla="*/ 2130997 h 2579628"/>
              <a:gd name="connsiteX798" fmla="*/ 1943947 w 3300542"/>
              <a:gd name="connsiteY798" fmla="*/ 2045617 h 2579628"/>
              <a:gd name="connsiteX799" fmla="*/ 1987422 w 3300542"/>
              <a:gd name="connsiteY799" fmla="*/ 2045617 h 2579628"/>
              <a:gd name="connsiteX800" fmla="*/ 2030896 w 3300542"/>
              <a:gd name="connsiteY800" fmla="*/ 2045617 h 2579628"/>
              <a:gd name="connsiteX801" fmla="*/ 2030275 w 3300542"/>
              <a:gd name="connsiteY801" fmla="*/ 2130066 h 2579628"/>
              <a:gd name="connsiteX802" fmla="*/ 2238955 w 3300542"/>
              <a:gd name="connsiteY802" fmla="*/ 2130997 h 2579628"/>
              <a:gd name="connsiteX803" fmla="*/ 2238955 w 3300542"/>
              <a:gd name="connsiteY803" fmla="*/ 2216377 h 2579628"/>
              <a:gd name="connsiteX804" fmla="*/ 2195480 w 3300542"/>
              <a:gd name="connsiteY804" fmla="*/ 2216377 h 2579628"/>
              <a:gd name="connsiteX805" fmla="*/ 2152005 w 3300542"/>
              <a:gd name="connsiteY805" fmla="*/ 2216377 h 2579628"/>
              <a:gd name="connsiteX806" fmla="*/ 2152005 w 3300542"/>
              <a:gd name="connsiteY806" fmla="*/ 2130997 h 2579628"/>
              <a:gd name="connsiteX807" fmla="*/ 2152005 w 3300542"/>
              <a:gd name="connsiteY807" fmla="*/ 2045617 h 2579628"/>
              <a:gd name="connsiteX808" fmla="*/ 2195480 w 3300542"/>
              <a:gd name="connsiteY808" fmla="*/ 2045617 h 2579628"/>
              <a:gd name="connsiteX809" fmla="*/ 2238955 w 3300542"/>
              <a:gd name="connsiteY809" fmla="*/ 2045617 h 2579628"/>
              <a:gd name="connsiteX810" fmla="*/ 2238955 w 3300542"/>
              <a:gd name="connsiteY810" fmla="*/ 2130997 h 2579628"/>
              <a:gd name="connsiteX811" fmla="*/ 2448565 w 3300542"/>
              <a:gd name="connsiteY811" fmla="*/ 2130997 h 2579628"/>
              <a:gd name="connsiteX812" fmla="*/ 2448565 w 3300542"/>
              <a:gd name="connsiteY812" fmla="*/ 2214825 h 2579628"/>
              <a:gd name="connsiteX813" fmla="*/ 2405091 w 3300542"/>
              <a:gd name="connsiteY813" fmla="*/ 2214825 h 2579628"/>
              <a:gd name="connsiteX814" fmla="*/ 2361616 w 3300542"/>
              <a:gd name="connsiteY814" fmla="*/ 2214825 h 2579628"/>
              <a:gd name="connsiteX815" fmla="*/ 2360684 w 3300542"/>
              <a:gd name="connsiteY815" fmla="*/ 2134102 h 2579628"/>
              <a:gd name="connsiteX816" fmla="*/ 2361616 w 3300542"/>
              <a:gd name="connsiteY816" fmla="*/ 2049343 h 2579628"/>
              <a:gd name="connsiteX817" fmla="*/ 2405712 w 3300542"/>
              <a:gd name="connsiteY817" fmla="*/ 2046238 h 2579628"/>
              <a:gd name="connsiteX818" fmla="*/ 2448565 w 3300542"/>
              <a:gd name="connsiteY818" fmla="*/ 2047170 h 2579628"/>
              <a:gd name="connsiteX819" fmla="*/ 2448565 w 3300542"/>
              <a:gd name="connsiteY819" fmla="*/ 2130997 h 2579628"/>
              <a:gd name="connsiteX820" fmla="*/ 2657555 w 3300542"/>
              <a:gd name="connsiteY820" fmla="*/ 2130066 h 2579628"/>
              <a:gd name="connsiteX821" fmla="*/ 2656624 w 3300542"/>
              <a:gd name="connsiteY821" fmla="*/ 2214825 h 2579628"/>
              <a:gd name="connsiteX822" fmla="*/ 2614080 w 3300542"/>
              <a:gd name="connsiteY822" fmla="*/ 2215756 h 2579628"/>
              <a:gd name="connsiteX823" fmla="*/ 2571227 w 3300542"/>
              <a:gd name="connsiteY823" fmla="*/ 2216687 h 2579628"/>
              <a:gd name="connsiteX824" fmla="*/ 2571227 w 3300542"/>
              <a:gd name="connsiteY824" fmla="*/ 2130997 h 2579628"/>
              <a:gd name="connsiteX825" fmla="*/ 2571227 w 3300542"/>
              <a:gd name="connsiteY825" fmla="*/ 2045617 h 2579628"/>
              <a:gd name="connsiteX826" fmla="*/ 2614702 w 3300542"/>
              <a:gd name="connsiteY826" fmla="*/ 2045617 h 2579628"/>
              <a:gd name="connsiteX827" fmla="*/ 2658176 w 3300542"/>
              <a:gd name="connsiteY827" fmla="*/ 2045617 h 2579628"/>
              <a:gd name="connsiteX828" fmla="*/ 2657555 w 3300542"/>
              <a:gd name="connsiteY828" fmla="*/ 2130066 h 2579628"/>
              <a:gd name="connsiteX829" fmla="*/ 2903499 w 3300542"/>
              <a:gd name="connsiteY829" fmla="*/ 2408869 h 2579628"/>
              <a:gd name="connsiteX830" fmla="*/ 2903499 w 3300542"/>
              <a:gd name="connsiteY830" fmla="*/ 2551686 h 2579628"/>
              <a:gd name="connsiteX831" fmla="*/ 1465723 w 3300542"/>
              <a:gd name="connsiteY831" fmla="*/ 2551686 h 2579628"/>
              <a:gd name="connsiteX832" fmla="*/ 27948 w 3300542"/>
              <a:gd name="connsiteY832" fmla="*/ 2551686 h 2579628"/>
              <a:gd name="connsiteX833" fmla="*/ 27948 w 3300542"/>
              <a:gd name="connsiteY833" fmla="*/ 2408869 h 2579628"/>
              <a:gd name="connsiteX834" fmla="*/ 27948 w 3300542"/>
              <a:gd name="connsiteY834" fmla="*/ 2266052 h 2579628"/>
              <a:gd name="connsiteX835" fmla="*/ 1465723 w 3300542"/>
              <a:gd name="connsiteY835" fmla="*/ 2266052 h 2579628"/>
              <a:gd name="connsiteX836" fmla="*/ 2903499 w 3300542"/>
              <a:gd name="connsiteY836" fmla="*/ 2266052 h 2579628"/>
              <a:gd name="connsiteX837" fmla="*/ 2903499 w 3300542"/>
              <a:gd name="connsiteY837" fmla="*/ 2408869 h 257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</a:cxnLst>
            <a:rect l="l" t="t" r="r" b="b"/>
            <a:pathLst>
              <a:path w="3300542" h="2579628">
                <a:moveTo>
                  <a:pt x="2309757" y="5818"/>
                </a:moveTo>
                <a:cubicBezTo>
                  <a:pt x="2247960" y="21031"/>
                  <a:pt x="2188027" y="65429"/>
                  <a:pt x="2166911" y="111689"/>
                </a:cubicBezTo>
                <a:cubicBezTo>
                  <a:pt x="2161010" y="124108"/>
                  <a:pt x="2158216" y="126902"/>
                  <a:pt x="2152005" y="126902"/>
                </a:cubicBezTo>
                <a:cubicBezTo>
                  <a:pt x="2124678" y="126902"/>
                  <a:pt x="2095177" y="147704"/>
                  <a:pt x="2056981" y="193343"/>
                </a:cubicBezTo>
                <a:cubicBezTo>
                  <a:pt x="2037107" y="217560"/>
                  <a:pt x="2028412" y="225943"/>
                  <a:pt x="2024996" y="224390"/>
                </a:cubicBezTo>
                <a:cubicBezTo>
                  <a:pt x="1997980" y="212903"/>
                  <a:pt x="1978416" y="211040"/>
                  <a:pt x="1961647" y="218181"/>
                </a:cubicBezTo>
                <a:cubicBezTo>
                  <a:pt x="1923141" y="234636"/>
                  <a:pt x="1906061" y="304492"/>
                  <a:pt x="1924383" y="371243"/>
                </a:cubicBezTo>
                <a:cubicBezTo>
                  <a:pt x="1930283" y="392666"/>
                  <a:pt x="1930283" y="424955"/>
                  <a:pt x="1923762" y="591057"/>
                </a:cubicBezTo>
                <a:cubicBezTo>
                  <a:pt x="1921278" y="654083"/>
                  <a:pt x="1919104" y="712452"/>
                  <a:pt x="1919104" y="720214"/>
                </a:cubicBezTo>
                <a:lnTo>
                  <a:pt x="1919104" y="734495"/>
                </a:lnTo>
                <a:lnTo>
                  <a:pt x="1904509" y="737911"/>
                </a:lnTo>
                <a:cubicBezTo>
                  <a:pt x="1896124" y="740084"/>
                  <a:pt x="1873455" y="746604"/>
                  <a:pt x="1853892" y="752503"/>
                </a:cubicBezTo>
                <a:cubicBezTo>
                  <a:pt x="1790853" y="771752"/>
                  <a:pt x="1794269" y="771131"/>
                  <a:pt x="1780295" y="762127"/>
                </a:cubicBezTo>
                <a:cubicBezTo>
                  <a:pt x="1740236" y="735737"/>
                  <a:pt x="1670987" y="737911"/>
                  <a:pt x="1601427" y="768026"/>
                </a:cubicBezTo>
                <a:cubicBezTo>
                  <a:pt x="1540562" y="794106"/>
                  <a:pt x="1492740" y="832294"/>
                  <a:pt x="1463239" y="878244"/>
                </a:cubicBezTo>
                <a:cubicBezTo>
                  <a:pt x="1428459" y="932576"/>
                  <a:pt x="1415106" y="943132"/>
                  <a:pt x="1361384" y="960829"/>
                </a:cubicBezTo>
                <a:lnTo>
                  <a:pt x="1327536" y="971696"/>
                </a:lnTo>
                <a:lnTo>
                  <a:pt x="1302693" y="959898"/>
                </a:lnTo>
                <a:cubicBezTo>
                  <a:pt x="1270087" y="944685"/>
                  <a:pt x="1252697" y="943443"/>
                  <a:pt x="1201769" y="953999"/>
                </a:cubicBezTo>
                <a:cubicBezTo>
                  <a:pt x="1166989" y="960829"/>
                  <a:pt x="1046502" y="994050"/>
                  <a:pt x="1039359" y="998396"/>
                </a:cubicBezTo>
                <a:cubicBezTo>
                  <a:pt x="1037807" y="999328"/>
                  <a:pt x="1027559" y="995292"/>
                  <a:pt x="1016069" y="989703"/>
                </a:cubicBezTo>
                <a:cubicBezTo>
                  <a:pt x="996195" y="979458"/>
                  <a:pt x="994642" y="979147"/>
                  <a:pt x="957999" y="979147"/>
                </a:cubicBezTo>
                <a:cubicBezTo>
                  <a:pt x="927567" y="979147"/>
                  <a:pt x="917009" y="980389"/>
                  <a:pt x="899619" y="986288"/>
                </a:cubicBezTo>
                <a:cubicBezTo>
                  <a:pt x="866702" y="997154"/>
                  <a:pt x="845586" y="1007400"/>
                  <a:pt x="818569" y="1025407"/>
                </a:cubicBezTo>
                <a:cubicBezTo>
                  <a:pt x="786584" y="1046830"/>
                  <a:pt x="771679" y="1062354"/>
                  <a:pt x="745594" y="1100542"/>
                </a:cubicBezTo>
                <a:cubicBezTo>
                  <a:pt x="721372" y="1136556"/>
                  <a:pt x="708019" y="1146802"/>
                  <a:pt x="670134" y="1159221"/>
                </a:cubicBezTo>
                <a:cubicBezTo>
                  <a:pt x="636907" y="1170087"/>
                  <a:pt x="620759" y="1179401"/>
                  <a:pt x="598090" y="1200824"/>
                </a:cubicBezTo>
                <a:cubicBezTo>
                  <a:pt x="578215" y="1219763"/>
                  <a:pt x="568899" y="1235286"/>
                  <a:pt x="565794" y="1254846"/>
                </a:cubicBezTo>
                <a:lnTo>
                  <a:pt x="563620" y="1267886"/>
                </a:lnTo>
                <a:lnTo>
                  <a:pt x="542815" y="1269749"/>
                </a:lnTo>
                <a:cubicBezTo>
                  <a:pt x="518593" y="1271611"/>
                  <a:pt x="502445" y="1281236"/>
                  <a:pt x="487229" y="1301727"/>
                </a:cubicBezTo>
                <a:cubicBezTo>
                  <a:pt x="456796" y="1343020"/>
                  <a:pt x="437854" y="1421569"/>
                  <a:pt x="442201" y="1488942"/>
                </a:cubicBezTo>
                <a:lnTo>
                  <a:pt x="444375" y="1520920"/>
                </a:lnTo>
                <a:lnTo>
                  <a:pt x="367984" y="1520920"/>
                </a:lnTo>
                <a:lnTo>
                  <a:pt x="291903" y="1520920"/>
                </a:lnTo>
                <a:lnTo>
                  <a:pt x="292524" y="1571217"/>
                </a:lnTo>
                <a:lnTo>
                  <a:pt x="293455" y="1621824"/>
                </a:lnTo>
                <a:lnTo>
                  <a:pt x="316745" y="1623376"/>
                </a:lnTo>
                <a:lnTo>
                  <a:pt x="340035" y="1624928"/>
                </a:lnTo>
                <a:lnTo>
                  <a:pt x="341899" y="1645109"/>
                </a:lnTo>
                <a:cubicBezTo>
                  <a:pt x="343141" y="1656286"/>
                  <a:pt x="344072" y="1684228"/>
                  <a:pt x="344383" y="1707203"/>
                </a:cubicBezTo>
                <a:cubicBezTo>
                  <a:pt x="345625" y="1858713"/>
                  <a:pt x="302150" y="2040960"/>
                  <a:pt x="227001" y="2198991"/>
                </a:cubicBezTo>
                <a:lnTo>
                  <a:pt x="208369" y="2238110"/>
                </a:lnTo>
                <a:lnTo>
                  <a:pt x="104340" y="2238110"/>
                </a:lnTo>
                <a:lnTo>
                  <a:pt x="0" y="2238110"/>
                </a:lnTo>
                <a:lnTo>
                  <a:pt x="0" y="2408869"/>
                </a:lnTo>
                <a:lnTo>
                  <a:pt x="0" y="2579629"/>
                </a:lnTo>
                <a:lnTo>
                  <a:pt x="1465723" y="2579629"/>
                </a:lnTo>
                <a:lnTo>
                  <a:pt x="2931447" y="2579629"/>
                </a:lnTo>
                <a:lnTo>
                  <a:pt x="2931447" y="2408869"/>
                </a:lnTo>
                <a:lnTo>
                  <a:pt x="2931447" y="2238110"/>
                </a:lnTo>
                <a:lnTo>
                  <a:pt x="2857229" y="2238110"/>
                </a:lnTo>
                <a:lnTo>
                  <a:pt x="2782701" y="2238110"/>
                </a:lnTo>
                <a:lnTo>
                  <a:pt x="2780838" y="2220103"/>
                </a:lnTo>
                <a:cubicBezTo>
                  <a:pt x="2779595" y="2210478"/>
                  <a:pt x="2774627" y="2170117"/>
                  <a:pt x="2769969" y="2130997"/>
                </a:cubicBezTo>
                <a:cubicBezTo>
                  <a:pt x="2765000" y="2091567"/>
                  <a:pt x="2758790" y="2040029"/>
                  <a:pt x="2755995" y="2016123"/>
                </a:cubicBezTo>
                <a:cubicBezTo>
                  <a:pt x="2749474" y="1958685"/>
                  <a:pt x="2750095" y="1960548"/>
                  <a:pt x="2734568" y="1950613"/>
                </a:cubicBezTo>
                <a:lnTo>
                  <a:pt x="2720904" y="1941920"/>
                </a:lnTo>
                <a:lnTo>
                  <a:pt x="2719041" y="1898454"/>
                </a:lnTo>
                <a:cubicBezTo>
                  <a:pt x="2717799" y="1874237"/>
                  <a:pt x="2715625" y="1802829"/>
                  <a:pt x="2714073" y="1739803"/>
                </a:cubicBezTo>
                <a:cubicBezTo>
                  <a:pt x="2712209" y="1676467"/>
                  <a:pt x="2710346" y="1617787"/>
                  <a:pt x="2709415" y="1609405"/>
                </a:cubicBezTo>
                <a:cubicBezTo>
                  <a:pt x="2708793" y="1600711"/>
                  <a:pt x="2707241" y="1562523"/>
                  <a:pt x="2706309" y="1524025"/>
                </a:cubicBezTo>
                <a:cubicBezTo>
                  <a:pt x="2705378" y="1485526"/>
                  <a:pt x="2703204" y="1422811"/>
                  <a:pt x="2701651" y="1384313"/>
                </a:cubicBezTo>
                <a:cubicBezTo>
                  <a:pt x="2700099" y="1345814"/>
                  <a:pt x="2697304" y="1261366"/>
                  <a:pt x="2695441" y="1196477"/>
                </a:cubicBezTo>
                <a:cubicBezTo>
                  <a:pt x="2693577" y="1131589"/>
                  <a:pt x="2690782" y="1047761"/>
                  <a:pt x="2689230" y="1010194"/>
                </a:cubicBezTo>
                <a:cubicBezTo>
                  <a:pt x="2687677" y="972627"/>
                  <a:pt x="2685503" y="915190"/>
                  <a:pt x="2684572" y="882901"/>
                </a:cubicBezTo>
                <a:cubicBezTo>
                  <a:pt x="2683640" y="850301"/>
                  <a:pt x="2681466" y="790380"/>
                  <a:pt x="2679914" y="749398"/>
                </a:cubicBezTo>
                <a:cubicBezTo>
                  <a:pt x="2678361" y="708416"/>
                  <a:pt x="2676187" y="647874"/>
                  <a:pt x="2674945" y="614964"/>
                </a:cubicBezTo>
                <a:lnTo>
                  <a:pt x="2672771" y="555353"/>
                </a:lnTo>
                <a:lnTo>
                  <a:pt x="2660971" y="555353"/>
                </a:lnTo>
                <a:cubicBezTo>
                  <a:pt x="2649481" y="555353"/>
                  <a:pt x="2649171" y="555353"/>
                  <a:pt x="2652276" y="546349"/>
                </a:cubicBezTo>
                <a:cubicBezTo>
                  <a:pt x="2655071" y="537967"/>
                  <a:pt x="2656624" y="537656"/>
                  <a:pt x="2677740" y="535793"/>
                </a:cubicBezTo>
                <a:cubicBezTo>
                  <a:pt x="2717799" y="532378"/>
                  <a:pt x="2748231" y="518717"/>
                  <a:pt x="2760032" y="498847"/>
                </a:cubicBezTo>
                <a:cubicBezTo>
                  <a:pt x="2766242" y="488291"/>
                  <a:pt x="2767174" y="488291"/>
                  <a:pt x="2781769" y="497916"/>
                </a:cubicBezTo>
                <a:cubicBezTo>
                  <a:pt x="2819033" y="522754"/>
                  <a:pt x="2865613" y="529584"/>
                  <a:pt x="2896046" y="514992"/>
                </a:cubicBezTo>
                <a:cubicBezTo>
                  <a:pt x="2904430" y="510956"/>
                  <a:pt x="2919025" y="499779"/>
                  <a:pt x="2928652" y="490154"/>
                </a:cubicBezTo>
                <a:lnTo>
                  <a:pt x="2945731" y="472457"/>
                </a:lnTo>
                <a:lnTo>
                  <a:pt x="2958153" y="482703"/>
                </a:lnTo>
                <a:cubicBezTo>
                  <a:pt x="2971816" y="494190"/>
                  <a:pt x="3007217" y="512508"/>
                  <a:pt x="3026160" y="517786"/>
                </a:cubicBezTo>
                <a:cubicBezTo>
                  <a:pt x="3050071" y="524306"/>
                  <a:pt x="3092614" y="522133"/>
                  <a:pt x="3130810" y="512198"/>
                </a:cubicBezTo>
                <a:cubicBezTo>
                  <a:pt x="3211238" y="491396"/>
                  <a:pt x="3255955" y="458796"/>
                  <a:pt x="3282661" y="402291"/>
                </a:cubicBezTo>
                <a:cubicBezTo>
                  <a:pt x="3323341" y="315359"/>
                  <a:pt x="3291977" y="208867"/>
                  <a:pt x="3215275" y="172852"/>
                </a:cubicBezTo>
                <a:cubicBezTo>
                  <a:pt x="3197264" y="164469"/>
                  <a:pt x="3189501" y="162606"/>
                  <a:pt x="3165279" y="161675"/>
                </a:cubicBezTo>
                <a:cubicBezTo>
                  <a:pt x="3140747" y="160433"/>
                  <a:pt x="3132673" y="161365"/>
                  <a:pt x="3110936" y="168195"/>
                </a:cubicBezTo>
                <a:cubicBezTo>
                  <a:pt x="3096651" y="172852"/>
                  <a:pt x="3077088" y="181235"/>
                  <a:pt x="3067461" y="187134"/>
                </a:cubicBezTo>
                <a:lnTo>
                  <a:pt x="3049760" y="197690"/>
                </a:lnTo>
                <a:lnTo>
                  <a:pt x="3037960" y="187134"/>
                </a:lnTo>
                <a:cubicBezTo>
                  <a:pt x="3031439" y="181235"/>
                  <a:pt x="3019018" y="172852"/>
                  <a:pt x="3010012" y="168505"/>
                </a:cubicBezTo>
                <a:cubicBezTo>
                  <a:pt x="2997901" y="162917"/>
                  <a:pt x="2992001" y="157639"/>
                  <a:pt x="2987654" y="149256"/>
                </a:cubicBezTo>
                <a:cubicBezTo>
                  <a:pt x="2971506" y="117898"/>
                  <a:pt x="2929584" y="89335"/>
                  <a:pt x="2890146" y="82815"/>
                </a:cubicBezTo>
                <a:cubicBezTo>
                  <a:pt x="2855366" y="77227"/>
                  <a:pt x="2808165" y="89335"/>
                  <a:pt x="2768106" y="114483"/>
                </a:cubicBezTo>
                <a:cubicBezTo>
                  <a:pt x="2761895" y="118209"/>
                  <a:pt x="2760032" y="117588"/>
                  <a:pt x="2746679" y="105790"/>
                </a:cubicBezTo>
                <a:cubicBezTo>
                  <a:pt x="2738605" y="98649"/>
                  <a:pt x="2723699" y="89956"/>
                  <a:pt x="2714073" y="86230"/>
                </a:cubicBezTo>
                <a:cubicBezTo>
                  <a:pt x="2698856" y="80642"/>
                  <a:pt x="2694198" y="77227"/>
                  <a:pt x="2684261" y="62635"/>
                </a:cubicBezTo>
                <a:cubicBezTo>
                  <a:pt x="2654760" y="19789"/>
                  <a:pt x="2603212" y="-2565"/>
                  <a:pt x="2551974" y="5508"/>
                </a:cubicBezTo>
                <a:cubicBezTo>
                  <a:pt x="2526820" y="9544"/>
                  <a:pt x="2510983" y="15132"/>
                  <a:pt x="2485209" y="28793"/>
                </a:cubicBezTo>
                <a:lnTo>
                  <a:pt x="2465024" y="39660"/>
                </a:lnTo>
                <a:lnTo>
                  <a:pt x="2448876" y="27862"/>
                </a:lnTo>
                <a:cubicBezTo>
                  <a:pt x="2440181" y="21342"/>
                  <a:pt x="2429623" y="14201"/>
                  <a:pt x="2425275" y="12028"/>
                </a:cubicBezTo>
                <a:cubicBezTo>
                  <a:pt x="2399812" y="-1323"/>
                  <a:pt x="2349815" y="-3806"/>
                  <a:pt x="2309757" y="5818"/>
                </a:cubicBezTo>
                <a:close/>
                <a:moveTo>
                  <a:pt x="2411301" y="37797"/>
                </a:moveTo>
                <a:cubicBezTo>
                  <a:pt x="2430244" y="47732"/>
                  <a:pt x="2437386" y="53631"/>
                  <a:pt x="2448565" y="68844"/>
                </a:cubicBezTo>
                <a:cubicBezTo>
                  <a:pt x="2456018" y="78779"/>
                  <a:pt x="2458813" y="80642"/>
                  <a:pt x="2466887" y="79710"/>
                </a:cubicBezTo>
                <a:cubicBezTo>
                  <a:pt x="2473719" y="79090"/>
                  <a:pt x="2477756" y="76295"/>
                  <a:pt x="2480551" y="70396"/>
                </a:cubicBezTo>
                <a:cubicBezTo>
                  <a:pt x="2484898" y="60772"/>
                  <a:pt x="2497319" y="52389"/>
                  <a:pt x="2521541" y="43075"/>
                </a:cubicBezTo>
                <a:cubicBezTo>
                  <a:pt x="2569674" y="24136"/>
                  <a:pt x="2614391" y="30966"/>
                  <a:pt x="2646997" y="62635"/>
                </a:cubicBezTo>
                <a:lnTo>
                  <a:pt x="2659729" y="75364"/>
                </a:lnTo>
                <a:lnTo>
                  <a:pt x="2637681" y="77848"/>
                </a:lnTo>
                <a:cubicBezTo>
                  <a:pt x="2608801" y="80952"/>
                  <a:pt x="2569053" y="94613"/>
                  <a:pt x="2540173" y="111379"/>
                </a:cubicBezTo>
                <a:cubicBezTo>
                  <a:pt x="2508809" y="129386"/>
                  <a:pt x="2475271" y="163538"/>
                  <a:pt x="2465645" y="186823"/>
                </a:cubicBezTo>
                <a:cubicBezTo>
                  <a:pt x="2458503" y="203589"/>
                  <a:pt x="2457882" y="204520"/>
                  <a:pt x="2447323" y="204520"/>
                </a:cubicBezTo>
                <a:cubicBezTo>
                  <a:pt x="2427760" y="204520"/>
                  <a:pt x="2404159" y="218491"/>
                  <a:pt x="2378074" y="244881"/>
                </a:cubicBezTo>
                <a:cubicBezTo>
                  <a:pt x="2364721" y="258542"/>
                  <a:pt x="2352610" y="269719"/>
                  <a:pt x="2351368" y="269719"/>
                </a:cubicBezTo>
                <a:cubicBezTo>
                  <a:pt x="2349815" y="269719"/>
                  <a:pt x="2346400" y="274997"/>
                  <a:pt x="2343605" y="281828"/>
                </a:cubicBezTo>
                <a:cubicBezTo>
                  <a:pt x="2340810" y="288347"/>
                  <a:pt x="2335841" y="295799"/>
                  <a:pt x="2332736" y="298593"/>
                </a:cubicBezTo>
                <a:cubicBezTo>
                  <a:pt x="2327457" y="303250"/>
                  <a:pt x="2325904" y="303250"/>
                  <a:pt x="2310999" y="297662"/>
                </a:cubicBezTo>
                <a:cubicBezTo>
                  <a:pt x="2280566" y="286174"/>
                  <a:pt x="2250444" y="293005"/>
                  <a:pt x="2235539" y="314738"/>
                </a:cubicBezTo>
                <a:cubicBezTo>
                  <a:pt x="2231502" y="320637"/>
                  <a:pt x="2227154" y="325604"/>
                  <a:pt x="2226223" y="325604"/>
                </a:cubicBezTo>
                <a:cubicBezTo>
                  <a:pt x="2224981" y="325604"/>
                  <a:pt x="2217528" y="320947"/>
                  <a:pt x="2209143" y="315359"/>
                </a:cubicBezTo>
                <a:cubicBezTo>
                  <a:pt x="2199206" y="308839"/>
                  <a:pt x="2193306" y="302008"/>
                  <a:pt x="2190822" y="294867"/>
                </a:cubicBezTo>
                <a:cubicBezTo>
                  <a:pt x="2184922" y="276860"/>
                  <a:pt x="2170016" y="270651"/>
                  <a:pt x="2159768" y="282138"/>
                </a:cubicBezTo>
                <a:cubicBezTo>
                  <a:pt x="2155421" y="287106"/>
                  <a:pt x="2154800" y="291142"/>
                  <a:pt x="2156352" y="303561"/>
                </a:cubicBezTo>
                <a:cubicBezTo>
                  <a:pt x="2158216" y="317842"/>
                  <a:pt x="2157595" y="319395"/>
                  <a:pt x="2148279" y="329640"/>
                </a:cubicBezTo>
                <a:cubicBezTo>
                  <a:pt x="2141447" y="336781"/>
                  <a:pt x="2132131" y="342059"/>
                  <a:pt x="2121262" y="345474"/>
                </a:cubicBezTo>
                <a:cubicBezTo>
                  <a:pt x="2102319" y="351063"/>
                  <a:pt x="2069713" y="351994"/>
                  <a:pt x="2066608" y="347337"/>
                </a:cubicBezTo>
                <a:cubicBezTo>
                  <a:pt x="2063813" y="342680"/>
                  <a:pt x="2047665" y="343611"/>
                  <a:pt x="2043628" y="348269"/>
                </a:cubicBezTo>
                <a:cubicBezTo>
                  <a:pt x="2041144" y="351373"/>
                  <a:pt x="2041455" y="354167"/>
                  <a:pt x="2044870" y="358514"/>
                </a:cubicBezTo>
                <a:cubicBezTo>
                  <a:pt x="2049839" y="365344"/>
                  <a:pt x="2051081" y="370312"/>
                  <a:pt x="2046734" y="367518"/>
                </a:cubicBezTo>
                <a:cubicBezTo>
                  <a:pt x="2045181" y="366586"/>
                  <a:pt x="2041455" y="373727"/>
                  <a:pt x="2038660" y="383041"/>
                </a:cubicBezTo>
                <a:lnTo>
                  <a:pt x="2033691" y="400117"/>
                </a:lnTo>
                <a:lnTo>
                  <a:pt x="1998601" y="400117"/>
                </a:lnTo>
                <a:cubicBezTo>
                  <a:pt x="1963821" y="400117"/>
                  <a:pt x="1963510" y="400117"/>
                  <a:pt x="1959784" y="392045"/>
                </a:cubicBezTo>
                <a:cubicBezTo>
                  <a:pt x="1947052" y="364103"/>
                  <a:pt x="1943015" y="302940"/>
                  <a:pt x="1951710" y="273755"/>
                </a:cubicBezTo>
                <a:cubicBezTo>
                  <a:pt x="1957300" y="255437"/>
                  <a:pt x="1970963" y="241777"/>
                  <a:pt x="1983695" y="241777"/>
                </a:cubicBezTo>
                <a:cubicBezTo>
                  <a:pt x="1988353" y="241777"/>
                  <a:pt x="1999532" y="245192"/>
                  <a:pt x="2008538" y="249539"/>
                </a:cubicBezTo>
                <a:cubicBezTo>
                  <a:pt x="2037418" y="262889"/>
                  <a:pt x="2038349" y="262268"/>
                  <a:pt x="2069713" y="223148"/>
                </a:cubicBezTo>
                <a:cubicBezTo>
                  <a:pt x="2106046" y="177509"/>
                  <a:pt x="2133683" y="154845"/>
                  <a:pt x="2153558" y="154845"/>
                </a:cubicBezTo>
                <a:cubicBezTo>
                  <a:pt x="2158216" y="154845"/>
                  <a:pt x="2164426" y="158570"/>
                  <a:pt x="2169705" y="164159"/>
                </a:cubicBezTo>
                <a:cubicBezTo>
                  <a:pt x="2177469" y="173162"/>
                  <a:pt x="2186474" y="175646"/>
                  <a:pt x="2196722" y="171610"/>
                </a:cubicBezTo>
                <a:cubicBezTo>
                  <a:pt x="2203864" y="168816"/>
                  <a:pt x="2202933" y="153913"/>
                  <a:pt x="2195480" y="147083"/>
                </a:cubicBezTo>
                <a:cubicBezTo>
                  <a:pt x="2188027" y="140252"/>
                  <a:pt x="2187716" y="132801"/>
                  <a:pt x="2194238" y="119761"/>
                </a:cubicBezTo>
                <a:cubicBezTo>
                  <a:pt x="2209454" y="89646"/>
                  <a:pt x="2247650" y="59219"/>
                  <a:pt x="2289572" y="42764"/>
                </a:cubicBezTo>
                <a:cubicBezTo>
                  <a:pt x="2323731" y="29725"/>
                  <a:pt x="2335220" y="27551"/>
                  <a:pt x="2367826" y="28793"/>
                </a:cubicBezTo>
                <a:cubicBezTo>
                  <a:pt x="2390806" y="29414"/>
                  <a:pt x="2398569" y="31277"/>
                  <a:pt x="2411301" y="37797"/>
                </a:cubicBezTo>
                <a:close/>
                <a:moveTo>
                  <a:pt x="2708483" y="115104"/>
                </a:moveTo>
                <a:cubicBezTo>
                  <a:pt x="2719973" y="120382"/>
                  <a:pt x="2730220" y="128765"/>
                  <a:pt x="2740468" y="140563"/>
                </a:cubicBezTo>
                <a:cubicBezTo>
                  <a:pt x="2759411" y="162296"/>
                  <a:pt x="2769037" y="163848"/>
                  <a:pt x="2778974" y="146772"/>
                </a:cubicBezTo>
                <a:cubicBezTo>
                  <a:pt x="2783943" y="138390"/>
                  <a:pt x="2791085" y="133112"/>
                  <a:pt x="2808786" y="125039"/>
                </a:cubicBezTo>
                <a:cubicBezTo>
                  <a:pt x="2860334" y="101443"/>
                  <a:pt x="2910641" y="107032"/>
                  <a:pt x="2943558" y="140252"/>
                </a:cubicBezTo>
                <a:lnTo>
                  <a:pt x="2956600" y="153292"/>
                </a:lnTo>
                <a:lnTo>
                  <a:pt x="2935484" y="155155"/>
                </a:lnTo>
                <a:cubicBezTo>
                  <a:pt x="2857540" y="162606"/>
                  <a:pt x="2777732" y="211040"/>
                  <a:pt x="2753821" y="265373"/>
                </a:cubicBezTo>
                <a:cubicBezTo>
                  <a:pt x="2746989" y="280586"/>
                  <a:pt x="2746058" y="281517"/>
                  <a:pt x="2733636" y="283069"/>
                </a:cubicBezTo>
                <a:cubicBezTo>
                  <a:pt x="2704446" y="286174"/>
                  <a:pt x="2676187" y="307286"/>
                  <a:pt x="2639234" y="353857"/>
                </a:cubicBezTo>
                <a:cubicBezTo>
                  <a:pt x="2627123" y="369070"/>
                  <a:pt x="2616254" y="381489"/>
                  <a:pt x="2615012" y="381489"/>
                </a:cubicBezTo>
                <a:cubicBezTo>
                  <a:pt x="2613770" y="381489"/>
                  <a:pt x="2605075" y="378695"/>
                  <a:pt x="2595138" y="375280"/>
                </a:cubicBezTo>
                <a:cubicBezTo>
                  <a:pt x="2585511" y="371864"/>
                  <a:pt x="2574021" y="369070"/>
                  <a:pt x="2569674" y="369070"/>
                </a:cubicBezTo>
                <a:cubicBezTo>
                  <a:pt x="2557253" y="369070"/>
                  <a:pt x="2539863" y="377453"/>
                  <a:pt x="2527752" y="389251"/>
                </a:cubicBezTo>
                <a:lnTo>
                  <a:pt x="2516883" y="399807"/>
                </a:lnTo>
                <a:lnTo>
                  <a:pt x="2501977" y="390182"/>
                </a:lnTo>
                <a:cubicBezTo>
                  <a:pt x="2491419" y="383352"/>
                  <a:pt x="2487382" y="378695"/>
                  <a:pt x="2487382" y="373417"/>
                </a:cubicBezTo>
                <a:cubicBezTo>
                  <a:pt x="2487382" y="364724"/>
                  <a:pt x="2477445" y="353547"/>
                  <a:pt x="2469371" y="353547"/>
                </a:cubicBezTo>
                <a:cubicBezTo>
                  <a:pt x="2462540" y="353547"/>
                  <a:pt x="2450118" y="364413"/>
                  <a:pt x="2450118" y="370622"/>
                </a:cubicBezTo>
                <a:cubicBezTo>
                  <a:pt x="2450118" y="373106"/>
                  <a:pt x="2451671" y="378384"/>
                  <a:pt x="2453534" y="382731"/>
                </a:cubicBezTo>
                <a:cubicBezTo>
                  <a:pt x="2458503" y="393597"/>
                  <a:pt x="2447944" y="410052"/>
                  <a:pt x="2429623" y="418746"/>
                </a:cubicBezTo>
                <a:cubicBezTo>
                  <a:pt x="2413475" y="426507"/>
                  <a:pt x="2368448" y="431164"/>
                  <a:pt x="2365032" y="425266"/>
                </a:cubicBezTo>
                <a:cubicBezTo>
                  <a:pt x="2362237" y="420919"/>
                  <a:pt x="2346710" y="420919"/>
                  <a:pt x="2342052" y="425576"/>
                </a:cubicBezTo>
                <a:cubicBezTo>
                  <a:pt x="2339878" y="427749"/>
                  <a:pt x="2339568" y="430854"/>
                  <a:pt x="2341431" y="433959"/>
                </a:cubicBezTo>
                <a:cubicBezTo>
                  <a:pt x="2342984" y="437374"/>
                  <a:pt x="2341742" y="446067"/>
                  <a:pt x="2337705" y="458486"/>
                </a:cubicBezTo>
                <a:lnTo>
                  <a:pt x="2331494" y="477735"/>
                </a:lnTo>
                <a:lnTo>
                  <a:pt x="2298577" y="477735"/>
                </a:lnTo>
                <a:cubicBezTo>
                  <a:pt x="2280256" y="477735"/>
                  <a:pt x="2263797" y="476493"/>
                  <a:pt x="2261934" y="475251"/>
                </a:cubicBezTo>
                <a:cubicBezTo>
                  <a:pt x="2259760" y="474010"/>
                  <a:pt x="2255102" y="462522"/>
                  <a:pt x="2251065" y="449793"/>
                </a:cubicBezTo>
                <a:cubicBezTo>
                  <a:pt x="2245476" y="431785"/>
                  <a:pt x="2243923" y="419056"/>
                  <a:pt x="2243613" y="393908"/>
                </a:cubicBezTo>
                <a:cubicBezTo>
                  <a:pt x="2243613" y="364413"/>
                  <a:pt x="2244544" y="359446"/>
                  <a:pt x="2251997" y="343922"/>
                </a:cubicBezTo>
                <a:cubicBezTo>
                  <a:pt x="2265040" y="317842"/>
                  <a:pt x="2278082" y="313806"/>
                  <a:pt x="2306651" y="327156"/>
                </a:cubicBezTo>
                <a:cubicBezTo>
                  <a:pt x="2315967" y="331503"/>
                  <a:pt x="2326525" y="334918"/>
                  <a:pt x="2330252" y="334918"/>
                </a:cubicBezTo>
                <a:cubicBezTo>
                  <a:pt x="2337705" y="334918"/>
                  <a:pt x="2349194" y="323741"/>
                  <a:pt x="2377143" y="288968"/>
                </a:cubicBezTo>
                <a:cubicBezTo>
                  <a:pt x="2407264" y="251401"/>
                  <a:pt x="2431797" y="232463"/>
                  <a:pt x="2451050" y="232463"/>
                </a:cubicBezTo>
                <a:cubicBezTo>
                  <a:pt x="2455087" y="232463"/>
                  <a:pt x="2462229" y="236499"/>
                  <a:pt x="2467198" y="241777"/>
                </a:cubicBezTo>
                <a:cubicBezTo>
                  <a:pt x="2476514" y="251712"/>
                  <a:pt x="2483656" y="253264"/>
                  <a:pt x="2493904" y="247986"/>
                </a:cubicBezTo>
                <a:cubicBezTo>
                  <a:pt x="2498562" y="245502"/>
                  <a:pt x="2499493" y="242708"/>
                  <a:pt x="2497940" y="236188"/>
                </a:cubicBezTo>
                <a:cubicBezTo>
                  <a:pt x="2496698" y="231531"/>
                  <a:pt x="2493904" y="225632"/>
                  <a:pt x="2491730" y="222838"/>
                </a:cubicBezTo>
                <a:cubicBezTo>
                  <a:pt x="2486140" y="216629"/>
                  <a:pt x="2486140" y="209488"/>
                  <a:pt x="2492351" y="196758"/>
                </a:cubicBezTo>
                <a:cubicBezTo>
                  <a:pt x="2509120" y="161054"/>
                  <a:pt x="2566879" y="121624"/>
                  <a:pt x="2619049" y="109516"/>
                </a:cubicBezTo>
                <a:cubicBezTo>
                  <a:pt x="2647618" y="102996"/>
                  <a:pt x="2687367" y="105480"/>
                  <a:pt x="2708483" y="115104"/>
                </a:cubicBezTo>
                <a:close/>
                <a:moveTo>
                  <a:pt x="2987964" y="190859"/>
                </a:moveTo>
                <a:cubicBezTo>
                  <a:pt x="3006907" y="197379"/>
                  <a:pt x="3022744" y="209177"/>
                  <a:pt x="3032060" y="223459"/>
                </a:cubicBezTo>
                <a:cubicBezTo>
                  <a:pt x="3038892" y="233704"/>
                  <a:pt x="3041997" y="235567"/>
                  <a:pt x="3051003" y="235567"/>
                </a:cubicBezTo>
                <a:cubicBezTo>
                  <a:pt x="3059698" y="235567"/>
                  <a:pt x="3062492" y="234015"/>
                  <a:pt x="3066529" y="226253"/>
                </a:cubicBezTo>
                <a:cubicBezTo>
                  <a:pt x="3072740" y="214455"/>
                  <a:pt x="3105967" y="197379"/>
                  <a:pt x="3132673" y="192101"/>
                </a:cubicBezTo>
                <a:cubicBezTo>
                  <a:pt x="3172422" y="184029"/>
                  <a:pt x="3206580" y="193654"/>
                  <a:pt x="3233286" y="220354"/>
                </a:cubicBezTo>
                <a:cubicBezTo>
                  <a:pt x="3289493" y="276550"/>
                  <a:pt x="3284214" y="377763"/>
                  <a:pt x="3222418" y="437995"/>
                </a:cubicBezTo>
                <a:cubicBezTo>
                  <a:pt x="3195401" y="464074"/>
                  <a:pt x="3127084" y="489223"/>
                  <a:pt x="3073982" y="492327"/>
                </a:cubicBezTo>
                <a:cubicBezTo>
                  <a:pt x="3051624" y="493880"/>
                  <a:pt x="3043860" y="492948"/>
                  <a:pt x="3026470" y="487049"/>
                </a:cubicBezTo>
                <a:cubicBezTo>
                  <a:pt x="2997591" y="477425"/>
                  <a:pt x="2968090" y="457244"/>
                  <a:pt x="2964363" y="444515"/>
                </a:cubicBezTo>
                <a:cubicBezTo>
                  <a:pt x="2961879" y="436442"/>
                  <a:pt x="2958774" y="433648"/>
                  <a:pt x="2947905" y="430233"/>
                </a:cubicBezTo>
                <a:lnTo>
                  <a:pt x="2934552" y="425886"/>
                </a:lnTo>
                <a:lnTo>
                  <a:pt x="2927410" y="441721"/>
                </a:lnTo>
                <a:cubicBezTo>
                  <a:pt x="2906604" y="487049"/>
                  <a:pt x="2869029" y="503504"/>
                  <a:pt x="2824312" y="486739"/>
                </a:cubicBezTo>
                <a:cubicBezTo>
                  <a:pt x="2799470" y="477425"/>
                  <a:pt x="2778043" y="462212"/>
                  <a:pt x="2776801" y="452897"/>
                </a:cubicBezTo>
                <a:cubicBezTo>
                  <a:pt x="2774316" y="435822"/>
                  <a:pt x="2756616" y="428370"/>
                  <a:pt x="2744505" y="439547"/>
                </a:cubicBezTo>
                <a:cubicBezTo>
                  <a:pt x="2738294" y="445136"/>
                  <a:pt x="2737363" y="453518"/>
                  <a:pt x="2742331" y="462522"/>
                </a:cubicBezTo>
                <a:cubicBezTo>
                  <a:pt x="2746989" y="471215"/>
                  <a:pt x="2736431" y="486739"/>
                  <a:pt x="2719662" y="496364"/>
                </a:cubicBezTo>
                <a:cubicBezTo>
                  <a:pt x="2708172" y="503194"/>
                  <a:pt x="2702583" y="504125"/>
                  <a:pt x="2678361" y="504125"/>
                </a:cubicBezTo>
                <a:cubicBezTo>
                  <a:pt x="2663145" y="503815"/>
                  <a:pt x="2647618" y="502883"/>
                  <a:pt x="2644202" y="501642"/>
                </a:cubicBezTo>
                <a:cubicBezTo>
                  <a:pt x="2640476" y="500089"/>
                  <a:pt x="2635818" y="500710"/>
                  <a:pt x="2632091" y="503504"/>
                </a:cubicBezTo>
                <a:cubicBezTo>
                  <a:pt x="2627433" y="506920"/>
                  <a:pt x="2627123" y="509093"/>
                  <a:pt x="2629607" y="514060"/>
                </a:cubicBezTo>
                <a:cubicBezTo>
                  <a:pt x="2631470" y="517476"/>
                  <a:pt x="2631781" y="521512"/>
                  <a:pt x="2630539" y="523064"/>
                </a:cubicBezTo>
                <a:cubicBezTo>
                  <a:pt x="2629297" y="524616"/>
                  <a:pt x="2626191" y="532689"/>
                  <a:pt x="2624018" y="540761"/>
                </a:cubicBezTo>
                <a:lnTo>
                  <a:pt x="2619981" y="555664"/>
                </a:lnTo>
                <a:lnTo>
                  <a:pt x="2583959" y="554732"/>
                </a:lnTo>
                <a:lnTo>
                  <a:pt x="2547937" y="553801"/>
                </a:lnTo>
                <a:lnTo>
                  <a:pt x="2540794" y="533620"/>
                </a:lnTo>
                <a:cubicBezTo>
                  <a:pt x="2525268" y="491086"/>
                  <a:pt x="2528994" y="432717"/>
                  <a:pt x="2548247" y="409742"/>
                </a:cubicBezTo>
                <a:cubicBezTo>
                  <a:pt x="2558805" y="397323"/>
                  <a:pt x="2575574" y="396702"/>
                  <a:pt x="2600727" y="408190"/>
                </a:cubicBezTo>
                <a:lnTo>
                  <a:pt x="2618428" y="416262"/>
                </a:lnTo>
                <a:lnTo>
                  <a:pt x="2626812" y="410363"/>
                </a:lnTo>
                <a:cubicBezTo>
                  <a:pt x="2631160" y="406948"/>
                  <a:pt x="2641097" y="396702"/>
                  <a:pt x="2648550" y="387388"/>
                </a:cubicBezTo>
                <a:cubicBezTo>
                  <a:pt x="2694509" y="330261"/>
                  <a:pt x="2715004" y="313185"/>
                  <a:pt x="2737673" y="313185"/>
                </a:cubicBezTo>
                <a:cubicBezTo>
                  <a:pt x="2746058" y="313185"/>
                  <a:pt x="2751337" y="314738"/>
                  <a:pt x="2752268" y="317532"/>
                </a:cubicBezTo>
                <a:cubicBezTo>
                  <a:pt x="2753200" y="320016"/>
                  <a:pt x="2757858" y="324362"/>
                  <a:pt x="2762205" y="327467"/>
                </a:cubicBezTo>
                <a:cubicBezTo>
                  <a:pt x="2779906" y="338954"/>
                  <a:pt x="2793259" y="319395"/>
                  <a:pt x="2779595" y="302008"/>
                </a:cubicBezTo>
                <a:cubicBezTo>
                  <a:pt x="2774627" y="295799"/>
                  <a:pt x="2774006" y="292384"/>
                  <a:pt x="2776490" y="284622"/>
                </a:cubicBezTo>
                <a:cubicBezTo>
                  <a:pt x="2787980" y="243640"/>
                  <a:pt x="2855366" y="197379"/>
                  <a:pt x="2919646" y="186202"/>
                </a:cubicBezTo>
                <a:cubicBezTo>
                  <a:pt x="2940142" y="182477"/>
                  <a:pt x="2970264" y="184650"/>
                  <a:pt x="2987964" y="190859"/>
                </a:cubicBezTo>
                <a:close/>
                <a:moveTo>
                  <a:pt x="2205417" y="347027"/>
                </a:moveTo>
                <a:lnTo>
                  <a:pt x="2217217" y="354167"/>
                </a:lnTo>
                <a:lnTo>
                  <a:pt x="2215354" y="379316"/>
                </a:lnTo>
                <a:cubicBezTo>
                  <a:pt x="2213491" y="403843"/>
                  <a:pt x="2219701" y="454760"/>
                  <a:pt x="2225912" y="467800"/>
                </a:cubicBezTo>
                <a:cubicBezTo>
                  <a:pt x="2227465" y="470905"/>
                  <a:pt x="2226844" y="514992"/>
                  <a:pt x="2224670" y="566220"/>
                </a:cubicBezTo>
                <a:cubicBezTo>
                  <a:pt x="2222496" y="617448"/>
                  <a:pt x="2220012" y="694134"/>
                  <a:pt x="2218770" y="736669"/>
                </a:cubicBezTo>
                <a:lnTo>
                  <a:pt x="2216596" y="814287"/>
                </a:lnTo>
                <a:lnTo>
                  <a:pt x="2210075" y="804972"/>
                </a:lnTo>
                <a:cubicBezTo>
                  <a:pt x="2206659" y="800005"/>
                  <a:pt x="2191753" y="784171"/>
                  <a:pt x="2177158" y="769579"/>
                </a:cubicBezTo>
                <a:cubicBezTo>
                  <a:pt x="2157595" y="750019"/>
                  <a:pt x="2143931" y="739773"/>
                  <a:pt x="2125299" y="730149"/>
                </a:cubicBezTo>
                <a:lnTo>
                  <a:pt x="2100146" y="716798"/>
                </a:lnTo>
                <a:lnTo>
                  <a:pt x="2098282" y="688235"/>
                </a:lnTo>
                <a:cubicBezTo>
                  <a:pt x="2097040" y="672401"/>
                  <a:pt x="2094867" y="602855"/>
                  <a:pt x="2092693" y="533620"/>
                </a:cubicBezTo>
                <a:cubicBezTo>
                  <a:pt x="2090830" y="464385"/>
                  <a:pt x="2088966" y="406016"/>
                  <a:pt x="2088035" y="403843"/>
                </a:cubicBezTo>
                <a:cubicBezTo>
                  <a:pt x="2087414" y="401980"/>
                  <a:pt x="2082135" y="400117"/>
                  <a:pt x="2075924" y="400117"/>
                </a:cubicBezTo>
                <a:cubicBezTo>
                  <a:pt x="2064434" y="400117"/>
                  <a:pt x="2063503" y="398565"/>
                  <a:pt x="2067850" y="386767"/>
                </a:cubicBezTo>
                <a:cubicBezTo>
                  <a:pt x="2070645" y="379626"/>
                  <a:pt x="2072508" y="379005"/>
                  <a:pt x="2098282" y="377763"/>
                </a:cubicBezTo>
                <a:cubicBezTo>
                  <a:pt x="2132131" y="376211"/>
                  <a:pt x="2157595" y="365034"/>
                  <a:pt x="2172190" y="345164"/>
                </a:cubicBezTo>
                <a:cubicBezTo>
                  <a:pt x="2180574" y="333987"/>
                  <a:pt x="2182127" y="333055"/>
                  <a:pt x="2187716" y="336160"/>
                </a:cubicBezTo>
                <a:cubicBezTo>
                  <a:pt x="2191132" y="338333"/>
                  <a:pt x="2199206" y="342991"/>
                  <a:pt x="2205417" y="347027"/>
                </a:cubicBezTo>
                <a:close/>
                <a:moveTo>
                  <a:pt x="2504462" y="469352"/>
                </a:moveTo>
                <a:cubicBezTo>
                  <a:pt x="2504462" y="501952"/>
                  <a:pt x="2506014" y="518717"/>
                  <a:pt x="2510051" y="533310"/>
                </a:cubicBezTo>
                <a:cubicBezTo>
                  <a:pt x="2515330" y="552559"/>
                  <a:pt x="2515330" y="560942"/>
                  <a:pt x="2509120" y="747535"/>
                </a:cubicBezTo>
                <a:cubicBezTo>
                  <a:pt x="2505704" y="854337"/>
                  <a:pt x="2501667" y="973248"/>
                  <a:pt x="2499804" y="1011747"/>
                </a:cubicBezTo>
                <a:cubicBezTo>
                  <a:pt x="2498251" y="1050245"/>
                  <a:pt x="2495146" y="1129726"/>
                  <a:pt x="2493593" y="1188716"/>
                </a:cubicBezTo>
                <a:cubicBezTo>
                  <a:pt x="2490798" y="1279063"/>
                  <a:pt x="2483966" y="1486768"/>
                  <a:pt x="2475893" y="1712481"/>
                </a:cubicBezTo>
                <a:cubicBezTo>
                  <a:pt x="2474961" y="1741976"/>
                  <a:pt x="2472787" y="1766193"/>
                  <a:pt x="2471235" y="1766193"/>
                </a:cubicBezTo>
                <a:cubicBezTo>
                  <a:pt x="2465024" y="1766193"/>
                  <a:pt x="2428381" y="1737319"/>
                  <a:pt x="2428381" y="1732662"/>
                </a:cubicBezTo>
                <a:cubicBezTo>
                  <a:pt x="2428381" y="1729557"/>
                  <a:pt x="2426828" y="1686712"/>
                  <a:pt x="2425275" y="1637347"/>
                </a:cubicBezTo>
                <a:cubicBezTo>
                  <a:pt x="2423723" y="1587672"/>
                  <a:pt x="2420928" y="1503223"/>
                  <a:pt x="2419065" y="1449512"/>
                </a:cubicBezTo>
                <a:cubicBezTo>
                  <a:pt x="2417512" y="1395800"/>
                  <a:pt x="2414407" y="1318803"/>
                  <a:pt x="2412854" y="1278752"/>
                </a:cubicBezTo>
                <a:cubicBezTo>
                  <a:pt x="2410991" y="1238701"/>
                  <a:pt x="2407575" y="1138730"/>
                  <a:pt x="2405091" y="1056765"/>
                </a:cubicBezTo>
                <a:cubicBezTo>
                  <a:pt x="2395775" y="760265"/>
                  <a:pt x="2390806" y="613411"/>
                  <a:pt x="2386148" y="515613"/>
                </a:cubicBezTo>
                <a:lnTo>
                  <a:pt x="2384285" y="477735"/>
                </a:lnTo>
                <a:lnTo>
                  <a:pt x="2373727" y="477735"/>
                </a:lnTo>
                <a:cubicBezTo>
                  <a:pt x="2362858" y="477735"/>
                  <a:pt x="2361616" y="475872"/>
                  <a:pt x="2365032" y="463454"/>
                </a:cubicBezTo>
                <a:cubicBezTo>
                  <a:pt x="2366584" y="457244"/>
                  <a:pt x="2369379" y="456623"/>
                  <a:pt x="2394222" y="455381"/>
                </a:cubicBezTo>
                <a:cubicBezTo>
                  <a:pt x="2417201" y="454450"/>
                  <a:pt x="2424654" y="452587"/>
                  <a:pt x="2442044" y="443894"/>
                </a:cubicBezTo>
                <a:cubicBezTo>
                  <a:pt x="2456639" y="436753"/>
                  <a:pt x="2465024" y="430233"/>
                  <a:pt x="2470613" y="421850"/>
                </a:cubicBezTo>
                <a:lnTo>
                  <a:pt x="2478687" y="409742"/>
                </a:lnTo>
                <a:lnTo>
                  <a:pt x="2491419" y="417814"/>
                </a:lnTo>
                <a:lnTo>
                  <a:pt x="2504462" y="425576"/>
                </a:lnTo>
                <a:lnTo>
                  <a:pt x="2504462" y="469352"/>
                </a:lnTo>
                <a:close/>
                <a:moveTo>
                  <a:pt x="2060087" y="434890"/>
                </a:moveTo>
                <a:cubicBezTo>
                  <a:pt x="2061018" y="438926"/>
                  <a:pt x="2062260" y="467490"/>
                  <a:pt x="2063192" y="498537"/>
                </a:cubicBezTo>
                <a:lnTo>
                  <a:pt x="2064745" y="555353"/>
                </a:lnTo>
                <a:lnTo>
                  <a:pt x="2010712" y="555353"/>
                </a:lnTo>
                <a:cubicBezTo>
                  <a:pt x="1981211" y="555353"/>
                  <a:pt x="1956058" y="554111"/>
                  <a:pt x="1955126" y="552869"/>
                </a:cubicBezTo>
                <a:cubicBezTo>
                  <a:pt x="1954194" y="551317"/>
                  <a:pt x="1954505" y="522754"/>
                  <a:pt x="1955436" y="489223"/>
                </a:cubicBezTo>
                <a:lnTo>
                  <a:pt x="1957300" y="428060"/>
                </a:lnTo>
                <a:lnTo>
                  <a:pt x="2007917" y="428060"/>
                </a:lnTo>
                <a:cubicBezTo>
                  <a:pt x="2058223" y="428060"/>
                  <a:pt x="2058844" y="428060"/>
                  <a:pt x="2060087" y="434890"/>
                </a:cubicBezTo>
                <a:close/>
                <a:moveTo>
                  <a:pt x="2358200" y="521822"/>
                </a:moveTo>
                <a:cubicBezTo>
                  <a:pt x="2359132" y="530826"/>
                  <a:pt x="2360374" y="558768"/>
                  <a:pt x="2360684" y="583917"/>
                </a:cubicBezTo>
                <a:lnTo>
                  <a:pt x="2361616" y="629556"/>
                </a:lnTo>
                <a:lnTo>
                  <a:pt x="2306030" y="630487"/>
                </a:lnTo>
                <a:lnTo>
                  <a:pt x="2250444" y="631419"/>
                </a:lnTo>
                <a:lnTo>
                  <a:pt x="2252618" y="594473"/>
                </a:lnTo>
                <a:cubicBezTo>
                  <a:pt x="2253550" y="573981"/>
                  <a:pt x="2254481" y="545729"/>
                  <a:pt x="2254481" y="531447"/>
                </a:cubicBezTo>
                <a:lnTo>
                  <a:pt x="2254481" y="505678"/>
                </a:lnTo>
                <a:lnTo>
                  <a:pt x="2305409" y="505678"/>
                </a:lnTo>
                <a:lnTo>
                  <a:pt x="2356647" y="505678"/>
                </a:lnTo>
                <a:lnTo>
                  <a:pt x="2358200" y="521822"/>
                </a:lnTo>
                <a:close/>
                <a:moveTo>
                  <a:pt x="2066297" y="602234"/>
                </a:moveTo>
                <a:cubicBezTo>
                  <a:pt x="2067229" y="612790"/>
                  <a:pt x="2068161" y="637318"/>
                  <a:pt x="2068161" y="656567"/>
                </a:cubicBezTo>
                <a:lnTo>
                  <a:pt x="2068161" y="691961"/>
                </a:lnTo>
                <a:lnTo>
                  <a:pt x="2009159" y="691961"/>
                </a:lnTo>
                <a:lnTo>
                  <a:pt x="1950157" y="691961"/>
                </a:lnTo>
                <a:lnTo>
                  <a:pt x="1950157" y="656567"/>
                </a:lnTo>
                <a:cubicBezTo>
                  <a:pt x="1950157" y="637318"/>
                  <a:pt x="1951089" y="612790"/>
                  <a:pt x="1952021" y="602234"/>
                </a:cubicBezTo>
                <a:lnTo>
                  <a:pt x="1954194" y="583296"/>
                </a:lnTo>
                <a:lnTo>
                  <a:pt x="2009159" y="583296"/>
                </a:lnTo>
                <a:lnTo>
                  <a:pt x="2064124" y="583296"/>
                </a:lnTo>
                <a:lnTo>
                  <a:pt x="2066297" y="602234"/>
                </a:lnTo>
                <a:close/>
                <a:moveTo>
                  <a:pt x="2646687" y="619621"/>
                </a:moveTo>
                <a:cubicBezTo>
                  <a:pt x="2647929" y="637628"/>
                  <a:pt x="2648860" y="665571"/>
                  <a:pt x="2648860" y="681715"/>
                </a:cubicBezTo>
                <a:lnTo>
                  <a:pt x="2648860" y="710589"/>
                </a:lnTo>
                <a:lnTo>
                  <a:pt x="2594517" y="710589"/>
                </a:lnTo>
                <a:lnTo>
                  <a:pt x="2540173" y="710589"/>
                </a:lnTo>
                <a:lnTo>
                  <a:pt x="2540173" y="686372"/>
                </a:lnTo>
                <a:cubicBezTo>
                  <a:pt x="2540173" y="672711"/>
                  <a:pt x="2541105" y="644769"/>
                  <a:pt x="2542347" y="624278"/>
                </a:cubicBezTo>
                <a:lnTo>
                  <a:pt x="2544210" y="586400"/>
                </a:lnTo>
                <a:lnTo>
                  <a:pt x="2594517" y="586400"/>
                </a:lnTo>
                <a:lnTo>
                  <a:pt x="2644823" y="586400"/>
                </a:lnTo>
                <a:lnTo>
                  <a:pt x="2646687" y="619621"/>
                </a:lnTo>
                <a:close/>
                <a:moveTo>
                  <a:pt x="2363168" y="675506"/>
                </a:moveTo>
                <a:cubicBezTo>
                  <a:pt x="2363168" y="683888"/>
                  <a:pt x="2364100" y="708105"/>
                  <a:pt x="2365342" y="729838"/>
                </a:cubicBezTo>
                <a:lnTo>
                  <a:pt x="2367205" y="769579"/>
                </a:lnTo>
                <a:lnTo>
                  <a:pt x="2306651" y="769579"/>
                </a:lnTo>
                <a:lnTo>
                  <a:pt x="2246407" y="769579"/>
                </a:lnTo>
                <a:lnTo>
                  <a:pt x="2247339" y="725181"/>
                </a:lnTo>
                <a:cubicBezTo>
                  <a:pt x="2247960" y="700964"/>
                  <a:pt x="2249202" y="676437"/>
                  <a:pt x="2250134" y="670849"/>
                </a:cubicBezTo>
                <a:lnTo>
                  <a:pt x="2251687" y="660914"/>
                </a:lnTo>
                <a:lnTo>
                  <a:pt x="2307272" y="660914"/>
                </a:lnTo>
                <a:lnTo>
                  <a:pt x="2363168" y="660914"/>
                </a:lnTo>
                <a:lnTo>
                  <a:pt x="2363168" y="675506"/>
                </a:lnTo>
                <a:close/>
                <a:moveTo>
                  <a:pt x="1961026" y="723008"/>
                </a:moveTo>
                <a:cubicBezTo>
                  <a:pt x="1952331" y="726734"/>
                  <a:pt x="1947052" y="726734"/>
                  <a:pt x="1947052" y="723008"/>
                </a:cubicBezTo>
                <a:cubicBezTo>
                  <a:pt x="1947052" y="721145"/>
                  <a:pt x="1951710" y="719903"/>
                  <a:pt x="1957300" y="720214"/>
                </a:cubicBezTo>
                <a:cubicBezTo>
                  <a:pt x="1965684" y="720214"/>
                  <a:pt x="1966305" y="720835"/>
                  <a:pt x="1961026" y="723008"/>
                </a:cubicBezTo>
                <a:close/>
                <a:moveTo>
                  <a:pt x="2103872" y="750640"/>
                </a:moveTo>
                <a:cubicBezTo>
                  <a:pt x="2127162" y="762127"/>
                  <a:pt x="2136478" y="768958"/>
                  <a:pt x="2160079" y="792554"/>
                </a:cubicBezTo>
                <a:cubicBezTo>
                  <a:pt x="2182748" y="815528"/>
                  <a:pt x="2190511" y="825774"/>
                  <a:pt x="2201069" y="847197"/>
                </a:cubicBezTo>
                <a:cubicBezTo>
                  <a:pt x="2219080" y="884143"/>
                  <a:pt x="2224670" y="907118"/>
                  <a:pt x="2224670" y="948100"/>
                </a:cubicBezTo>
                <a:cubicBezTo>
                  <a:pt x="2224670" y="1007400"/>
                  <a:pt x="2209454" y="1046830"/>
                  <a:pt x="2172190" y="1084707"/>
                </a:cubicBezTo>
                <a:cubicBezTo>
                  <a:pt x="2147347" y="1109856"/>
                  <a:pt x="2119709" y="1129105"/>
                  <a:pt x="2093624" y="1139351"/>
                </a:cubicBezTo>
                <a:cubicBezTo>
                  <a:pt x="2074682" y="1146802"/>
                  <a:pt x="2037107" y="1148975"/>
                  <a:pt x="2015370" y="1144008"/>
                </a:cubicBezTo>
                <a:cubicBezTo>
                  <a:pt x="2004811" y="1141834"/>
                  <a:pt x="2004190" y="1142145"/>
                  <a:pt x="1999222" y="1152701"/>
                </a:cubicBezTo>
                <a:cubicBezTo>
                  <a:pt x="1993322" y="1164809"/>
                  <a:pt x="1992390" y="1163567"/>
                  <a:pt x="2013817" y="1175055"/>
                </a:cubicBezTo>
                <a:cubicBezTo>
                  <a:pt x="2029344" y="1183437"/>
                  <a:pt x="2018164" y="1220384"/>
                  <a:pt x="1993322" y="1242738"/>
                </a:cubicBezTo>
                <a:cubicBezTo>
                  <a:pt x="1975000" y="1259193"/>
                  <a:pt x="1958852" y="1266954"/>
                  <a:pt x="1929352" y="1273785"/>
                </a:cubicBezTo>
                <a:cubicBezTo>
                  <a:pt x="1900472" y="1280305"/>
                  <a:pt x="1842402" y="1280305"/>
                  <a:pt x="1803896" y="1273785"/>
                </a:cubicBezTo>
                <a:cubicBezTo>
                  <a:pt x="1732162" y="1261676"/>
                  <a:pt x="1652044" y="1224109"/>
                  <a:pt x="1652044" y="1202376"/>
                </a:cubicBezTo>
                <a:cubicBezTo>
                  <a:pt x="1652044" y="1192131"/>
                  <a:pt x="1641486" y="1182506"/>
                  <a:pt x="1630617" y="1182506"/>
                </a:cubicBezTo>
                <a:cubicBezTo>
                  <a:pt x="1618506" y="1182506"/>
                  <a:pt x="1613538" y="1189336"/>
                  <a:pt x="1615712" y="1203929"/>
                </a:cubicBezTo>
                <a:cubicBezTo>
                  <a:pt x="1617575" y="1218210"/>
                  <a:pt x="1615091" y="1221315"/>
                  <a:pt x="1590558" y="1233423"/>
                </a:cubicBezTo>
                <a:cubicBezTo>
                  <a:pt x="1565094" y="1246463"/>
                  <a:pt x="1545220" y="1248637"/>
                  <a:pt x="1498019" y="1244911"/>
                </a:cubicBezTo>
                <a:cubicBezTo>
                  <a:pt x="1411380" y="1237460"/>
                  <a:pt x="1389642" y="1250810"/>
                  <a:pt x="1315425" y="1353886"/>
                </a:cubicBezTo>
                <a:lnTo>
                  <a:pt x="1291513" y="1387417"/>
                </a:lnTo>
                <a:lnTo>
                  <a:pt x="1212638" y="1387417"/>
                </a:lnTo>
                <a:cubicBezTo>
                  <a:pt x="1169163" y="1387417"/>
                  <a:pt x="1133141" y="1386176"/>
                  <a:pt x="1132209" y="1384623"/>
                </a:cubicBezTo>
                <a:cubicBezTo>
                  <a:pt x="1131278" y="1383381"/>
                  <a:pt x="1128793" y="1368789"/>
                  <a:pt x="1126930" y="1352334"/>
                </a:cubicBezTo>
                <a:cubicBezTo>
                  <a:pt x="1122893" y="1316940"/>
                  <a:pt x="1126620" y="1274095"/>
                  <a:pt x="1138109" y="1226904"/>
                </a:cubicBezTo>
                <a:cubicBezTo>
                  <a:pt x="1158915" y="1140903"/>
                  <a:pt x="1194316" y="1105199"/>
                  <a:pt x="1241828" y="1121964"/>
                </a:cubicBezTo>
                <a:cubicBezTo>
                  <a:pt x="1263565" y="1129415"/>
                  <a:pt x="1270087" y="1122896"/>
                  <a:pt x="1270087" y="1091848"/>
                </a:cubicBezTo>
                <a:cubicBezTo>
                  <a:pt x="1270397" y="1066079"/>
                  <a:pt x="1277850" y="1049935"/>
                  <a:pt x="1299587" y="1028823"/>
                </a:cubicBezTo>
                <a:cubicBezTo>
                  <a:pt x="1321946" y="1006779"/>
                  <a:pt x="1336230" y="998707"/>
                  <a:pt x="1376289" y="985977"/>
                </a:cubicBezTo>
                <a:cubicBezTo>
                  <a:pt x="1411690" y="974490"/>
                  <a:pt x="1437465" y="959587"/>
                  <a:pt x="1453613" y="940959"/>
                </a:cubicBezTo>
                <a:cubicBezTo>
                  <a:pt x="1459202" y="934750"/>
                  <a:pt x="1472555" y="916121"/>
                  <a:pt x="1483113" y="899977"/>
                </a:cubicBezTo>
                <a:cubicBezTo>
                  <a:pt x="1511993" y="855890"/>
                  <a:pt x="1542115" y="829189"/>
                  <a:pt x="1591490" y="804351"/>
                </a:cubicBezTo>
                <a:cubicBezTo>
                  <a:pt x="1631859" y="783860"/>
                  <a:pt x="1661671" y="775167"/>
                  <a:pt x="1697072" y="773304"/>
                </a:cubicBezTo>
                <a:cubicBezTo>
                  <a:pt x="1732783" y="771752"/>
                  <a:pt x="1747378" y="774857"/>
                  <a:pt x="1767874" y="788517"/>
                </a:cubicBezTo>
                <a:cubicBezTo>
                  <a:pt x="1776879" y="794416"/>
                  <a:pt x="1786506" y="798142"/>
                  <a:pt x="1792716" y="798142"/>
                </a:cubicBezTo>
                <a:cubicBezTo>
                  <a:pt x="1797995" y="798142"/>
                  <a:pt x="1828428" y="790070"/>
                  <a:pt x="1860102" y="780756"/>
                </a:cubicBezTo>
                <a:cubicBezTo>
                  <a:pt x="1960716" y="750329"/>
                  <a:pt x="2029344" y="735116"/>
                  <a:pt x="2058844" y="736358"/>
                </a:cubicBezTo>
                <a:cubicBezTo>
                  <a:pt x="2071576" y="736979"/>
                  <a:pt x="2083066" y="740705"/>
                  <a:pt x="2103872" y="750640"/>
                </a:cubicBezTo>
                <a:close/>
                <a:moveTo>
                  <a:pt x="2651966" y="768958"/>
                </a:moveTo>
                <a:cubicBezTo>
                  <a:pt x="2651966" y="786034"/>
                  <a:pt x="2652897" y="810250"/>
                  <a:pt x="2653829" y="823290"/>
                </a:cubicBezTo>
                <a:lnTo>
                  <a:pt x="2656003" y="847197"/>
                </a:lnTo>
                <a:lnTo>
                  <a:pt x="2594517" y="847197"/>
                </a:lnTo>
                <a:lnTo>
                  <a:pt x="2533031" y="847197"/>
                </a:lnTo>
                <a:lnTo>
                  <a:pt x="2534894" y="816770"/>
                </a:lnTo>
                <a:cubicBezTo>
                  <a:pt x="2536136" y="800315"/>
                  <a:pt x="2537068" y="775788"/>
                  <a:pt x="2537068" y="762438"/>
                </a:cubicBezTo>
                <a:lnTo>
                  <a:pt x="2537068" y="738531"/>
                </a:lnTo>
                <a:lnTo>
                  <a:pt x="2594517" y="738531"/>
                </a:lnTo>
                <a:lnTo>
                  <a:pt x="2651966" y="738531"/>
                </a:lnTo>
                <a:lnTo>
                  <a:pt x="2651966" y="768958"/>
                </a:lnTo>
                <a:close/>
                <a:moveTo>
                  <a:pt x="2367516" y="810561"/>
                </a:moveTo>
                <a:cubicBezTo>
                  <a:pt x="2368448" y="818012"/>
                  <a:pt x="2370000" y="852164"/>
                  <a:pt x="2370932" y="886626"/>
                </a:cubicBezTo>
                <a:lnTo>
                  <a:pt x="2372795" y="949652"/>
                </a:lnTo>
                <a:lnTo>
                  <a:pt x="2314104" y="949652"/>
                </a:lnTo>
                <a:lnTo>
                  <a:pt x="2255413" y="949652"/>
                </a:lnTo>
                <a:lnTo>
                  <a:pt x="2253550" y="926988"/>
                </a:lnTo>
                <a:cubicBezTo>
                  <a:pt x="2252308" y="914879"/>
                  <a:pt x="2249513" y="896562"/>
                  <a:pt x="2246718" y="886626"/>
                </a:cubicBezTo>
                <a:cubicBezTo>
                  <a:pt x="2243302" y="872966"/>
                  <a:pt x="2242681" y="860236"/>
                  <a:pt x="2244234" y="832915"/>
                </a:cubicBezTo>
                <a:lnTo>
                  <a:pt x="2246097" y="797521"/>
                </a:lnTo>
                <a:lnTo>
                  <a:pt x="2306030" y="797521"/>
                </a:lnTo>
                <a:lnTo>
                  <a:pt x="2365963" y="797521"/>
                </a:lnTo>
                <a:lnTo>
                  <a:pt x="2367516" y="810561"/>
                </a:lnTo>
                <a:close/>
                <a:moveTo>
                  <a:pt x="2656313" y="916121"/>
                </a:moveTo>
                <a:cubicBezTo>
                  <a:pt x="2657245" y="937233"/>
                  <a:pt x="2658797" y="970764"/>
                  <a:pt x="2659418" y="990635"/>
                </a:cubicBezTo>
                <a:lnTo>
                  <a:pt x="2660971" y="1027270"/>
                </a:lnTo>
                <a:lnTo>
                  <a:pt x="2594517" y="1027270"/>
                </a:lnTo>
                <a:lnTo>
                  <a:pt x="2528062" y="1027270"/>
                </a:lnTo>
                <a:lnTo>
                  <a:pt x="2529615" y="972006"/>
                </a:lnTo>
                <a:cubicBezTo>
                  <a:pt x="2530547" y="941890"/>
                  <a:pt x="2531789" y="908360"/>
                  <a:pt x="2532720" y="897493"/>
                </a:cubicBezTo>
                <a:lnTo>
                  <a:pt x="2534584" y="878244"/>
                </a:lnTo>
                <a:lnTo>
                  <a:pt x="2594517" y="878244"/>
                </a:lnTo>
                <a:lnTo>
                  <a:pt x="2654450" y="878244"/>
                </a:lnTo>
                <a:lnTo>
                  <a:pt x="2656313" y="916121"/>
                </a:lnTo>
                <a:close/>
                <a:moveTo>
                  <a:pt x="1275055" y="979147"/>
                </a:moveTo>
                <a:cubicBezTo>
                  <a:pt x="1300830" y="986909"/>
                  <a:pt x="1300830" y="987219"/>
                  <a:pt x="1278782" y="1009263"/>
                </a:cubicBezTo>
                <a:cubicBezTo>
                  <a:pt x="1256423" y="1031617"/>
                  <a:pt x="1245865" y="1050245"/>
                  <a:pt x="1243070" y="1072910"/>
                </a:cubicBezTo>
                <a:lnTo>
                  <a:pt x="1241517" y="1088433"/>
                </a:lnTo>
                <a:lnTo>
                  <a:pt x="1220712" y="1088433"/>
                </a:lnTo>
                <a:cubicBezTo>
                  <a:pt x="1182516" y="1087812"/>
                  <a:pt x="1154568" y="1110477"/>
                  <a:pt x="1130035" y="1162325"/>
                </a:cubicBezTo>
                <a:cubicBezTo>
                  <a:pt x="1102398" y="1220073"/>
                  <a:pt x="1090287" y="1311973"/>
                  <a:pt x="1101466" y="1377172"/>
                </a:cubicBezTo>
                <a:lnTo>
                  <a:pt x="1103019" y="1387417"/>
                </a:lnTo>
                <a:lnTo>
                  <a:pt x="1018864" y="1387417"/>
                </a:lnTo>
                <a:cubicBezTo>
                  <a:pt x="936883" y="1387417"/>
                  <a:pt x="934088" y="1387107"/>
                  <a:pt x="925393" y="1380587"/>
                </a:cubicBezTo>
                <a:cubicBezTo>
                  <a:pt x="920114" y="1376861"/>
                  <a:pt x="916077" y="1371273"/>
                  <a:pt x="916077" y="1368168"/>
                </a:cubicBezTo>
                <a:cubicBezTo>
                  <a:pt x="916077" y="1360717"/>
                  <a:pt x="902414" y="1347056"/>
                  <a:pt x="894961" y="1347056"/>
                </a:cubicBezTo>
                <a:cubicBezTo>
                  <a:pt x="885955" y="1347056"/>
                  <a:pt x="878192" y="1357612"/>
                  <a:pt x="879123" y="1368168"/>
                </a:cubicBezTo>
                <a:cubicBezTo>
                  <a:pt x="880366" y="1379966"/>
                  <a:pt x="876018" y="1385244"/>
                  <a:pt x="856144" y="1393937"/>
                </a:cubicBezTo>
                <a:cubicBezTo>
                  <a:pt x="840928" y="1401078"/>
                  <a:pt x="837201" y="1401389"/>
                  <a:pt x="785342" y="1400457"/>
                </a:cubicBezTo>
                <a:cubicBezTo>
                  <a:pt x="736588" y="1399526"/>
                  <a:pt x="728825" y="1400147"/>
                  <a:pt x="713609" y="1406046"/>
                </a:cubicBezTo>
                <a:cubicBezTo>
                  <a:pt x="692492" y="1413808"/>
                  <a:pt x="664234" y="1442060"/>
                  <a:pt x="630385" y="1488942"/>
                </a:cubicBezTo>
                <a:lnTo>
                  <a:pt x="607406" y="1520920"/>
                </a:lnTo>
                <a:lnTo>
                  <a:pt x="541572" y="1520920"/>
                </a:lnTo>
                <a:lnTo>
                  <a:pt x="475739" y="1520920"/>
                </a:lnTo>
                <a:lnTo>
                  <a:pt x="473255" y="1507570"/>
                </a:lnTo>
                <a:cubicBezTo>
                  <a:pt x="468907" y="1484285"/>
                  <a:pt x="471392" y="1433678"/>
                  <a:pt x="477913" y="1400457"/>
                </a:cubicBezTo>
                <a:cubicBezTo>
                  <a:pt x="488160" y="1351713"/>
                  <a:pt x="505861" y="1316319"/>
                  <a:pt x="526356" y="1303590"/>
                </a:cubicBezTo>
                <a:cubicBezTo>
                  <a:pt x="537846" y="1296449"/>
                  <a:pt x="547162" y="1295828"/>
                  <a:pt x="567036" y="1301106"/>
                </a:cubicBezTo>
                <a:cubicBezTo>
                  <a:pt x="580700" y="1304832"/>
                  <a:pt x="581631" y="1304521"/>
                  <a:pt x="587221" y="1297691"/>
                </a:cubicBezTo>
                <a:cubicBezTo>
                  <a:pt x="591568" y="1292724"/>
                  <a:pt x="593121" y="1285583"/>
                  <a:pt x="593121" y="1273474"/>
                </a:cubicBezTo>
                <a:cubicBezTo>
                  <a:pt x="593121" y="1251431"/>
                  <a:pt x="599021" y="1239322"/>
                  <a:pt x="619206" y="1220384"/>
                </a:cubicBezTo>
                <a:cubicBezTo>
                  <a:pt x="637838" y="1202687"/>
                  <a:pt x="652123" y="1194614"/>
                  <a:pt x="678518" y="1187163"/>
                </a:cubicBezTo>
                <a:cubicBezTo>
                  <a:pt x="717646" y="1175676"/>
                  <a:pt x="748078" y="1153011"/>
                  <a:pt x="767021" y="1120722"/>
                </a:cubicBezTo>
                <a:cubicBezTo>
                  <a:pt x="797142" y="1069184"/>
                  <a:pt x="848070" y="1031617"/>
                  <a:pt x="912661" y="1012988"/>
                </a:cubicBezTo>
                <a:cubicBezTo>
                  <a:pt x="952099" y="1001812"/>
                  <a:pt x="981910" y="1003053"/>
                  <a:pt x="1007064" y="1017335"/>
                </a:cubicBezTo>
                <a:cubicBezTo>
                  <a:pt x="1027870" y="1029133"/>
                  <a:pt x="1031907" y="1029133"/>
                  <a:pt x="1060476" y="1021061"/>
                </a:cubicBezTo>
                <a:cubicBezTo>
                  <a:pt x="1170094" y="989393"/>
                  <a:pt x="1225059" y="976042"/>
                  <a:pt x="1253318" y="974800"/>
                </a:cubicBezTo>
                <a:cubicBezTo>
                  <a:pt x="1256734" y="974490"/>
                  <a:pt x="1266671" y="976663"/>
                  <a:pt x="1275055" y="979147"/>
                </a:cubicBezTo>
                <a:close/>
                <a:moveTo>
                  <a:pt x="2373727" y="987530"/>
                </a:moveTo>
                <a:cubicBezTo>
                  <a:pt x="2374658" y="993118"/>
                  <a:pt x="2375900" y="1017646"/>
                  <a:pt x="2376521" y="1041862"/>
                </a:cubicBezTo>
                <a:lnTo>
                  <a:pt x="2377453" y="1086260"/>
                </a:lnTo>
                <a:lnTo>
                  <a:pt x="2306651" y="1086260"/>
                </a:lnTo>
                <a:lnTo>
                  <a:pt x="2235849" y="1086260"/>
                </a:lnTo>
                <a:lnTo>
                  <a:pt x="2235849" y="1066700"/>
                </a:lnTo>
                <a:cubicBezTo>
                  <a:pt x="2236160" y="1055834"/>
                  <a:pt x="2239886" y="1032859"/>
                  <a:pt x="2245165" y="1013299"/>
                </a:cubicBezTo>
                <a:cubicBezTo>
                  <a:pt x="2250134" y="994360"/>
                  <a:pt x="2254171" y="978837"/>
                  <a:pt x="2254481" y="978216"/>
                </a:cubicBezTo>
                <a:cubicBezTo>
                  <a:pt x="2254481" y="977905"/>
                  <a:pt x="2280877" y="977595"/>
                  <a:pt x="2313483" y="977595"/>
                </a:cubicBezTo>
                <a:lnTo>
                  <a:pt x="2372174" y="977595"/>
                </a:lnTo>
                <a:lnTo>
                  <a:pt x="2373727" y="987530"/>
                </a:lnTo>
                <a:close/>
                <a:moveTo>
                  <a:pt x="2664077" y="1131899"/>
                </a:moveTo>
                <a:lnTo>
                  <a:pt x="2664387" y="1166982"/>
                </a:lnTo>
                <a:lnTo>
                  <a:pt x="2594517" y="1166982"/>
                </a:lnTo>
                <a:lnTo>
                  <a:pt x="2524646" y="1166982"/>
                </a:lnTo>
                <a:lnTo>
                  <a:pt x="2524646" y="1141213"/>
                </a:lnTo>
                <a:cubicBezTo>
                  <a:pt x="2524646" y="1126932"/>
                  <a:pt x="2525578" y="1102404"/>
                  <a:pt x="2526510" y="1086881"/>
                </a:cubicBezTo>
                <a:lnTo>
                  <a:pt x="2528683" y="1058317"/>
                </a:lnTo>
                <a:lnTo>
                  <a:pt x="2594206" y="1057696"/>
                </a:lnTo>
                <a:lnTo>
                  <a:pt x="2659729" y="1056765"/>
                </a:lnTo>
                <a:lnTo>
                  <a:pt x="2661592" y="1076946"/>
                </a:lnTo>
                <a:cubicBezTo>
                  <a:pt x="2662834" y="1088123"/>
                  <a:pt x="2663766" y="1112960"/>
                  <a:pt x="2664077" y="1131899"/>
                </a:cubicBezTo>
                <a:close/>
                <a:moveTo>
                  <a:pt x="2202001" y="1224420"/>
                </a:moveTo>
                <a:cubicBezTo>
                  <a:pt x="2200138" y="1279063"/>
                  <a:pt x="2197032" y="1370652"/>
                  <a:pt x="2195480" y="1427779"/>
                </a:cubicBezTo>
                <a:cubicBezTo>
                  <a:pt x="2193617" y="1484906"/>
                  <a:pt x="2190822" y="1561903"/>
                  <a:pt x="2189269" y="1598538"/>
                </a:cubicBezTo>
                <a:cubicBezTo>
                  <a:pt x="2187716" y="1635174"/>
                  <a:pt x="2185543" y="1691680"/>
                  <a:pt x="2184301" y="1723658"/>
                </a:cubicBezTo>
                <a:cubicBezTo>
                  <a:pt x="2183058" y="1755637"/>
                  <a:pt x="2181195" y="1781406"/>
                  <a:pt x="2180264" y="1781096"/>
                </a:cubicBezTo>
                <a:cubicBezTo>
                  <a:pt x="2179021" y="1780475"/>
                  <a:pt x="2168153" y="1773023"/>
                  <a:pt x="2155731" y="1764641"/>
                </a:cubicBezTo>
                <a:lnTo>
                  <a:pt x="2133373" y="1749117"/>
                </a:lnTo>
                <a:lnTo>
                  <a:pt x="2133373" y="1718070"/>
                </a:lnTo>
                <a:cubicBezTo>
                  <a:pt x="2133062" y="1684849"/>
                  <a:pt x="2132131" y="1654423"/>
                  <a:pt x="2127162" y="1539549"/>
                </a:cubicBezTo>
                <a:cubicBezTo>
                  <a:pt x="2125299" y="1499498"/>
                  <a:pt x="2122504" y="1424053"/>
                  <a:pt x="2120951" y="1371894"/>
                </a:cubicBezTo>
                <a:cubicBezTo>
                  <a:pt x="2119399" y="1319735"/>
                  <a:pt x="2117225" y="1251431"/>
                  <a:pt x="2115983" y="1219763"/>
                </a:cubicBezTo>
                <a:lnTo>
                  <a:pt x="2114120" y="1162325"/>
                </a:lnTo>
                <a:lnTo>
                  <a:pt x="2138031" y="1148354"/>
                </a:lnTo>
                <a:cubicBezTo>
                  <a:pt x="2151384" y="1140592"/>
                  <a:pt x="2171258" y="1125379"/>
                  <a:pt x="2182748" y="1114202"/>
                </a:cubicBezTo>
                <a:lnTo>
                  <a:pt x="2203243" y="1094022"/>
                </a:lnTo>
                <a:lnTo>
                  <a:pt x="2204175" y="1109545"/>
                </a:lnTo>
                <a:cubicBezTo>
                  <a:pt x="2204796" y="1117928"/>
                  <a:pt x="2203864" y="1169777"/>
                  <a:pt x="2202001" y="1224420"/>
                </a:cubicBezTo>
                <a:close/>
                <a:moveTo>
                  <a:pt x="2379937" y="1162946"/>
                </a:moveTo>
                <a:cubicBezTo>
                  <a:pt x="2380869" y="1189957"/>
                  <a:pt x="2382422" y="1224109"/>
                  <a:pt x="2382732" y="1239012"/>
                </a:cubicBezTo>
                <a:lnTo>
                  <a:pt x="2383664" y="1266333"/>
                </a:lnTo>
                <a:lnTo>
                  <a:pt x="2306341" y="1266333"/>
                </a:lnTo>
                <a:lnTo>
                  <a:pt x="2229328" y="1266333"/>
                </a:lnTo>
                <a:lnTo>
                  <a:pt x="2231191" y="1209517"/>
                </a:lnTo>
                <a:cubicBezTo>
                  <a:pt x="2232123" y="1178470"/>
                  <a:pt x="2233676" y="1144318"/>
                  <a:pt x="2234607" y="1133452"/>
                </a:cubicBezTo>
                <a:lnTo>
                  <a:pt x="2236470" y="1114202"/>
                </a:lnTo>
                <a:lnTo>
                  <a:pt x="2307272" y="1114202"/>
                </a:lnTo>
                <a:lnTo>
                  <a:pt x="2378074" y="1114202"/>
                </a:lnTo>
                <a:lnTo>
                  <a:pt x="2379937" y="1162946"/>
                </a:lnTo>
                <a:close/>
                <a:moveTo>
                  <a:pt x="2086793" y="1180954"/>
                </a:moveTo>
                <a:cubicBezTo>
                  <a:pt x="2086793" y="1188405"/>
                  <a:pt x="2085861" y="1188716"/>
                  <a:pt x="2067850" y="1188716"/>
                </a:cubicBezTo>
                <a:cubicBezTo>
                  <a:pt x="2051702" y="1188716"/>
                  <a:pt x="2049218" y="1188095"/>
                  <a:pt x="2050150" y="1183127"/>
                </a:cubicBezTo>
                <a:cubicBezTo>
                  <a:pt x="2050771" y="1179712"/>
                  <a:pt x="2055118" y="1177228"/>
                  <a:pt x="2063503" y="1175986"/>
                </a:cubicBezTo>
                <a:cubicBezTo>
                  <a:pt x="2086172" y="1172571"/>
                  <a:pt x="2086793" y="1172571"/>
                  <a:pt x="2086793" y="1180954"/>
                </a:cubicBezTo>
                <a:close/>
                <a:moveTo>
                  <a:pt x="2668424" y="1248326"/>
                </a:moveTo>
                <a:cubicBezTo>
                  <a:pt x="2669666" y="1277821"/>
                  <a:pt x="2670598" y="1312283"/>
                  <a:pt x="2670598" y="1324392"/>
                </a:cubicBezTo>
                <a:lnTo>
                  <a:pt x="2670598" y="1347056"/>
                </a:lnTo>
                <a:lnTo>
                  <a:pt x="2594517" y="1347056"/>
                </a:lnTo>
                <a:lnTo>
                  <a:pt x="2518436" y="1347056"/>
                </a:lnTo>
                <a:lnTo>
                  <a:pt x="2518436" y="1327496"/>
                </a:lnTo>
                <a:cubicBezTo>
                  <a:pt x="2518436" y="1316630"/>
                  <a:pt x="2519367" y="1282167"/>
                  <a:pt x="2520610" y="1251431"/>
                </a:cubicBezTo>
                <a:lnTo>
                  <a:pt x="2522473" y="1194925"/>
                </a:lnTo>
                <a:lnTo>
                  <a:pt x="2594517" y="1194925"/>
                </a:lnTo>
                <a:lnTo>
                  <a:pt x="2666561" y="1194925"/>
                </a:lnTo>
                <a:lnTo>
                  <a:pt x="2668424" y="1248326"/>
                </a:lnTo>
                <a:close/>
                <a:moveTo>
                  <a:pt x="2087724" y="1237460"/>
                </a:moveTo>
                <a:cubicBezTo>
                  <a:pt x="2088966" y="1249257"/>
                  <a:pt x="2089898" y="1274406"/>
                  <a:pt x="2089898" y="1293344"/>
                </a:cubicBezTo>
                <a:lnTo>
                  <a:pt x="2089898" y="1328428"/>
                </a:lnTo>
                <a:lnTo>
                  <a:pt x="2009159" y="1328428"/>
                </a:lnTo>
                <a:lnTo>
                  <a:pt x="1928420" y="1328428"/>
                </a:lnTo>
                <a:lnTo>
                  <a:pt x="1928420" y="1316319"/>
                </a:lnTo>
                <a:cubicBezTo>
                  <a:pt x="1928420" y="1304832"/>
                  <a:pt x="1928730" y="1304211"/>
                  <a:pt x="1943326" y="1300485"/>
                </a:cubicBezTo>
                <a:cubicBezTo>
                  <a:pt x="1984006" y="1289308"/>
                  <a:pt x="2021580" y="1263229"/>
                  <a:pt x="2035554" y="1236218"/>
                </a:cubicBezTo>
                <a:cubicBezTo>
                  <a:pt x="2045181" y="1216968"/>
                  <a:pt x="2045802" y="1216658"/>
                  <a:pt x="2066608" y="1216658"/>
                </a:cubicBezTo>
                <a:lnTo>
                  <a:pt x="2085861" y="1216658"/>
                </a:lnTo>
                <a:lnTo>
                  <a:pt x="2087724" y="1237460"/>
                </a:lnTo>
                <a:close/>
                <a:moveTo>
                  <a:pt x="1661050" y="1252362"/>
                </a:moveTo>
                <a:cubicBezTo>
                  <a:pt x="1688687" y="1270370"/>
                  <a:pt x="1725951" y="1285272"/>
                  <a:pt x="1768495" y="1295207"/>
                </a:cubicBezTo>
                <a:cubicBezTo>
                  <a:pt x="1807311" y="1304521"/>
                  <a:pt x="1858860" y="1311041"/>
                  <a:pt x="1882461" y="1309179"/>
                </a:cubicBezTo>
                <a:lnTo>
                  <a:pt x="1898298" y="1308247"/>
                </a:lnTo>
                <a:lnTo>
                  <a:pt x="1896435" y="1379966"/>
                </a:lnTo>
                <a:cubicBezTo>
                  <a:pt x="1895503" y="1419706"/>
                  <a:pt x="1893019" y="1494220"/>
                  <a:pt x="1891156" y="1546068"/>
                </a:cubicBezTo>
                <a:cubicBezTo>
                  <a:pt x="1889293" y="1597917"/>
                  <a:pt x="1886808" y="1668705"/>
                  <a:pt x="1885566" y="1703478"/>
                </a:cubicBezTo>
                <a:lnTo>
                  <a:pt x="1883392" y="1766503"/>
                </a:lnTo>
                <a:lnTo>
                  <a:pt x="1855755" y="1743218"/>
                </a:lnTo>
                <a:cubicBezTo>
                  <a:pt x="1840228" y="1730178"/>
                  <a:pt x="1827186" y="1720243"/>
                  <a:pt x="1826565" y="1721175"/>
                </a:cubicBezTo>
                <a:cubicBezTo>
                  <a:pt x="1825944" y="1721795"/>
                  <a:pt x="1824391" y="1768056"/>
                  <a:pt x="1823149" y="1824251"/>
                </a:cubicBezTo>
                <a:lnTo>
                  <a:pt x="1821286" y="1926086"/>
                </a:lnTo>
                <a:lnTo>
                  <a:pt x="1709804" y="1926086"/>
                </a:lnTo>
                <a:lnTo>
                  <a:pt x="1598632" y="1926086"/>
                </a:lnTo>
                <a:lnTo>
                  <a:pt x="1589316" y="1888829"/>
                </a:lnTo>
                <a:cubicBezTo>
                  <a:pt x="1578447" y="1843811"/>
                  <a:pt x="1563231" y="1752532"/>
                  <a:pt x="1558884" y="1705651"/>
                </a:cubicBezTo>
                <a:cubicBezTo>
                  <a:pt x="1555468" y="1669015"/>
                  <a:pt x="1555157" y="1560040"/>
                  <a:pt x="1558573" y="1527130"/>
                </a:cubicBezTo>
                <a:lnTo>
                  <a:pt x="1560436" y="1506949"/>
                </a:lnTo>
                <a:lnTo>
                  <a:pt x="1578447" y="1506018"/>
                </a:lnTo>
                <a:lnTo>
                  <a:pt x="1596148" y="1505086"/>
                </a:lnTo>
                <a:lnTo>
                  <a:pt x="1595527" y="1447028"/>
                </a:lnTo>
                <a:lnTo>
                  <a:pt x="1594595" y="1388970"/>
                </a:lnTo>
                <a:lnTo>
                  <a:pt x="1461997" y="1388038"/>
                </a:lnTo>
                <a:cubicBezTo>
                  <a:pt x="1388711" y="1387728"/>
                  <a:pt x="1329088" y="1386176"/>
                  <a:pt x="1329088" y="1384934"/>
                </a:cubicBezTo>
                <a:cubicBezTo>
                  <a:pt x="1329088" y="1383692"/>
                  <a:pt x="1339025" y="1369410"/>
                  <a:pt x="1351447" y="1353266"/>
                </a:cubicBezTo>
                <a:cubicBezTo>
                  <a:pt x="1404238" y="1283099"/>
                  <a:pt x="1418522" y="1272543"/>
                  <a:pt x="1460755" y="1272232"/>
                </a:cubicBezTo>
                <a:cubicBezTo>
                  <a:pt x="1474108" y="1272232"/>
                  <a:pt x="1498330" y="1272853"/>
                  <a:pt x="1514788" y="1274095"/>
                </a:cubicBezTo>
                <a:cubicBezTo>
                  <a:pt x="1559815" y="1277200"/>
                  <a:pt x="1601427" y="1266333"/>
                  <a:pt x="1627201" y="1244911"/>
                </a:cubicBezTo>
                <a:cubicBezTo>
                  <a:pt x="1631549" y="1241496"/>
                  <a:pt x="1635896" y="1238701"/>
                  <a:pt x="1637139" y="1238391"/>
                </a:cubicBezTo>
                <a:cubicBezTo>
                  <a:pt x="1638381" y="1238391"/>
                  <a:pt x="1649249" y="1244600"/>
                  <a:pt x="1661050" y="1252362"/>
                </a:cubicBezTo>
                <a:close/>
                <a:moveTo>
                  <a:pt x="2384906" y="1313525"/>
                </a:moveTo>
                <a:cubicBezTo>
                  <a:pt x="2384906" y="1324392"/>
                  <a:pt x="2385837" y="1348919"/>
                  <a:pt x="2387080" y="1367858"/>
                </a:cubicBezTo>
                <a:lnTo>
                  <a:pt x="2388943" y="1402941"/>
                </a:lnTo>
                <a:lnTo>
                  <a:pt x="2306962" y="1402941"/>
                </a:lnTo>
                <a:lnTo>
                  <a:pt x="2224981" y="1402941"/>
                </a:lnTo>
                <a:lnTo>
                  <a:pt x="2225912" y="1358544"/>
                </a:lnTo>
                <a:cubicBezTo>
                  <a:pt x="2226223" y="1334327"/>
                  <a:pt x="2227465" y="1309799"/>
                  <a:pt x="2228396" y="1304211"/>
                </a:cubicBezTo>
                <a:lnTo>
                  <a:pt x="2229949" y="1294276"/>
                </a:lnTo>
                <a:lnTo>
                  <a:pt x="2307272" y="1294276"/>
                </a:lnTo>
                <a:lnTo>
                  <a:pt x="2384906" y="1294276"/>
                </a:lnTo>
                <a:lnTo>
                  <a:pt x="2384906" y="1313525"/>
                </a:lnTo>
                <a:close/>
                <a:moveTo>
                  <a:pt x="2093003" y="1377172"/>
                </a:moveTo>
                <a:cubicBezTo>
                  <a:pt x="2093003" y="1388970"/>
                  <a:pt x="2093935" y="1422501"/>
                  <a:pt x="2095177" y="1451685"/>
                </a:cubicBezTo>
                <a:lnTo>
                  <a:pt x="2097040" y="1505397"/>
                </a:lnTo>
                <a:lnTo>
                  <a:pt x="2009159" y="1505397"/>
                </a:lnTo>
                <a:lnTo>
                  <a:pt x="1921278" y="1505397"/>
                </a:lnTo>
                <a:lnTo>
                  <a:pt x="1923141" y="1456342"/>
                </a:lnTo>
                <a:cubicBezTo>
                  <a:pt x="1924383" y="1429642"/>
                  <a:pt x="1925315" y="1396111"/>
                  <a:pt x="1925315" y="1381829"/>
                </a:cubicBezTo>
                <a:lnTo>
                  <a:pt x="1925315" y="1356370"/>
                </a:lnTo>
                <a:lnTo>
                  <a:pt x="2009159" y="1356370"/>
                </a:lnTo>
                <a:lnTo>
                  <a:pt x="2093003" y="1356370"/>
                </a:lnTo>
                <a:lnTo>
                  <a:pt x="2093003" y="1377172"/>
                </a:lnTo>
                <a:close/>
                <a:moveTo>
                  <a:pt x="2673703" y="1410392"/>
                </a:moveTo>
                <a:cubicBezTo>
                  <a:pt x="2673703" y="1429642"/>
                  <a:pt x="2674635" y="1454169"/>
                  <a:pt x="2675566" y="1464725"/>
                </a:cubicBezTo>
                <a:lnTo>
                  <a:pt x="2677740" y="1483664"/>
                </a:lnTo>
                <a:lnTo>
                  <a:pt x="2594517" y="1483664"/>
                </a:lnTo>
                <a:lnTo>
                  <a:pt x="2511293" y="1483664"/>
                </a:lnTo>
                <a:lnTo>
                  <a:pt x="2513157" y="1453237"/>
                </a:lnTo>
                <a:cubicBezTo>
                  <a:pt x="2514399" y="1436782"/>
                  <a:pt x="2515330" y="1412255"/>
                  <a:pt x="2515330" y="1398905"/>
                </a:cubicBezTo>
                <a:lnTo>
                  <a:pt x="2515330" y="1374999"/>
                </a:lnTo>
                <a:lnTo>
                  <a:pt x="2594517" y="1374999"/>
                </a:lnTo>
                <a:lnTo>
                  <a:pt x="2673703" y="1374999"/>
                </a:lnTo>
                <a:lnTo>
                  <a:pt x="2673703" y="1410392"/>
                </a:lnTo>
                <a:close/>
                <a:moveTo>
                  <a:pt x="913903" y="1407598"/>
                </a:moveTo>
                <a:lnTo>
                  <a:pt x="922288" y="1415049"/>
                </a:lnTo>
                <a:lnTo>
                  <a:pt x="922288" y="1460378"/>
                </a:lnTo>
                <a:lnTo>
                  <a:pt x="922288" y="1505397"/>
                </a:lnTo>
                <a:lnTo>
                  <a:pt x="949925" y="1505397"/>
                </a:lnTo>
                <a:lnTo>
                  <a:pt x="977874" y="1505397"/>
                </a:lnTo>
                <a:lnTo>
                  <a:pt x="980358" y="1523094"/>
                </a:lnTo>
                <a:cubicBezTo>
                  <a:pt x="984395" y="1551036"/>
                  <a:pt x="983153" y="1679571"/>
                  <a:pt x="978495" y="1722727"/>
                </a:cubicBezTo>
                <a:cubicBezTo>
                  <a:pt x="968247" y="1821457"/>
                  <a:pt x="936883" y="1956202"/>
                  <a:pt x="903035" y="2049964"/>
                </a:cubicBezTo>
                <a:lnTo>
                  <a:pt x="896203" y="2068282"/>
                </a:lnTo>
                <a:lnTo>
                  <a:pt x="887508" y="2042202"/>
                </a:lnTo>
                <a:cubicBezTo>
                  <a:pt x="865771" y="1977935"/>
                  <a:pt x="842791" y="1869270"/>
                  <a:pt x="835649" y="1795998"/>
                </a:cubicBezTo>
                <a:cubicBezTo>
                  <a:pt x="831922" y="1758431"/>
                  <a:pt x="830991" y="1672120"/>
                  <a:pt x="834096" y="1642315"/>
                </a:cubicBezTo>
                <a:lnTo>
                  <a:pt x="836270" y="1623376"/>
                </a:lnTo>
                <a:lnTo>
                  <a:pt x="851175" y="1623376"/>
                </a:lnTo>
                <a:lnTo>
                  <a:pt x="866392" y="1623376"/>
                </a:lnTo>
                <a:lnTo>
                  <a:pt x="866392" y="1572148"/>
                </a:lnTo>
                <a:lnTo>
                  <a:pt x="866392" y="1520920"/>
                </a:lnTo>
                <a:lnTo>
                  <a:pt x="756152" y="1520920"/>
                </a:lnTo>
                <a:cubicBezTo>
                  <a:pt x="692803" y="1520920"/>
                  <a:pt x="645912" y="1519678"/>
                  <a:pt x="645912" y="1518126"/>
                </a:cubicBezTo>
                <a:cubicBezTo>
                  <a:pt x="645912" y="1513779"/>
                  <a:pt x="686903" y="1461931"/>
                  <a:pt x="700566" y="1448891"/>
                </a:cubicBezTo>
                <a:cubicBezTo>
                  <a:pt x="721372" y="1429021"/>
                  <a:pt x="730067" y="1426847"/>
                  <a:pt x="784410" y="1429642"/>
                </a:cubicBezTo>
                <a:cubicBezTo>
                  <a:pt x="828817" y="1431504"/>
                  <a:pt x="833475" y="1431194"/>
                  <a:pt x="853970" y="1424674"/>
                </a:cubicBezTo>
                <a:cubicBezTo>
                  <a:pt x="866081" y="1420638"/>
                  <a:pt x="881297" y="1413808"/>
                  <a:pt x="887508" y="1408840"/>
                </a:cubicBezTo>
                <a:cubicBezTo>
                  <a:pt x="901793" y="1398284"/>
                  <a:pt x="903035" y="1398284"/>
                  <a:pt x="913903" y="1407598"/>
                </a:cubicBezTo>
                <a:close/>
                <a:moveTo>
                  <a:pt x="1565094" y="1446407"/>
                </a:moveTo>
                <a:lnTo>
                  <a:pt x="1565094" y="1477454"/>
                </a:lnTo>
                <a:lnTo>
                  <a:pt x="1259218" y="1477454"/>
                </a:lnTo>
                <a:lnTo>
                  <a:pt x="953341" y="1477454"/>
                </a:lnTo>
                <a:lnTo>
                  <a:pt x="953341" y="1446407"/>
                </a:lnTo>
                <a:lnTo>
                  <a:pt x="953341" y="1415360"/>
                </a:lnTo>
                <a:lnTo>
                  <a:pt x="1259218" y="1415360"/>
                </a:lnTo>
                <a:lnTo>
                  <a:pt x="1565094" y="1415360"/>
                </a:lnTo>
                <a:lnTo>
                  <a:pt x="1565094" y="1446407"/>
                </a:lnTo>
                <a:close/>
                <a:moveTo>
                  <a:pt x="2389253" y="1450133"/>
                </a:moveTo>
                <a:cubicBezTo>
                  <a:pt x="2390185" y="1459136"/>
                  <a:pt x="2391738" y="1492667"/>
                  <a:pt x="2392669" y="1524646"/>
                </a:cubicBezTo>
                <a:lnTo>
                  <a:pt x="2394532" y="1583015"/>
                </a:lnTo>
                <a:lnTo>
                  <a:pt x="2306651" y="1583015"/>
                </a:lnTo>
                <a:lnTo>
                  <a:pt x="2218770" y="1583015"/>
                </a:lnTo>
                <a:lnTo>
                  <a:pt x="2220633" y="1524956"/>
                </a:lnTo>
                <a:cubicBezTo>
                  <a:pt x="2221875" y="1492667"/>
                  <a:pt x="2222807" y="1459136"/>
                  <a:pt x="2223117" y="1450133"/>
                </a:cubicBezTo>
                <a:lnTo>
                  <a:pt x="2223428" y="1433988"/>
                </a:lnTo>
                <a:lnTo>
                  <a:pt x="2305409" y="1433988"/>
                </a:lnTo>
                <a:lnTo>
                  <a:pt x="2387701" y="1433988"/>
                </a:lnTo>
                <a:lnTo>
                  <a:pt x="2389253" y="1450133"/>
                </a:lnTo>
                <a:close/>
                <a:moveTo>
                  <a:pt x="1529072" y="1551036"/>
                </a:moveTo>
                <a:cubicBezTo>
                  <a:pt x="1528141" y="1576495"/>
                  <a:pt x="1526899" y="1598538"/>
                  <a:pt x="1526278" y="1600091"/>
                </a:cubicBezTo>
                <a:cubicBezTo>
                  <a:pt x="1524414" y="1606610"/>
                  <a:pt x="1530936" y="1715896"/>
                  <a:pt x="1535594" y="1753153"/>
                </a:cubicBezTo>
                <a:cubicBezTo>
                  <a:pt x="1539631" y="1786684"/>
                  <a:pt x="1560436" y="1898143"/>
                  <a:pt x="1566958" y="1920497"/>
                </a:cubicBezTo>
                <a:lnTo>
                  <a:pt x="1568821" y="1927638"/>
                </a:lnTo>
                <a:lnTo>
                  <a:pt x="1362005" y="1927638"/>
                </a:lnTo>
                <a:lnTo>
                  <a:pt x="1155189" y="1927638"/>
                </a:lnTo>
                <a:lnTo>
                  <a:pt x="1155189" y="2082874"/>
                </a:lnTo>
                <a:lnTo>
                  <a:pt x="1155189" y="2238110"/>
                </a:lnTo>
                <a:lnTo>
                  <a:pt x="1004890" y="2238110"/>
                </a:lnTo>
                <a:lnTo>
                  <a:pt x="854281" y="2238110"/>
                </a:lnTo>
                <a:lnTo>
                  <a:pt x="871360" y="2201474"/>
                </a:lnTo>
                <a:cubicBezTo>
                  <a:pt x="936572" y="2063004"/>
                  <a:pt x="982221" y="1909010"/>
                  <a:pt x="1003337" y="1756879"/>
                </a:cubicBezTo>
                <a:cubicBezTo>
                  <a:pt x="1009548" y="1713413"/>
                  <a:pt x="1010480" y="1691990"/>
                  <a:pt x="1010790" y="1615614"/>
                </a:cubicBezTo>
                <a:cubicBezTo>
                  <a:pt x="1010790" y="1565939"/>
                  <a:pt x="1009859" y="1520920"/>
                  <a:pt x="1008616" y="1515332"/>
                </a:cubicBezTo>
                <a:lnTo>
                  <a:pt x="1006443" y="1505397"/>
                </a:lnTo>
                <a:lnTo>
                  <a:pt x="1268534" y="1505397"/>
                </a:lnTo>
                <a:lnTo>
                  <a:pt x="1530936" y="1505397"/>
                </a:lnTo>
                <a:lnTo>
                  <a:pt x="1529072" y="1551036"/>
                </a:lnTo>
                <a:close/>
                <a:moveTo>
                  <a:pt x="2678051" y="1557245"/>
                </a:moveTo>
                <a:cubicBezTo>
                  <a:pt x="2678982" y="1582704"/>
                  <a:pt x="2680535" y="1616856"/>
                  <a:pt x="2681466" y="1633311"/>
                </a:cubicBezTo>
                <a:lnTo>
                  <a:pt x="2683019" y="1663737"/>
                </a:lnTo>
                <a:lnTo>
                  <a:pt x="2594827" y="1663737"/>
                </a:lnTo>
                <a:lnTo>
                  <a:pt x="2506325" y="1663737"/>
                </a:lnTo>
                <a:lnTo>
                  <a:pt x="2507878" y="1613130"/>
                </a:lnTo>
                <a:cubicBezTo>
                  <a:pt x="2508809" y="1585498"/>
                  <a:pt x="2510051" y="1551346"/>
                  <a:pt x="2510983" y="1537065"/>
                </a:cubicBezTo>
                <a:lnTo>
                  <a:pt x="2512846" y="1511606"/>
                </a:lnTo>
                <a:lnTo>
                  <a:pt x="2594517" y="1511606"/>
                </a:lnTo>
                <a:lnTo>
                  <a:pt x="2676187" y="1511606"/>
                </a:lnTo>
                <a:lnTo>
                  <a:pt x="2678051" y="1557245"/>
                </a:lnTo>
                <a:close/>
                <a:moveTo>
                  <a:pt x="2099214" y="1571838"/>
                </a:moveTo>
                <a:cubicBezTo>
                  <a:pt x="2099214" y="1591087"/>
                  <a:pt x="2100146" y="1615614"/>
                  <a:pt x="2101077" y="1626170"/>
                </a:cubicBezTo>
                <a:lnTo>
                  <a:pt x="2103251" y="1645109"/>
                </a:lnTo>
                <a:lnTo>
                  <a:pt x="2009159" y="1645109"/>
                </a:lnTo>
                <a:lnTo>
                  <a:pt x="1915067" y="1645109"/>
                </a:lnTo>
                <a:lnTo>
                  <a:pt x="1917241" y="1621203"/>
                </a:lnTo>
                <a:cubicBezTo>
                  <a:pt x="1918172" y="1608163"/>
                  <a:pt x="1919104" y="1583946"/>
                  <a:pt x="1919104" y="1566870"/>
                </a:cubicBezTo>
                <a:lnTo>
                  <a:pt x="1919104" y="1536444"/>
                </a:lnTo>
                <a:lnTo>
                  <a:pt x="2009159" y="1536444"/>
                </a:lnTo>
                <a:lnTo>
                  <a:pt x="2099214" y="1536444"/>
                </a:lnTo>
                <a:lnTo>
                  <a:pt x="2099214" y="1571838"/>
                </a:lnTo>
                <a:close/>
                <a:moveTo>
                  <a:pt x="835338" y="1572148"/>
                </a:moveTo>
                <a:lnTo>
                  <a:pt x="835338" y="1595433"/>
                </a:lnTo>
                <a:lnTo>
                  <a:pt x="579147" y="1595433"/>
                </a:lnTo>
                <a:lnTo>
                  <a:pt x="322956" y="1595433"/>
                </a:lnTo>
                <a:lnTo>
                  <a:pt x="322956" y="1572148"/>
                </a:lnTo>
                <a:lnTo>
                  <a:pt x="322956" y="1548863"/>
                </a:lnTo>
                <a:lnTo>
                  <a:pt x="579147" y="1548863"/>
                </a:lnTo>
                <a:lnTo>
                  <a:pt x="835338" y="1548863"/>
                </a:lnTo>
                <a:lnTo>
                  <a:pt x="835338" y="1572148"/>
                </a:lnTo>
                <a:close/>
                <a:moveTo>
                  <a:pt x="2395775" y="1620892"/>
                </a:moveTo>
                <a:cubicBezTo>
                  <a:pt x="2397948" y="1632380"/>
                  <a:pt x="2399190" y="1716517"/>
                  <a:pt x="2396706" y="1716517"/>
                </a:cubicBezTo>
                <a:cubicBezTo>
                  <a:pt x="2395464" y="1716517"/>
                  <a:pt x="2393601" y="1714965"/>
                  <a:pt x="2392669" y="1713413"/>
                </a:cubicBezTo>
                <a:cubicBezTo>
                  <a:pt x="2389564" y="1708135"/>
                  <a:pt x="2384906" y="1709998"/>
                  <a:pt x="2384906" y="1716517"/>
                </a:cubicBezTo>
                <a:cubicBezTo>
                  <a:pt x="2384906" y="1722727"/>
                  <a:pt x="2382732" y="1722727"/>
                  <a:pt x="2298888" y="1722727"/>
                </a:cubicBezTo>
                <a:lnTo>
                  <a:pt x="2213180" y="1722727"/>
                </a:lnTo>
                <a:lnTo>
                  <a:pt x="2215043" y="1689506"/>
                </a:lnTo>
                <a:cubicBezTo>
                  <a:pt x="2216286" y="1671499"/>
                  <a:pt x="2217217" y="1646972"/>
                  <a:pt x="2217217" y="1635174"/>
                </a:cubicBezTo>
                <a:lnTo>
                  <a:pt x="2217217" y="1614062"/>
                </a:lnTo>
                <a:lnTo>
                  <a:pt x="2305720" y="1614062"/>
                </a:lnTo>
                <a:lnTo>
                  <a:pt x="2394222" y="1614062"/>
                </a:lnTo>
                <a:lnTo>
                  <a:pt x="2395775" y="1620892"/>
                </a:lnTo>
                <a:close/>
                <a:moveTo>
                  <a:pt x="805837" y="1709377"/>
                </a:moveTo>
                <a:cubicBezTo>
                  <a:pt x="805837" y="1804691"/>
                  <a:pt x="808322" y="1831392"/>
                  <a:pt x="824780" y="1913357"/>
                </a:cubicBezTo>
                <a:cubicBezTo>
                  <a:pt x="836891" y="1974519"/>
                  <a:pt x="842480" y="1995632"/>
                  <a:pt x="863907" y="2061141"/>
                </a:cubicBezTo>
                <a:lnTo>
                  <a:pt x="879745" y="2109264"/>
                </a:lnTo>
                <a:lnTo>
                  <a:pt x="874155" y="2124788"/>
                </a:lnTo>
                <a:cubicBezTo>
                  <a:pt x="871050" y="2133171"/>
                  <a:pt x="858318" y="2162355"/>
                  <a:pt x="845275" y="2189055"/>
                </a:cubicBezTo>
                <a:lnTo>
                  <a:pt x="821985" y="2238110"/>
                </a:lnTo>
                <a:lnTo>
                  <a:pt x="531946" y="2238110"/>
                </a:lnTo>
                <a:cubicBezTo>
                  <a:pt x="372642" y="2238110"/>
                  <a:pt x="242217" y="2237489"/>
                  <a:pt x="242217" y="2236868"/>
                </a:cubicBezTo>
                <a:cubicBezTo>
                  <a:pt x="242217" y="2236247"/>
                  <a:pt x="247807" y="2223207"/>
                  <a:pt x="254949" y="2207994"/>
                </a:cubicBezTo>
                <a:cubicBezTo>
                  <a:pt x="316124" y="2075112"/>
                  <a:pt x="356494" y="1929191"/>
                  <a:pt x="369847" y="1792893"/>
                </a:cubicBezTo>
                <a:cubicBezTo>
                  <a:pt x="371710" y="1771781"/>
                  <a:pt x="372952" y="1727073"/>
                  <a:pt x="372020" y="1689506"/>
                </a:cubicBezTo>
                <a:lnTo>
                  <a:pt x="370778" y="1623376"/>
                </a:lnTo>
                <a:lnTo>
                  <a:pt x="588463" y="1623376"/>
                </a:lnTo>
                <a:lnTo>
                  <a:pt x="805837" y="1623376"/>
                </a:lnTo>
                <a:lnTo>
                  <a:pt x="805837" y="1709377"/>
                </a:lnTo>
                <a:close/>
                <a:moveTo>
                  <a:pt x="2102319" y="1684539"/>
                </a:moveTo>
                <a:cubicBezTo>
                  <a:pt x="2102319" y="1691059"/>
                  <a:pt x="2103251" y="1704099"/>
                  <a:pt x="2104183" y="1713413"/>
                </a:cubicBezTo>
                <a:cubicBezTo>
                  <a:pt x="2106046" y="1727694"/>
                  <a:pt x="2105425" y="1729868"/>
                  <a:pt x="2102009" y="1726453"/>
                </a:cubicBezTo>
                <a:cubicBezTo>
                  <a:pt x="2095488" y="1720243"/>
                  <a:pt x="2093003" y="1722106"/>
                  <a:pt x="2093003" y="1732662"/>
                </a:cubicBezTo>
                <a:cubicBezTo>
                  <a:pt x="2093314" y="1744460"/>
                  <a:pt x="2079961" y="1925775"/>
                  <a:pt x="2079029" y="1927017"/>
                </a:cubicBezTo>
                <a:cubicBezTo>
                  <a:pt x="2078408" y="1927638"/>
                  <a:pt x="2040833" y="1896902"/>
                  <a:pt x="1995495" y="1859334"/>
                </a:cubicBezTo>
                <a:lnTo>
                  <a:pt x="1912893" y="1790410"/>
                </a:lnTo>
                <a:lnTo>
                  <a:pt x="1912893" y="1752843"/>
                </a:lnTo>
                <a:cubicBezTo>
                  <a:pt x="1912893" y="1732041"/>
                  <a:pt x="1913825" y="1705651"/>
                  <a:pt x="1915067" y="1693853"/>
                </a:cubicBezTo>
                <a:lnTo>
                  <a:pt x="1916930" y="1673051"/>
                </a:lnTo>
                <a:lnTo>
                  <a:pt x="2009469" y="1673051"/>
                </a:lnTo>
                <a:lnTo>
                  <a:pt x="2102319" y="1673051"/>
                </a:lnTo>
                <a:lnTo>
                  <a:pt x="2102319" y="1684539"/>
                </a:lnTo>
                <a:close/>
                <a:moveTo>
                  <a:pt x="2684261" y="1720243"/>
                </a:moveTo>
                <a:cubicBezTo>
                  <a:pt x="2685193" y="1735767"/>
                  <a:pt x="2686124" y="1760294"/>
                  <a:pt x="2686124" y="1774576"/>
                </a:cubicBezTo>
                <a:lnTo>
                  <a:pt x="2686124" y="1800345"/>
                </a:lnTo>
                <a:lnTo>
                  <a:pt x="2602280" y="1800345"/>
                </a:lnTo>
                <a:cubicBezTo>
                  <a:pt x="2501356" y="1800345"/>
                  <a:pt x="2502909" y="1800966"/>
                  <a:pt x="2502909" y="1771160"/>
                </a:cubicBezTo>
                <a:cubicBezTo>
                  <a:pt x="2502909" y="1760915"/>
                  <a:pt x="2503841" y="1738561"/>
                  <a:pt x="2505083" y="1721795"/>
                </a:cubicBezTo>
                <a:lnTo>
                  <a:pt x="2506946" y="1691680"/>
                </a:lnTo>
                <a:lnTo>
                  <a:pt x="2594517" y="1691680"/>
                </a:lnTo>
                <a:lnTo>
                  <a:pt x="2682088" y="1691680"/>
                </a:lnTo>
                <a:lnTo>
                  <a:pt x="2684261" y="1720243"/>
                </a:lnTo>
                <a:close/>
                <a:moveTo>
                  <a:pt x="2388632" y="1839154"/>
                </a:moveTo>
                <a:cubicBezTo>
                  <a:pt x="2389564" y="1886966"/>
                  <a:pt x="2390185" y="1926396"/>
                  <a:pt x="2389564" y="1927017"/>
                </a:cubicBezTo>
                <a:cubicBezTo>
                  <a:pt x="2389253" y="1927638"/>
                  <a:pt x="2349194" y="1900006"/>
                  <a:pt x="2300751" y="1866165"/>
                </a:cubicBezTo>
                <a:cubicBezTo>
                  <a:pt x="2233676" y="1818973"/>
                  <a:pt x="2212249" y="1802518"/>
                  <a:pt x="2211628" y="1796930"/>
                </a:cubicBezTo>
                <a:cubicBezTo>
                  <a:pt x="2211007" y="1793204"/>
                  <a:pt x="2211317" y="1781096"/>
                  <a:pt x="2212559" y="1770229"/>
                </a:cubicBezTo>
                <a:lnTo>
                  <a:pt x="2214733" y="1750669"/>
                </a:lnTo>
                <a:lnTo>
                  <a:pt x="2300440" y="1751290"/>
                </a:lnTo>
                <a:lnTo>
                  <a:pt x="2386459" y="1752222"/>
                </a:lnTo>
                <a:lnTo>
                  <a:pt x="2388632" y="1839154"/>
                </a:lnTo>
                <a:close/>
                <a:moveTo>
                  <a:pt x="2480240" y="1809038"/>
                </a:moveTo>
                <a:cubicBezTo>
                  <a:pt x="2514088" y="1832634"/>
                  <a:pt x="2582406" y="1880136"/>
                  <a:pt x="2632091" y="1914598"/>
                </a:cubicBezTo>
                <a:lnTo>
                  <a:pt x="2722457" y="1977314"/>
                </a:lnTo>
                <a:lnTo>
                  <a:pt x="2730841" y="2047791"/>
                </a:lnTo>
                <a:cubicBezTo>
                  <a:pt x="2735499" y="2086910"/>
                  <a:pt x="2742642" y="2144968"/>
                  <a:pt x="2746989" y="2177258"/>
                </a:cubicBezTo>
                <a:cubicBezTo>
                  <a:pt x="2751026" y="2209547"/>
                  <a:pt x="2754442" y="2236558"/>
                  <a:pt x="2754442" y="2237179"/>
                </a:cubicBezTo>
                <a:cubicBezTo>
                  <a:pt x="2754442" y="2237800"/>
                  <a:pt x="2739226" y="2238110"/>
                  <a:pt x="2720283" y="2238110"/>
                </a:cubicBezTo>
                <a:lnTo>
                  <a:pt x="2686124" y="2238110"/>
                </a:lnTo>
                <a:lnTo>
                  <a:pt x="2686124" y="2127893"/>
                </a:lnTo>
                <a:lnTo>
                  <a:pt x="2686124" y="2017675"/>
                </a:lnTo>
                <a:lnTo>
                  <a:pt x="2613149" y="2017675"/>
                </a:lnTo>
                <a:lnTo>
                  <a:pt x="2540173" y="2017675"/>
                </a:lnTo>
                <a:lnTo>
                  <a:pt x="2540173" y="2127893"/>
                </a:lnTo>
                <a:lnTo>
                  <a:pt x="2540173" y="2238110"/>
                </a:lnTo>
                <a:lnTo>
                  <a:pt x="2509120" y="2238110"/>
                </a:lnTo>
                <a:lnTo>
                  <a:pt x="2478066" y="2238110"/>
                </a:lnTo>
                <a:lnTo>
                  <a:pt x="2478066" y="2127893"/>
                </a:lnTo>
                <a:lnTo>
                  <a:pt x="2478066" y="2017675"/>
                </a:lnTo>
                <a:lnTo>
                  <a:pt x="2405091" y="2017675"/>
                </a:lnTo>
                <a:lnTo>
                  <a:pt x="2332115" y="2017675"/>
                </a:lnTo>
                <a:lnTo>
                  <a:pt x="2332115" y="2127893"/>
                </a:lnTo>
                <a:lnTo>
                  <a:pt x="2332115" y="2238110"/>
                </a:lnTo>
                <a:lnTo>
                  <a:pt x="2301062" y="2238110"/>
                </a:lnTo>
                <a:lnTo>
                  <a:pt x="2270008" y="2238110"/>
                </a:lnTo>
                <a:lnTo>
                  <a:pt x="2269387" y="2128513"/>
                </a:lnTo>
                <a:lnTo>
                  <a:pt x="2268455" y="2019227"/>
                </a:lnTo>
                <a:lnTo>
                  <a:pt x="2196411" y="2018296"/>
                </a:lnTo>
                <a:lnTo>
                  <a:pt x="2124057" y="2017675"/>
                </a:lnTo>
                <a:lnTo>
                  <a:pt x="2124057" y="2127893"/>
                </a:lnTo>
                <a:lnTo>
                  <a:pt x="2124057" y="2238110"/>
                </a:lnTo>
                <a:lnTo>
                  <a:pt x="2091451" y="2238110"/>
                </a:lnTo>
                <a:lnTo>
                  <a:pt x="2058844" y="2238110"/>
                </a:lnTo>
                <a:lnTo>
                  <a:pt x="2058844" y="2127893"/>
                </a:lnTo>
                <a:lnTo>
                  <a:pt x="2058844" y="2017675"/>
                </a:lnTo>
                <a:lnTo>
                  <a:pt x="1985869" y="2017675"/>
                </a:lnTo>
                <a:lnTo>
                  <a:pt x="1912893" y="2017675"/>
                </a:lnTo>
                <a:lnTo>
                  <a:pt x="1912893" y="2127893"/>
                </a:lnTo>
                <a:lnTo>
                  <a:pt x="1912893" y="2238110"/>
                </a:lnTo>
                <a:lnTo>
                  <a:pt x="1878734" y="2238110"/>
                </a:lnTo>
                <a:lnTo>
                  <a:pt x="1844576" y="2238110"/>
                </a:lnTo>
                <a:lnTo>
                  <a:pt x="1844576" y="2196817"/>
                </a:lnTo>
                <a:cubicBezTo>
                  <a:pt x="1844576" y="2174463"/>
                  <a:pt x="1846128" y="2095603"/>
                  <a:pt x="1847681" y="2022332"/>
                </a:cubicBezTo>
                <a:cubicBezTo>
                  <a:pt x="1849234" y="1948750"/>
                  <a:pt x="1850786" y="1863991"/>
                  <a:pt x="1851097" y="1833876"/>
                </a:cubicBezTo>
                <a:cubicBezTo>
                  <a:pt x="1851407" y="1790099"/>
                  <a:pt x="1852339" y="1779233"/>
                  <a:pt x="1855444" y="1781096"/>
                </a:cubicBezTo>
                <a:cubicBezTo>
                  <a:pt x="1857618" y="1782337"/>
                  <a:pt x="1911651" y="1826424"/>
                  <a:pt x="1975311" y="1879515"/>
                </a:cubicBezTo>
                <a:cubicBezTo>
                  <a:pt x="2095177" y="1979487"/>
                  <a:pt x="2102009" y="1984765"/>
                  <a:pt x="2103562" y="1983213"/>
                </a:cubicBezTo>
                <a:cubicBezTo>
                  <a:pt x="2104183" y="1982592"/>
                  <a:pt x="2107909" y="1935400"/>
                  <a:pt x="2111946" y="1878584"/>
                </a:cubicBezTo>
                <a:cubicBezTo>
                  <a:pt x="2115983" y="1822078"/>
                  <a:pt x="2119709" y="1775507"/>
                  <a:pt x="2120641" y="1775507"/>
                </a:cubicBezTo>
                <a:cubicBezTo>
                  <a:pt x="2121883" y="1775818"/>
                  <a:pt x="2188959" y="1822388"/>
                  <a:pt x="2270008" y="1879515"/>
                </a:cubicBezTo>
                <a:cubicBezTo>
                  <a:pt x="2351058" y="1936642"/>
                  <a:pt x="2418754" y="1983523"/>
                  <a:pt x="2419996" y="1983523"/>
                </a:cubicBezTo>
                <a:cubicBezTo>
                  <a:pt x="2421238" y="1983523"/>
                  <a:pt x="2421549" y="1973278"/>
                  <a:pt x="2420928" y="1960859"/>
                </a:cubicBezTo>
                <a:cubicBezTo>
                  <a:pt x="2418133" y="1925775"/>
                  <a:pt x="2415338" y="1766193"/>
                  <a:pt x="2417201" y="1766193"/>
                </a:cubicBezTo>
                <a:cubicBezTo>
                  <a:pt x="2418133" y="1766193"/>
                  <a:pt x="2446392" y="1785442"/>
                  <a:pt x="2480240" y="1809038"/>
                </a:cubicBezTo>
                <a:close/>
                <a:moveTo>
                  <a:pt x="2687677" y="1832013"/>
                </a:moveTo>
                <a:cubicBezTo>
                  <a:pt x="2688298" y="1834186"/>
                  <a:pt x="2689230" y="1854677"/>
                  <a:pt x="2690161" y="1877342"/>
                </a:cubicBezTo>
                <a:cubicBezTo>
                  <a:pt x="2691093" y="1909010"/>
                  <a:pt x="2690472" y="1918324"/>
                  <a:pt x="2687677" y="1917082"/>
                </a:cubicBezTo>
                <a:cubicBezTo>
                  <a:pt x="2682398" y="1915219"/>
                  <a:pt x="2561911" y="1831081"/>
                  <a:pt x="2561911" y="1829529"/>
                </a:cubicBezTo>
                <a:cubicBezTo>
                  <a:pt x="2561911" y="1828908"/>
                  <a:pt x="2589859" y="1828287"/>
                  <a:pt x="2624018" y="1828287"/>
                </a:cubicBezTo>
                <a:cubicBezTo>
                  <a:pt x="2671219" y="1828287"/>
                  <a:pt x="2686746" y="1829219"/>
                  <a:pt x="2687677" y="1832013"/>
                </a:cubicBezTo>
                <a:close/>
                <a:moveTo>
                  <a:pt x="1813522" y="2096845"/>
                </a:moveTo>
                <a:lnTo>
                  <a:pt x="1813522" y="2238110"/>
                </a:lnTo>
                <a:lnTo>
                  <a:pt x="1498330" y="2238110"/>
                </a:lnTo>
                <a:lnTo>
                  <a:pt x="1183137" y="2238110"/>
                </a:lnTo>
                <a:lnTo>
                  <a:pt x="1183137" y="2096845"/>
                </a:lnTo>
                <a:lnTo>
                  <a:pt x="1183137" y="1955581"/>
                </a:lnTo>
                <a:lnTo>
                  <a:pt x="1498330" y="1955581"/>
                </a:lnTo>
                <a:lnTo>
                  <a:pt x="1813522" y="1955581"/>
                </a:lnTo>
                <a:lnTo>
                  <a:pt x="1813522" y="2096845"/>
                </a:lnTo>
                <a:close/>
                <a:moveTo>
                  <a:pt x="2030275" y="2130066"/>
                </a:moveTo>
                <a:lnTo>
                  <a:pt x="2029344" y="2214825"/>
                </a:lnTo>
                <a:lnTo>
                  <a:pt x="1986800" y="2215756"/>
                </a:lnTo>
                <a:lnTo>
                  <a:pt x="1943947" y="2216687"/>
                </a:lnTo>
                <a:lnTo>
                  <a:pt x="1943947" y="2130997"/>
                </a:lnTo>
                <a:lnTo>
                  <a:pt x="1943947" y="2045617"/>
                </a:lnTo>
                <a:lnTo>
                  <a:pt x="1987422" y="2045617"/>
                </a:lnTo>
                <a:lnTo>
                  <a:pt x="2030896" y="2045617"/>
                </a:lnTo>
                <a:lnTo>
                  <a:pt x="2030275" y="2130066"/>
                </a:lnTo>
                <a:close/>
                <a:moveTo>
                  <a:pt x="2238955" y="2130997"/>
                </a:moveTo>
                <a:lnTo>
                  <a:pt x="2238955" y="2216377"/>
                </a:lnTo>
                <a:lnTo>
                  <a:pt x="2195480" y="2216377"/>
                </a:lnTo>
                <a:lnTo>
                  <a:pt x="2152005" y="2216377"/>
                </a:lnTo>
                <a:lnTo>
                  <a:pt x="2152005" y="2130997"/>
                </a:lnTo>
                <a:lnTo>
                  <a:pt x="2152005" y="2045617"/>
                </a:lnTo>
                <a:lnTo>
                  <a:pt x="2195480" y="2045617"/>
                </a:lnTo>
                <a:lnTo>
                  <a:pt x="2238955" y="2045617"/>
                </a:lnTo>
                <a:lnTo>
                  <a:pt x="2238955" y="2130997"/>
                </a:lnTo>
                <a:close/>
                <a:moveTo>
                  <a:pt x="2448565" y="2130997"/>
                </a:moveTo>
                <a:lnTo>
                  <a:pt x="2448565" y="2214825"/>
                </a:lnTo>
                <a:lnTo>
                  <a:pt x="2405091" y="2214825"/>
                </a:lnTo>
                <a:lnTo>
                  <a:pt x="2361616" y="2214825"/>
                </a:lnTo>
                <a:lnTo>
                  <a:pt x="2360684" y="2134102"/>
                </a:lnTo>
                <a:cubicBezTo>
                  <a:pt x="2360374" y="2089704"/>
                  <a:pt x="2360684" y="2051827"/>
                  <a:pt x="2361616" y="2049343"/>
                </a:cubicBezTo>
                <a:cubicBezTo>
                  <a:pt x="2362547" y="2046238"/>
                  <a:pt x="2373106" y="2045617"/>
                  <a:pt x="2405712" y="2046238"/>
                </a:cubicBezTo>
                <a:lnTo>
                  <a:pt x="2448565" y="2047170"/>
                </a:lnTo>
                <a:lnTo>
                  <a:pt x="2448565" y="2130997"/>
                </a:lnTo>
                <a:close/>
                <a:moveTo>
                  <a:pt x="2657555" y="2130066"/>
                </a:moveTo>
                <a:lnTo>
                  <a:pt x="2656624" y="2214825"/>
                </a:lnTo>
                <a:lnTo>
                  <a:pt x="2614080" y="2215756"/>
                </a:lnTo>
                <a:lnTo>
                  <a:pt x="2571227" y="2216687"/>
                </a:lnTo>
                <a:lnTo>
                  <a:pt x="2571227" y="2130997"/>
                </a:lnTo>
                <a:lnTo>
                  <a:pt x="2571227" y="2045617"/>
                </a:lnTo>
                <a:lnTo>
                  <a:pt x="2614702" y="2045617"/>
                </a:lnTo>
                <a:lnTo>
                  <a:pt x="2658176" y="2045617"/>
                </a:lnTo>
                <a:lnTo>
                  <a:pt x="2657555" y="2130066"/>
                </a:lnTo>
                <a:close/>
                <a:moveTo>
                  <a:pt x="2903499" y="2408869"/>
                </a:moveTo>
                <a:lnTo>
                  <a:pt x="2903499" y="2551686"/>
                </a:lnTo>
                <a:lnTo>
                  <a:pt x="1465723" y="2551686"/>
                </a:lnTo>
                <a:lnTo>
                  <a:pt x="27948" y="2551686"/>
                </a:lnTo>
                <a:lnTo>
                  <a:pt x="27948" y="2408869"/>
                </a:lnTo>
                <a:lnTo>
                  <a:pt x="27948" y="2266052"/>
                </a:lnTo>
                <a:lnTo>
                  <a:pt x="1465723" y="2266052"/>
                </a:lnTo>
                <a:lnTo>
                  <a:pt x="2903499" y="2266052"/>
                </a:lnTo>
                <a:lnTo>
                  <a:pt x="2903499" y="2408869"/>
                </a:lnTo>
                <a:close/>
              </a:path>
            </a:pathLst>
          </a:custGeom>
          <a:solidFill>
            <a:srgbClr val="000000"/>
          </a:solidFill>
          <a:ln w="31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8275" name="Textfeld 8274">
            <a:extLst>
              <a:ext uri="{FF2B5EF4-FFF2-40B4-BE49-F238E27FC236}">
                <a16:creationId xmlns:a16="http://schemas.microsoft.com/office/drawing/2014/main" id="{148C290F-AF3B-699F-7054-47C03889555B}"/>
              </a:ext>
            </a:extLst>
          </p:cNvPr>
          <p:cNvSpPr txBox="1"/>
          <p:nvPr/>
        </p:nvSpPr>
        <p:spPr>
          <a:xfrm>
            <a:off x="876231" y="2670738"/>
            <a:ext cx="2167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u="sng" dirty="0"/>
              <a:t>wenige zentrale</a:t>
            </a:r>
            <a:br>
              <a:rPr lang="de-DE" sz="1400" dirty="0"/>
            </a:br>
            <a:r>
              <a:rPr lang="de-DE" sz="1400" dirty="0"/>
              <a:t>Groß-Wärmekraftwerke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AD23E884-B4CF-BBDF-538D-6D0DB3130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06" y="5889043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Das</a:t>
            </a:r>
            <a:r>
              <a:rPr kumimoji="0" lang="de-DE" altLang="de-DE" sz="18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Energiesystem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wir</a:t>
            </a:r>
            <a:r>
              <a:rPr lang="de-DE" altLang="de-DE" sz="1800" dirty="0">
                <a:solidFill>
                  <a:srgbClr val="00B050"/>
                </a:solidFill>
              </a:rPr>
              <a:t>d sich zukünftig hauptsächlich zum Stromsystem entwickeln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!</a:t>
            </a:r>
          </a:p>
        </p:txBody>
      </p:sp>
      <p:sp>
        <p:nvSpPr>
          <p:cNvPr id="8332" name="Textfeld 8331">
            <a:extLst>
              <a:ext uri="{FF2B5EF4-FFF2-40B4-BE49-F238E27FC236}">
                <a16:creationId xmlns:a16="http://schemas.microsoft.com/office/drawing/2014/main" id="{789EA6AB-7889-34B4-69D5-0B1006FF2EFF}"/>
              </a:ext>
            </a:extLst>
          </p:cNvPr>
          <p:cNvSpPr txBox="1"/>
          <p:nvPr/>
        </p:nvSpPr>
        <p:spPr>
          <a:xfrm>
            <a:off x="1624369" y="742221"/>
            <a:ext cx="7955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Energiesystem </a:t>
            </a:r>
            <a:r>
              <a:rPr lang="de-DE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de-DE" sz="1600" b="1" dirty="0">
                <a:solidFill>
                  <a:srgbClr val="FF0000"/>
                </a:solidFill>
              </a:rPr>
              <a:t>Strom (Kohle), Erdgas &amp; Heizöl/ Benzin/ Diesel: Fossile</a:t>
            </a:r>
          </a:p>
        </p:txBody>
      </p:sp>
      <p:sp>
        <p:nvSpPr>
          <p:cNvPr id="8333" name="Textfeld 8332">
            <a:extLst>
              <a:ext uri="{FF2B5EF4-FFF2-40B4-BE49-F238E27FC236}">
                <a16:creationId xmlns:a16="http://schemas.microsoft.com/office/drawing/2014/main" id="{7CF38369-4FEB-27AD-F05C-B14F95F936AE}"/>
              </a:ext>
            </a:extLst>
          </p:cNvPr>
          <p:cNvSpPr txBox="1"/>
          <p:nvPr/>
        </p:nvSpPr>
        <p:spPr>
          <a:xfrm>
            <a:off x="1126385" y="3295701"/>
            <a:ext cx="5776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Energiesystem </a:t>
            </a:r>
            <a:r>
              <a:rPr lang="de-DE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 hauptsächlich </a:t>
            </a:r>
            <a:r>
              <a:rPr lang="de-DE" sz="1600" b="1" dirty="0">
                <a:solidFill>
                  <a:srgbClr val="FF0000"/>
                </a:solidFill>
              </a:rPr>
              <a:t>Strom: Erneuerbare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0BA779BC-CF4F-707B-420A-3CEAC2674ED2}"/>
              </a:ext>
            </a:extLst>
          </p:cNvPr>
          <p:cNvGrpSpPr/>
          <p:nvPr/>
        </p:nvGrpSpPr>
        <p:grpSpPr>
          <a:xfrm>
            <a:off x="318272" y="3872686"/>
            <a:ext cx="3737914" cy="1943639"/>
            <a:chOff x="584274" y="3872686"/>
            <a:chExt cx="3737914" cy="1943639"/>
          </a:xfrm>
        </p:grpSpPr>
        <p:sp>
          <p:nvSpPr>
            <p:cNvPr id="8310" name="Textfeld 8309">
              <a:extLst>
                <a:ext uri="{FF2B5EF4-FFF2-40B4-BE49-F238E27FC236}">
                  <a16:creationId xmlns:a16="http://schemas.microsoft.com/office/drawing/2014/main" id="{9E712DE7-9B49-3444-DBE6-EF43F339FAD9}"/>
                </a:ext>
              </a:extLst>
            </p:cNvPr>
            <p:cNvSpPr txBox="1"/>
            <p:nvPr/>
          </p:nvSpPr>
          <p:spPr>
            <a:xfrm>
              <a:off x="584274" y="5293105"/>
              <a:ext cx="29682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u="sng" dirty="0"/>
                <a:t>viele dezentrale</a:t>
              </a:r>
              <a:r>
                <a:rPr lang="de-DE" sz="1400" dirty="0"/>
                <a:t> Windräder,</a:t>
              </a:r>
              <a:br>
                <a:rPr lang="de-DE" sz="1400" dirty="0"/>
              </a:br>
              <a:r>
                <a:rPr lang="de-DE" sz="1400" dirty="0"/>
                <a:t>PV-Freiflächen, Speicher</a:t>
              </a:r>
            </a:p>
          </p:txBody>
        </p:sp>
        <p:cxnSp>
          <p:nvCxnSpPr>
            <p:cNvPr id="8314" name="Gerader Verbinder 8313">
              <a:extLst>
                <a:ext uri="{FF2B5EF4-FFF2-40B4-BE49-F238E27FC236}">
                  <a16:creationId xmlns:a16="http://schemas.microsoft.com/office/drawing/2014/main" id="{2486741D-6EE6-7536-7B60-081EC94B3D8A}"/>
                </a:ext>
              </a:extLst>
            </p:cNvPr>
            <p:cNvCxnSpPr/>
            <p:nvPr/>
          </p:nvCxnSpPr>
          <p:spPr bwMode="auto">
            <a:xfrm>
              <a:off x="3270250" y="4544011"/>
              <a:ext cx="1051938" cy="0"/>
            </a:xfrm>
            <a:prstGeom prst="line">
              <a:avLst/>
            </a:prstGeom>
            <a:solidFill>
              <a:srgbClr val="FF000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F0696B69-6F02-9B7B-83AE-A09E6C2BB4E3}"/>
                </a:ext>
              </a:extLst>
            </p:cNvPr>
            <p:cNvGrpSpPr/>
            <p:nvPr/>
          </p:nvGrpSpPr>
          <p:grpSpPr>
            <a:xfrm>
              <a:off x="759527" y="3872686"/>
              <a:ext cx="2637461" cy="1584339"/>
              <a:chOff x="821344" y="3294374"/>
              <a:chExt cx="2872562" cy="1725566"/>
            </a:xfrm>
          </p:grpSpPr>
          <p:pic>
            <p:nvPicPr>
              <p:cNvPr id="12" name="Grafik 11">
                <a:extLst>
                  <a:ext uri="{FF2B5EF4-FFF2-40B4-BE49-F238E27FC236}">
                    <a16:creationId xmlns:a16="http://schemas.microsoft.com/office/drawing/2014/main" id="{65A14A08-F272-1C65-22C9-7E49079D39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21344" y="3294374"/>
                <a:ext cx="1593371" cy="1114318"/>
              </a:xfrm>
              <a:prstGeom prst="rect">
                <a:avLst/>
              </a:prstGeom>
            </p:spPr>
          </p:pic>
          <p:pic>
            <p:nvPicPr>
              <p:cNvPr id="13" name="Grafik 12">
                <a:extLst>
                  <a:ext uri="{FF2B5EF4-FFF2-40B4-BE49-F238E27FC236}">
                    <a16:creationId xmlns:a16="http://schemas.microsoft.com/office/drawing/2014/main" id="{2F3F2BD9-0DB0-32D0-5F14-B455F60306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818558" y="4251328"/>
                <a:ext cx="768612" cy="768612"/>
              </a:xfrm>
              <a:prstGeom prst="rect">
                <a:avLst/>
              </a:prstGeom>
            </p:spPr>
          </p:pic>
          <p:pic>
            <p:nvPicPr>
              <p:cNvPr id="14" name="Grafik 13">
                <a:extLst>
                  <a:ext uri="{FF2B5EF4-FFF2-40B4-BE49-F238E27FC236}">
                    <a16:creationId xmlns:a16="http://schemas.microsoft.com/office/drawing/2014/main" id="{1E13F84C-A5C9-649E-92F4-DF0AD6C9F7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329026" y="3617316"/>
                <a:ext cx="1364880" cy="727041"/>
              </a:xfrm>
              <a:prstGeom prst="rect">
                <a:avLst/>
              </a:prstGeom>
            </p:spPr>
          </p:pic>
        </p:grp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F3F24292-FEBE-44E5-4434-6261B21C75FC}"/>
              </a:ext>
            </a:extLst>
          </p:cNvPr>
          <p:cNvGrpSpPr/>
          <p:nvPr/>
        </p:nvGrpSpPr>
        <p:grpSpPr>
          <a:xfrm>
            <a:off x="2587925" y="1453530"/>
            <a:ext cx="3461751" cy="1787468"/>
            <a:chOff x="2993367" y="1453530"/>
            <a:chExt cx="3461751" cy="1787468"/>
          </a:xfrm>
        </p:grpSpPr>
        <p:cxnSp>
          <p:nvCxnSpPr>
            <p:cNvPr id="8224" name="Gerader Verbinder 8223">
              <a:extLst>
                <a:ext uri="{FF2B5EF4-FFF2-40B4-BE49-F238E27FC236}">
                  <a16:creationId xmlns:a16="http://schemas.microsoft.com/office/drawing/2014/main" id="{C001DC68-7F6B-0C0D-9ADA-650C47C17B6C}"/>
                </a:ext>
              </a:extLst>
            </p:cNvPr>
            <p:cNvCxnSpPr/>
            <p:nvPr/>
          </p:nvCxnSpPr>
          <p:spPr bwMode="auto">
            <a:xfrm>
              <a:off x="2993367" y="2289715"/>
              <a:ext cx="1468261" cy="12467"/>
            </a:xfrm>
            <a:prstGeom prst="line">
              <a:avLst/>
            </a:prstGeom>
            <a:solidFill>
              <a:srgbClr val="FF000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76" name="Textfeld 8275">
              <a:extLst>
                <a:ext uri="{FF2B5EF4-FFF2-40B4-BE49-F238E27FC236}">
                  <a16:creationId xmlns:a16="http://schemas.microsoft.com/office/drawing/2014/main" id="{85BD359F-4C09-9D27-3A5E-CF54BB95A406}"/>
                </a:ext>
              </a:extLst>
            </p:cNvPr>
            <p:cNvSpPr txBox="1"/>
            <p:nvPr/>
          </p:nvSpPr>
          <p:spPr>
            <a:xfrm>
              <a:off x="3569390" y="2933221"/>
              <a:ext cx="28857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/>
                <a:t>Übertragungs- und Verteilernetz</a:t>
              </a:r>
            </a:p>
          </p:txBody>
        </p:sp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7039C3B8-EDC5-C7B7-0E89-31705E079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163299" y="1453530"/>
              <a:ext cx="1775658" cy="1775658"/>
            </a:xfrm>
            <a:prstGeom prst="rect">
              <a:avLst/>
            </a:prstGeom>
          </p:spPr>
        </p:pic>
      </p:grpSp>
      <p:grpSp>
        <p:nvGrpSpPr>
          <p:cNvPr id="23" name="Grafik 13">
            <a:extLst>
              <a:ext uri="{FF2B5EF4-FFF2-40B4-BE49-F238E27FC236}">
                <a16:creationId xmlns:a16="http://schemas.microsoft.com/office/drawing/2014/main" id="{28778F19-3255-DBE7-69D0-D7D40F1700AE}"/>
              </a:ext>
            </a:extLst>
          </p:cNvPr>
          <p:cNvGrpSpPr/>
          <p:nvPr/>
        </p:nvGrpSpPr>
        <p:grpSpPr>
          <a:xfrm>
            <a:off x="8234873" y="2413731"/>
            <a:ext cx="217416" cy="376175"/>
            <a:chOff x="2610423" y="1744257"/>
            <a:chExt cx="1846136" cy="2763911"/>
          </a:xfrm>
          <a:solidFill>
            <a:srgbClr val="000000"/>
          </a:solidFill>
        </p:grpSpPr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7AD14A8A-AF60-1D4A-409A-7FE487C239B0}"/>
                </a:ext>
              </a:extLst>
            </p:cNvPr>
            <p:cNvSpPr/>
            <p:nvPr/>
          </p:nvSpPr>
          <p:spPr>
            <a:xfrm flipV="1">
              <a:off x="2610423" y="1744257"/>
              <a:ext cx="1846136" cy="2763911"/>
            </a:xfrm>
            <a:custGeom>
              <a:avLst/>
              <a:gdLst>
                <a:gd name="connsiteX0" fmla="*/ 240893 w 1846136"/>
                <a:gd name="connsiteY0" fmla="*/ 2755314 h 2763911"/>
                <a:gd name="connsiteX1" fmla="*/ 169151 w 1846136"/>
                <a:gd name="connsiteY1" fmla="*/ 2734741 h 2763911"/>
                <a:gd name="connsiteX2" fmla="*/ 47297 w 1846136"/>
                <a:gd name="connsiteY2" fmla="*/ 2634514 h 2763911"/>
                <a:gd name="connsiteX3" fmla="*/ -3080 w 1846136"/>
                <a:gd name="connsiteY3" fmla="*/ 2496569 h 2763911"/>
                <a:gd name="connsiteX4" fmla="*/ -3080 w 1846136"/>
                <a:gd name="connsiteY4" fmla="*/ 483837 h 2763911"/>
                <a:gd name="connsiteX5" fmla="*/ 191043 w 1846136"/>
                <a:gd name="connsiteY5" fmla="*/ 238015 h 2763911"/>
                <a:gd name="connsiteX6" fmla="*/ 331360 w 1846136"/>
                <a:gd name="connsiteY6" fmla="*/ 222453 h 2763911"/>
                <a:gd name="connsiteX7" fmla="*/ 397826 w 1846136"/>
                <a:gd name="connsiteY7" fmla="*/ 222453 h 2763911"/>
                <a:gd name="connsiteX8" fmla="*/ 397826 w 1846136"/>
                <a:gd name="connsiteY8" fmla="*/ 163899 h 2763911"/>
                <a:gd name="connsiteX9" fmla="*/ 400464 w 1846136"/>
                <a:gd name="connsiteY9" fmla="*/ 89520 h 2763911"/>
                <a:gd name="connsiteX10" fmla="*/ 465083 w 1846136"/>
                <a:gd name="connsiteY10" fmla="*/ 3271 h 2763911"/>
                <a:gd name="connsiteX11" fmla="*/ 483546 w 1846136"/>
                <a:gd name="connsiteY11" fmla="*/ -5697 h 2763911"/>
                <a:gd name="connsiteX12" fmla="*/ 600917 w 1846136"/>
                <a:gd name="connsiteY12" fmla="*/ -5697 h 2763911"/>
                <a:gd name="connsiteX13" fmla="*/ 718287 w 1846136"/>
                <a:gd name="connsiteY13" fmla="*/ -5697 h 2763911"/>
                <a:gd name="connsiteX14" fmla="*/ 733058 w 1846136"/>
                <a:gd name="connsiteY14" fmla="*/ 1689 h 2763911"/>
                <a:gd name="connsiteX15" fmla="*/ 795831 w 1846136"/>
                <a:gd name="connsiteY15" fmla="*/ 71584 h 2763911"/>
                <a:gd name="connsiteX16" fmla="*/ 801370 w 1846136"/>
                <a:gd name="connsiteY16" fmla="*/ 155195 h 2763911"/>
                <a:gd name="connsiteX17" fmla="*/ 801370 w 1846136"/>
                <a:gd name="connsiteY17" fmla="*/ 222453 h 2763911"/>
                <a:gd name="connsiteX18" fmla="*/ 917422 w 1846136"/>
                <a:gd name="connsiteY18" fmla="*/ 222453 h 2763911"/>
                <a:gd name="connsiteX19" fmla="*/ 1033473 w 1846136"/>
                <a:gd name="connsiteY19" fmla="*/ 222453 h 2763911"/>
                <a:gd name="connsiteX20" fmla="*/ 1033473 w 1846136"/>
                <a:gd name="connsiteY20" fmla="*/ 155195 h 2763911"/>
                <a:gd name="connsiteX21" fmla="*/ 1039012 w 1846136"/>
                <a:gd name="connsiteY21" fmla="*/ 71584 h 2763911"/>
                <a:gd name="connsiteX22" fmla="*/ 1095983 w 1846136"/>
                <a:gd name="connsiteY22" fmla="*/ 5117 h 2763911"/>
                <a:gd name="connsiteX23" fmla="*/ 1240520 w 1846136"/>
                <a:gd name="connsiteY23" fmla="*/ -6488 h 2763911"/>
                <a:gd name="connsiteX24" fmla="*/ 1351297 w 1846136"/>
                <a:gd name="connsiteY24" fmla="*/ -5697 h 2763911"/>
                <a:gd name="connsiteX25" fmla="*/ 1368441 w 1846136"/>
                <a:gd name="connsiteY25" fmla="*/ 2480 h 2763911"/>
                <a:gd name="connsiteX26" fmla="*/ 1434379 w 1846136"/>
                <a:gd name="connsiteY26" fmla="*/ 89520 h 2763911"/>
                <a:gd name="connsiteX27" fmla="*/ 1437017 w 1846136"/>
                <a:gd name="connsiteY27" fmla="*/ 163899 h 2763911"/>
                <a:gd name="connsiteX28" fmla="*/ 1437017 w 1846136"/>
                <a:gd name="connsiteY28" fmla="*/ 222453 h 2763911"/>
                <a:gd name="connsiteX29" fmla="*/ 1505066 w 1846136"/>
                <a:gd name="connsiteY29" fmla="*/ 222453 h 2763911"/>
                <a:gd name="connsiteX30" fmla="*/ 1675978 w 1846136"/>
                <a:gd name="connsiteY30" fmla="*/ 251467 h 2763911"/>
                <a:gd name="connsiteX31" fmla="*/ 1833703 w 1846136"/>
                <a:gd name="connsiteY31" fmla="*/ 451922 h 2763911"/>
                <a:gd name="connsiteX32" fmla="*/ 1839242 w 1846136"/>
                <a:gd name="connsiteY32" fmla="*/ 476979 h 2763911"/>
                <a:gd name="connsiteX33" fmla="*/ 1839242 w 1846136"/>
                <a:gd name="connsiteY33" fmla="*/ 1158792 h 2763911"/>
                <a:gd name="connsiteX34" fmla="*/ 1839242 w 1846136"/>
                <a:gd name="connsiteY34" fmla="*/ 1840604 h 2763911"/>
                <a:gd name="connsiteX35" fmla="*/ 1832912 w 1846136"/>
                <a:gd name="connsiteY35" fmla="*/ 1853265 h 2763911"/>
                <a:gd name="connsiteX36" fmla="*/ 1729520 w 1846136"/>
                <a:gd name="connsiteY36" fmla="*/ 1851155 h 2763911"/>
                <a:gd name="connsiteX37" fmla="*/ 1724509 w 1846136"/>
                <a:gd name="connsiteY37" fmla="*/ 1289615 h 2763911"/>
                <a:gd name="connsiteX38" fmla="*/ 1728993 w 1846136"/>
                <a:gd name="connsiteY38" fmla="*/ 742319 h 2763911"/>
                <a:gd name="connsiteX39" fmla="*/ 1741389 w 1846136"/>
                <a:gd name="connsiteY39" fmla="*/ 739681 h 2763911"/>
                <a:gd name="connsiteX40" fmla="*/ 1752731 w 1846136"/>
                <a:gd name="connsiteY40" fmla="*/ 737308 h 2763911"/>
                <a:gd name="connsiteX41" fmla="*/ 1770930 w 1846136"/>
                <a:gd name="connsiteY41" fmla="*/ 741791 h 2763911"/>
                <a:gd name="connsiteX42" fmla="*/ 1768556 w 1846136"/>
                <a:gd name="connsiteY42" fmla="*/ 739418 h 2763911"/>
                <a:gd name="connsiteX43" fmla="*/ 1761698 w 1846136"/>
                <a:gd name="connsiteY43" fmla="*/ 735725 h 2763911"/>
                <a:gd name="connsiteX44" fmla="*/ 1743499 w 1846136"/>
                <a:gd name="connsiteY44" fmla="*/ 733087 h 2763911"/>
                <a:gd name="connsiteX45" fmla="*/ 1735587 w 1846136"/>
                <a:gd name="connsiteY45" fmla="*/ 735198 h 2763911"/>
                <a:gd name="connsiteX46" fmla="*/ 1735059 w 1846136"/>
                <a:gd name="connsiteY46" fmla="*/ 736516 h 2763911"/>
                <a:gd name="connsiteX47" fmla="*/ 1734532 w 1846136"/>
                <a:gd name="connsiteY47" fmla="*/ 739418 h 2763911"/>
                <a:gd name="connsiteX48" fmla="*/ 1729784 w 1846136"/>
                <a:gd name="connsiteY48" fmla="*/ 734406 h 2763911"/>
                <a:gd name="connsiteX49" fmla="*/ 1727146 w 1846136"/>
                <a:gd name="connsiteY49" fmla="*/ 727549 h 2763911"/>
                <a:gd name="connsiteX50" fmla="*/ 1724509 w 1846136"/>
                <a:gd name="connsiteY50" fmla="*/ 612814 h 2763911"/>
                <a:gd name="connsiteX51" fmla="*/ 1694441 w 1846136"/>
                <a:gd name="connsiteY51" fmla="*/ 415260 h 2763911"/>
                <a:gd name="connsiteX52" fmla="*/ 1593687 w 1846136"/>
                <a:gd name="connsiteY52" fmla="*/ 343782 h 2763911"/>
                <a:gd name="connsiteX53" fmla="*/ 1449677 w 1846136"/>
                <a:gd name="connsiteY53" fmla="*/ 338507 h 2763911"/>
                <a:gd name="connsiteX54" fmla="*/ 1325977 w 1846136"/>
                <a:gd name="connsiteY54" fmla="*/ 325319 h 2763911"/>
                <a:gd name="connsiteX55" fmla="*/ 1324658 w 1846136"/>
                <a:gd name="connsiteY55" fmla="*/ 324791 h 2763911"/>
                <a:gd name="connsiteX56" fmla="*/ 1319383 w 1846136"/>
                <a:gd name="connsiteY56" fmla="*/ 327956 h 2763911"/>
                <a:gd name="connsiteX57" fmla="*/ 1315690 w 1846136"/>
                <a:gd name="connsiteY57" fmla="*/ 330858 h 2763911"/>
                <a:gd name="connsiteX58" fmla="*/ 1313053 w 1846136"/>
                <a:gd name="connsiteY58" fmla="*/ 331913 h 2763911"/>
                <a:gd name="connsiteX59" fmla="*/ 1311998 w 1846136"/>
                <a:gd name="connsiteY59" fmla="*/ 334286 h 2763911"/>
                <a:gd name="connsiteX60" fmla="*/ 1309096 w 1846136"/>
                <a:gd name="connsiteY60" fmla="*/ 338507 h 2763911"/>
                <a:gd name="connsiteX61" fmla="*/ 1306195 w 1846136"/>
                <a:gd name="connsiteY61" fmla="*/ 332176 h 2763911"/>
                <a:gd name="connsiteX62" fmla="*/ 1296436 w 1846136"/>
                <a:gd name="connsiteY62" fmla="*/ 328220 h 2763911"/>
                <a:gd name="connsiteX63" fmla="*/ 1295381 w 1846136"/>
                <a:gd name="connsiteY63" fmla="*/ 332440 h 2763911"/>
                <a:gd name="connsiteX64" fmla="*/ 1299865 w 1846136"/>
                <a:gd name="connsiteY64" fmla="*/ 332968 h 2763911"/>
                <a:gd name="connsiteX65" fmla="*/ 1294062 w 1846136"/>
                <a:gd name="connsiteY65" fmla="*/ 336924 h 2763911"/>
                <a:gd name="connsiteX66" fmla="*/ 531022 w 1846136"/>
                <a:gd name="connsiteY66" fmla="*/ 335869 h 2763911"/>
                <a:gd name="connsiteX67" fmla="*/ 525747 w 1846136"/>
                <a:gd name="connsiteY67" fmla="*/ 333495 h 2763911"/>
                <a:gd name="connsiteX68" fmla="*/ 531022 w 1846136"/>
                <a:gd name="connsiteY68" fmla="*/ 333495 h 2763911"/>
                <a:gd name="connsiteX69" fmla="*/ 532341 w 1846136"/>
                <a:gd name="connsiteY69" fmla="*/ 330594 h 2763911"/>
                <a:gd name="connsiteX70" fmla="*/ 532341 w 1846136"/>
                <a:gd name="connsiteY70" fmla="*/ 327956 h 2763911"/>
                <a:gd name="connsiteX71" fmla="*/ 532341 w 1846136"/>
                <a:gd name="connsiteY71" fmla="*/ 325319 h 2763911"/>
                <a:gd name="connsiteX72" fmla="*/ 526274 w 1846136"/>
                <a:gd name="connsiteY72" fmla="*/ 326637 h 2763911"/>
                <a:gd name="connsiteX73" fmla="*/ 514142 w 1846136"/>
                <a:gd name="connsiteY73" fmla="*/ 329011 h 2763911"/>
                <a:gd name="connsiteX74" fmla="*/ 502537 w 1846136"/>
                <a:gd name="connsiteY74" fmla="*/ 332704 h 2763911"/>
                <a:gd name="connsiteX75" fmla="*/ 375143 w 1846136"/>
                <a:gd name="connsiteY75" fmla="*/ 339034 h 2763911"/>
                <a:gd name="connsiteX76" fmla="*/ 231661 w 1846136"/>
                <a:gd name="connsiteY76" fmla="*/ 345628 h 2763911"/>
                <a:gd name="connsiteX77" fmla="*/ 112972 w 1846136"/>
                <a:gd name="connsiteY77" fmla="*/ 484628 h 2763911"/>
                <a:gd name="connsiteX78" fmla="*/ 110334 w 1846136"/>
                <a:gd name="connsiteY78" fmla="*/ 589340 h 2763911"/>
                <a:gd name="connsiteX79" fmla="*/ 107433 w 1846136"/>
                <a:gd name="connsiteY79" fmla="*/ 677435 h 2763911"/>
                <a:gd name="connsiteX80" fmla="*/ 108488 w 1846136"/>
                <a:gd name="connsiteY80" fmla="*/ 683765 h 2763911"/>
                <a:gd name="connsiteX81" fmla="*/ 108224 w 1846136"/>
                <a:gd name="connsiteY81" fmla="*/ 685347 h 2763911"/>
                <a:gd name="connsiteX82" fmla="*/ 107433 w 1846136"/>
                <a:gd name="connsiteY82" fmla="*/ 688776 h 2763911"/>
                <a:gd name="connsiteX83" fmla="*/ 107169 w 1846136"/>
                <a:gd name="connsiteY83" fmla="*/ 709877 h 2763911"/>
                <a:gd name="connsiteX84" fmla="*/ 107169 w 1846136"/>
                <a:gd name="connsiteY84" fmla="*/ 719636 h 2763911"/>
                <a:gd name="connsiteX85" fmla="*/ 107961 w 1846136"/>
                <a:gd name="connsiteY85" fmla="*/ 1357928 h 2763911"/>
                <a:gd name="connsiteX86" fmla="*/ 107169 w 1846136"/>
                <a:gd name="connsiteY86" fmla="*/ 1367951 h 2763911"/>
                <a:gd name="connsiteX87" fmla="*/ 107697 w 1846136"/>
                <a:gd name="connsiteY87" fmla="*/ 2048972 h 2763911"/>
                <a:gd name="connsiteX88" fmla="*/ 108488 w 1846136"/>
                <a:gd name="connsiteY88" fmla="*/ 2055303 h 2763911"/>
                <a:gd name="connsiteX89" fmla="*/ 108224 w 1846136"/>
                <a:gd name="connsiteY89" fmla="*/ 2056885 h 2763911"/>
                <a:gd name="connsiteX90" fmla="*/ 107433 w 1846136"/>
                <a:gd name="connsiteY90" fmla="*/ 2060314 h 2763911"/>
                <a:gd name="connsiteX91" fmla="*/ 107433 w 1846136"/>
                <a:gd name="connsiteY91" fmla="*/ 2080887 h 2763911"/>
                <a:gd name="connsiteX92" fmla="*/ 106642 w 1846136"/>
                <a:gd name="connsiteY92" fmla="*/ 2088272 h 2763911"/>
                <a:gd name="connsiteX93" fmla="*/ 110334 w 1846136"/>
                <a:gd name="connsiteY93" fmla="*/ 2296904 h 2763911"/>
                <a:gd name="connsiteX94" fmla="*/ 129852 w 1846136"/>
                <a:gd name="connsiteY94" fmla="*/ 2547474 h 2763911"/>
                <a:gd name="connsiteX95" fmla="*/ 184977 w 1846136"/>
                <a:gd name="connsiteY95" fmla="*/ 2611039 h 2763911"/>
                <a:gd name="connsiteX96" fmla="*/ 248805 w 1846136"/>
                <a:gd name="connsiteY96" fmla="*/ 2638470 h 2763911"/>
                <a:gd name="connsiteX97" fmla="*/ 255399 w 1846136"/>
                <a:gd name="connsiteY97" fmla="*/ 2638470 h 2763911"/>
                <a:gd name="connsiteX98" fmla="*/ 255399 w 1846136"/>
                <a:gd name="connsiteY98" fmla="*/ 1848781 h 2763911"/>
                <a:gd name="connsiteX99" fmla="*/ 269642 w 1846136"/>
                <a:gd name="connsiteY99" fmla="*/ 996053 h 2763911"/>
                <a:gd name="connsiteX100" fmla="*/ 313425 w 1846136"/>
                <a:gd name="connsiteY100" fmla="*/ 913234 h 2763911"/>
                <a:gd name="connsiteX101" fmla="*/ 508339 w 1846136"/>
                <a:gd name="connsiteY101" fmla="*/ 801137 h 2763911"/>
                <a:gd name="connsiteX102" fmla="*/ 527066 w 1846136"/>
                <a:gd name="connsiteY102" fmla="*/ 790587 h 2763911"/>
                <a:gd name="connsiteX103" fmla="*/ 571640 w 1846136"/>
                <a:gd name="connsiteY103" fmla="*/ 728340 h 2763911"/>
                <a:gd name="connsiteX104" fmla="*/ 644964 w 1846136"/>
                <a:gd name="connsiteY104" fmla="*/ 689304 h 2763911"/>
                <a:gd name="connsiteX105" fmla="*/ 783435 w 1846136"/>
                <a:gd name="connsiteY105" fmla="*/ 684029 h 2763911"/>
                <a:gd name="connsiteX106" fmla="*/ 900014 w 1846136"/>
                <a:gd name="connsiteY106" fmla="*/ 687721 h 2763911"/>
                <a:gd name="connsiteX107" fmla="*/ 903179 w 1846136"/>
                <a:gd name="connsiteY107" fmla="*/ 694843 h 2763911"/>
                <a:gd name="connsiteX108" fmla="*/ 905816 w 1846136"/>
                <a:gd name="connsiteY108" fmla="*/ 692733 h 2763911"/>
                <a:gd name="connsiteX109" fmla="*/ 908981 w 1846136"/>
                <a:gd name="connsiteY109" fmla="*/ 685611 h 2763911"/>
                <a:gd name="connsiteX110" fmla="*/ 923224 w 1846136"/>
                <a:gd name="connsiteY110" fmla="*/ 696161 h 2763911"/>
                <a:gd name="connsiteX111" fmla="*/ 919268 w 1846136"/>
                <a:gd name="connsiteY111" fmla="*/ 698008 h 2763911"/>
                <a:gd name="connsiteX112" fmla="*/ 917949 w 1846136"/>
                <a:gd name="connsiteY112" fmla="*/ 702492 h 2763911"/>
                <a:gd name="connsiteX113" fmla="*/ 919268 w 1846136"/>
                <a:gd name="connsiteY113" fmla="*/ 711196 h 2763911"/>
                <a:gd name="connsiteX114" fmla="*/ 924807 w 1846136"/>
                <a:gd name="connsiteY114" fmla="*/ 707767 h 2763911"/>
                <a:gd name="connsiteX115" fmla="*/ 925334 w 1846136"/>
                <a:gd name="connsiteY115" fmla="*/ 710404 h 2763911"/>
                <a:gd name="connsiteX116" fmla="*/ 926125 w 1846136"/>
                <a:gd name="connsiteY116" fmla="*/ 713042 h 2763911"/>
                <a:gd name="connsiteX117" fmla="*/ 927972 w 1846136"/>
                <a:gd name="connsiteY117" fmla="*/ 699590 h 2763911"/>
                <a:gd name="connsiteX118" fmla="*/ 928499 w 1846136"/>
                <a:gd name="connsiteY118" fmla="*/ 694579 h 2763911"/>
                <a:gd name="connsiteX119" fmla="*/ 927972 w 1846136"/>
                <a:gd name="connsiteY119" fmla="*/ 691941 h 2763911"/>
                <a:gd name="connsiteX120" fmla="*/ 1050881 w 1846136"/>
                <a:gd name="connsiteY120" fmla="*/ 684029 h 2763911"/>
                <a:gd name="connsiteX121" fmla="*/ 1229443 w 1846136"/>
                <a:gd name="connsiteY121" fmla="*/ 704338 h 2763911"/>
                <a:gd name="connsiteX122" fmla="*/ 1301184 w 1846136"/>
                <a:gd name="connsiteY122" fmla="*/ 777926 h 2763911"/>
                <a:gd name="connsiteX123" fmla="*/ 1311734 w 1846136"/>
                <a:gd name="connsiteY123" fmla="*/ 799291 h 2763911"/>
                <a:gd name="connsiteX124" fmla="*/ 1333625 w 1846136"/>
                <a:gd name="connsiteY124" fmla="*/ 802456 h 2763911"/>
                <a:gd name="connsiteX125" fmla="*/ 1576807 w 1846136"/>
                <a:gd name="connsiteY125" fmla="*/ 1042738 h 2763911"/>
                <a:gd name="connsiteX126" fmla="*/ 1579444 w 1846136"/>
                <a:gd name="connsiteY126" fmla="*/ 1849572 h 2763911"/>
                <a:gd name="connsiteX127" fmla="*/ 1579444 w 1846136"/>
                <a:gd name="connsiteY127" fmla="*/ 2639261 h 2763911"/>
                <a:gd name="connsiteX128" fmla="*/ 1590258 w 1846136"/>
                <a:gd name="connsiteY128" fmla="*/ 2637415 h 2763911"/>
                <a:gd name="connsiteX129" fmla="*/ 1705782 w 1846136"/>
                <a:gd name="connsiteY129" fmla="*/ 2545627 h 2763911"/>
                <a:gd name="connsiteX130" fmla="*/ 1724509 w 1846136"/>
                <a:gd name="connsiteY130" fmla="*/ 2379460 h 2763911"/>
                <a:gd name="connsiteX131" fmla="*/ 1729520 w 1846136"/>
                <a:gd name="connsiteY131" fmla="*/ 2265253 h 2763911"/>
                <a:gd name="connsiteX132" fmla="*/ 1837923 w 1846136"/>
                <a:gd name="connsiteY132" fmla="*/ 2277650 h 2763911"/>
                <a:gd name="connsiteX133" fmla="*/ 1839769 w 1846136"/>
                <a:gd name="connsiteY133" fmla="*/ 2397660 h 2763911"/>
                <a:gd name="connsiteX134" fmla="*/ 1833176 w 1846136"/>
                <a:gd name="connsiteY134" fmla="*/ 2529011 h 2763911"/>
                <a:gd name="connsiteX135" fmla="*/ 1757742 w 1846136"/>
                <a:gd name="connsiteY135" fmla="*/ 2669593 h 2763911"/>
                <a:gd name="connsiteX136" fmla="*/ 1704991 w 1846136"/>
                <a:gd name="connsiteY136" fmla="*/ 2709684 h 2763911"/>
                <a:gd name="connsiteX137" fmla="*/ 1699188 w 1846136"/>
                <a:gd name="connsiteY137" fmla="*/ 2712058 h 2763911"/>
                <a:gd name="connsiteX138" fmla="*/ 1695760 w 1846136"/>
                <a:gd name="connsiteY138" fmla="*/ 2718652 h 2763911"/>
                <a:gd name="connsiteX139" fmla="*/ 1689166 w 1846136"/>
                <a:gd name="connsiteY139" fmla="*/ 2713113 h 2763911"/>
                <a:gd name="connsiteX140" fmla="*/ 1686528 w 1846136"/>
                <a:gd name="connsiteY140" fmla="*/ 2713377 h 2763911"/>
                <a:gd name="connsiteX141" fmla="*/ 1683891 w 1846136"/>
                <a:gd name="connsiteY141" fmla="*/ 2720499 h 2763911"/>
                <a:gd name="connsiteX142" fmla="*/ 1681253 w 1846136"/>
                <a:gd name="connsiteY142" fmla="*/ 2721290 h 2763911"/>
                <a:gd name="connsiteX143" fmla="*/ 1677033 w 1846136"/>
                <a:gd name="connsiteY143" fmla="*/ 2715223 h 2763911"/>
                <a:gd name="connsiteX144" fmla="*/ 1679671 w 1846136"/>
                <a:gd name="connsiteY144" fmla="*/ 2714960 h 2763911"/>
                <a:gd name="connsiteX145" fmla="*/ 1682308 w 1846136"/>
                <a:gd name="connsiteY145" fmla="*/ 2714432 h 2763911"/>
                <a:gd name="connsiteX146" fmla="*/ 1680462 w 1846136"/>
                <a:gd name="connsiteY146" fmla="*/ 2709684 h 2763911"/>
                <a:gd name="connsiteX147" fmla="*/ 1673077 w 1846136"/>
                <a:gd name="connsiteY147" fmla="*/ 2714960 h 2763911"/>
                <a:gd name="connsiteX148" fmla="*/ 1671758 w 1846136"/>
                <a:gd name="connsiteY148" fmla="*/ 2717597 h 2763911"/>
                <a:gd name="connsiteX149" fmla="*/ 1673868 w 1846136"/>
                <a:gd name="connsiteY149" fmla="*/ 2721817 h 2763911"/>
                <a:gd name="connsiteX150" fmla="*/ 1679671 w 1846136"/>
                <a:gd name="connsiteY150" fmla="*/ 2726037 h 2763911"/>
                <a:gd name="connsiteX151" fmla="*/ 1675187 w 1846136"/>
                <a:gd name="connsiteY151" fmla="*/ 2726565 h 2763911"/>
                <a:gd name="connsiteX152" fmla="*/ 1663054 w 1846136"/>
                <a:gd name="connsiteY152" fmla="*/ 2724455 h 2763911"/>
                <a:gd name="connsiteX153" fmla="*/ 1657252 w 1846136"/>
                <a:gd name="connsiteY153" fmla="*/ 2720762 h 2763911"/>
                <a:gd name="connsiteX154" fmla="*/ 1658570 w 1846136"/>
                <a:gd name="connsiteY154" fmla="*/ 2715751 h 2763911"/>
                <a:gd name="connsiteX155" fmla="*/ 1662527 w 1846136"/>
                <a:gd name="connsiteY155" fmla="*/ 2717597 h 2763911"/>
                <a:gd name="connsiteX156" fmla="*/ 1666483 w 1846136"/>
                <a:gd name="connsiteY156" fmla="*/ 2718125 h 2763911"/>
                <a:gd name="connsiteX157" fmla="*/ 1654087 w 1846136"/>
                <a:gd name="connsiteY157" fmla="*/ 2710740 h 2763911"/>
                <a:gd name="connsiteX158" fmla="*/ 1650658 w 1846136"/>
                <a:gd name="connsiteY158" fmla="*/ 2717597 h 2763911"/>
                <a:gd name="connsiteX159" fmla="*/ 1653559 w 1846136"/>
                <a:gd name="connsiteY159" fmla="*/ 2716278 h 2763911"/>
                <a:gd name="connsiteX160" fmla="*/ 1654878 w 1846136"/>
                <a:gd name="connsiteY160" fmla="*/ 2714168 h 2763911"/>
                <a:gd name="connsiteX161" fmla="*/ 1653823 w 1846136"/>
                <a:gd name="connsiteY161" fmla="*/ 2721817 h 2763911"/>
                <a:gd name="connsiteX162" fmla="*/ 1649603 w 1846136"/>
                <a:gd name="connsiteY162" fmla="*/ 2720762 h 2763911"/>
                <a:gd name="connsiteX163" fmla="*/ 1645383 w 1846136"/>
                <a:gd name="connsiteY163" fmla="*/ 2714960 h 2763911"/>
                <a:gd name="connsiteX164" fmla="*/ 1641426 w 1846136"/>
                <a:gd name="connsiteY164" fmla="*/ 2724982 h 2763911"/>
                <a:gd name="connsiteX165" fmla="*/ 1642745 w 1846136"/>
                <a:gd name="connsiteY165" fmla="*/ 2723400 h 2763911"/>
                <a:gd name="connsiteX166" fmla="*/ 1645383 w 1846136"/>
                <a:gd name="connsiteY166" fmla="*/ 2720235 h 2763911"/>
                <a:gd name="connsiteX167" fmla="*/ 1648020 w 1846136"/>
                <a:gd name="connsiteY167" fmla="*/ 2726829 h 2763911"/>
                <a:gd name="connsiteX168" fmla="*/ 1650658 w 1846136"/>
                <a:gd name="connsiteY168" fmla="*/ 2733423 h 2763911"/>
                <a:gd name="connsiteX169" fmla="*/ 1653295 w 1846136"/>
                <a:gd name="connsiteY169" fmla="*/ 2730258 h 2763911"/>
                <a:gd name="connsiteX170" fmla="*/ 1654614 w 1846136"/>
                <a:gd name="connsiteY170" fmla="*/ 2728675 h 2763911"/>
                <a:gd name="connsiteX171" fmla="*/ 1649075 w 1846136"/>
                <a:gd name="connsiteY171" fmla="*/ 2736851 h 2763911"/>
                <a:gd name="connsiteX172" fmla="*/ 1645383 w 1846136"/>
                <a:gd name="connsiteY172" fmla="*/ 2738962 h 2763911"/>
                <a:gd name="connsiteX173" fmla="*/ 1643536 w 1846136"/>
                <a:gd name="connsiteY173" fmla="*/ 2740544 h 2763911"/>
                <a:gd name="connsiteX174" fmla="*/ 1638525 w 1846136"/>
                <a:gd name="connsiteY174" fmla="*/ 2743445 h 2763911"/>
                <a:gd name="connsiteX175" fmla="*/ 1633777 w 1846136"/>
                <a:gd name="connsiteY175" fmla="*/ 2723664 h 2763911"/>
                <a:gd name="connsiteX176" fmla="*/ 1631931 w 1846136"/>
                <a:gd name="connsiteY176" fmla="*/ 2711267 h 2763911"/>
                <a:gd name="connsiteX177" fmla="*/ 1630876 w 1846136"/>
                <a:gd name="connsiteY177" fmla="*/ 2718125 h 2763911"/>
                <a:gd name="connsiteX178" fmla="*/ 1626656 w 1846136"/>
                <a:gd name="connsiteY178" fmla="*/ 2720235 h 2763911"/>
                <a:gd name="connsiteX179" fmla="*/ 1625074 w 1846136"/>
                <a:gd name="connsiteY179" fmla="*/ 2708366 h 2763911"/>
                <a:gd name="connsiteX180" fmla="*/ 1624810 w 1846136"/>
                <a:gd name="connsiteY180" fmla="*/ 2720762 h 2763911"/>
                <a:gd name="connsiteX181" fmla="*/ 1627711 w 1846136"/>
                <a:gd name="connsiteY181" fmla="*/ 2734214 h 2763911"/>
                <a:gd name="connsiteX182" fmla="*/ 1627711 w 1846136"/>
                <a:gd name="connsiteY182" fmla="*/ 2735796 h 2763911"/>
                <a:gd name="connsiteX183" fmla="*/ 1624282 w 1846136"/>
                <a:gd name="connsiteY183" fmla="*/ 2738962 h 2763911"/>
                <a:gd name="connsiteX184" fmla="*/ 1628239 w 1846136"/>
                <a:gd name="connsiteY184" fmla="*/ 2740280 h 2763911"/>
                <a:gd name="connsiteX185" fmla="*/ 1621645 w 1846136"/>
                <a:gd name="connsiteY185" fmla="*/ 2746611 h 2763911"/>
                <a:gd name="connsiteX186" fmla="*/ 1603710 w 1846136"/>
                <a:gd name="connsiteY186" fmla="*/ 2738698 h 2763911"/>
                <a:gd name="connsiteX187" fmla="*/ 1597643 w 1846136"/>
                <a:gd name="connsiteY187" fmla="*/ 2740280 h 2763911"/>
                <a:gd name="connsiteX188" fmla="*/ 1596061 w 1846136"/>
                <a:gd name="connsiteY188" fmla="*/ 2753204 h 2763911"/>
                <a:gd name="connsiteX189" fmla="*/ 1595269 w 1846136"/>
                <a:gd name="connsiteY189" fmla="*/ 2741335 h 2763911"/>
                <a:gd name="connsiteX190" fmla="*/ 1595269 w 1846136"/>
                <a:gd name="connsiteY190" fmla="*/ 2724455 h 2763911"/>
                <a:gd name="connsiteX191" fmla="*/ 1592104 w 1846136"/>
                <a:gd name="connsiteY191" fmla="*/ 2721817 h 2763911"/>
                <a:gd name="connsiteX192" fmla="*/ 1572850 w 1846136"/>
                <a:gd name="connsiteY192" fmla="*/ 2720762 h 2763911"/>
                <a:gd name="connsiteX193" fmla="*/ 1574169 w 1846136"/>
                <a:gd name="connsiteY193" fmla="*/ 2715751 h 2763911"/>
                <a:gd name="connsiteX194" fmla="*/ 1578125 w 1846136"/>
                <a:gd name="connsiteY194" fmla="*/ 2717597 h 2763911"/>
                <a:gd name="connsiteX195" fmla="*/ 1582082 w 1846136"/>
                <a:gd name="connsiteY195" fmla="*/ 2718125 h 2763911"/>
                <a:gd name="connsiteX196" fmla="*/ 1568894 w 1846136"/>
                <a:gd name="connsiteY196" fmla="*/ 2711003 h 2763911"/>
                <a:gd name="connsiteX197" fmla="*/ 1566520 w 1846136"/>
                <a:gd name="connsiteY197" fmla="*/ 2717070 h 2763911"/>
                <a:gd name="connsiteX198" fmla="*/ 1568894 w 1846136"/>
                <a:gd name="connsiteY198" fmla="*/ 2716278 h 2763911"/>
                <a:gd name="connsiteX199" fmla="*/ 1571268 w 1846136"/>
                <a:gd name="connsiteY199" fmla="*/ 2714960 h 2763911"/>
                <a:gd name="connsiteX200" fmla="*/ 1567839 w 1846136"/>
                <a:gd name="connsiteY200" fmla="*/ 2724455 h 2763911"/>
                <a:gd name="connsiteX201" fmla="*/ 1569158 w 1846136"/>
                <a:gd name="connsiteY201" fmla="*/ 2736060 h 2763911"/>
                <a:gd name="connsiteX202" fmla="*/ 1574169 w 1846136"/>
                <a:gd name="connsiteY202" fmla="*/ 2738434 h 2763911"/>
                <a:gd name="connsiteX203" fmla="*/ 1572059 w 1846136"/>
                <a:gd name="connsiteY203" fmla="*/ 2731840 h 2763911"/>
                <a:gd name="connsiteX204" fmla="*/ 1571268 w 1846136"/>
                <a:gd name="connsiteY204" fmla="*/ 2729994 h 2763911"/>
                <a:gd name="connsiteX205" fmla="*/ 1575752 w 1846136"/>
                <a:gd name="connsiteY205" fmla="*/ 2727884 h 2763911"/>
                <a:gd name="connsiteX206" fmla="*/ 1584983 w 1846136"/>
                <a:gd name="connsiteY206" fmla="*/ 2736851 h 2763911"/>
                <a:gd name="connsiteX207" fmla="*/ 1586566 w 1846136"/>
                <a:gd name="connsiteY207" fmla="*/ 2738170 h 2763911"/>
                <a:gd name="connsiteX208" fmla="*/ 1592632 w 1846136"/>
                <a:gd name="connsiteY208" fmla="*/ 2742654 h 2763911"/>
                <a:gd name="connsiteX209" fmla="*/ 1587093 w 1846136"/>
                <a:gd name="connsiteY209" fmla="*/ 2754523 h 2763911"/>
                <a:gd name="connsiteX210" fmla="*/ 1577598 w 1846136"/>
                <a:gd name="connsiteY210" fmla="*/ 2750039 h 2763911"/>
                <a:gd name="connsiteX211" fmla="*/ 1575488 w 1846136"/>
                <a:gd name="connsiteY211" fmla="*/ 2748721 h 2763911"/>
                <a:gd name="connsiteX212" fmla="*/ 1574697 w 1846136"/>
                <a:gd name="connsiteY212" fmla="*/ 2751886 h 2763911"/>
                <a:gd name="connsiteX213" fmla="*/ 1567839 w 1846136"/>
                <a:gd name="connsiteY213" fmla="*/ 2742127 h 2763911"/>
                <a:gd name="connsiteX214" fmla="*/ 1564410 w 1846136"/>
                <a:gd name="connsiteY214" fmla="*/ 2739225 h 2763911"/>
                <a:gd name="connsiteX215" fmla="*/ 1563355 w 1846136"/>
                <a:gd name="connsiteY215" fmla="*/ 2745028 h 2763911"/>
                <a:gd name="connsiteX216" fmla="*/ 1560981 w 1846136"/>
                <a:gd name="connsiteY216" fmla="*/ 2738434 h 2763911"/>
                <a:gd name="connsiteX217" fmla="*/ 1558344 w 1846136"/>
                <a:gd name="connsiteY217" fmla="*/ 2734741 h 2763911"/>
                <a:gd name="connsiteX218" fmla="*/ 1557289 w 1846136"/>
                <a:gd name="connsiteY218" fmla="*/ 2732368 h 2763911"/>
                <a:gd name="connsiteX219" fmla="*/ 1555970 w 1846136"/>
                <a:gd name="connsiteY219" fmla="*/ 2728148 h 2763911"/>
                <a:gd name="connsiteX220" fmla="*/ 1555970 w 1846136"/>
                <a:gd name="connsiteY220" fmla="*/ 2741072 h 2763911"/>
                <a:gd name="connsiteX221" fmla="*/ 1563883 w 1846136"/>
                <a:gd name="connsiteY221" fmla="*/ 2748457 h 2763911"/>
                <a:gd name="connsiteX222" fmla="*/ 1568894 w 1846136"/>
                <a:gd name="connsiteY222" fmla="*/ 2749512 h 2763911"/>
                <a:gd name="connsiteX223" fmla="*/ 1565993 w 1846136"/>
                <a:gd name="connsiteY223" fmla="*/ 2751886 h 2763911"/>
                <a:gd name="connsiteX224" fmla="*/ 1564938 w 1846136"/>
                <a:gd name="connsiteY224" fmla="*/ 2754523 h 2763911"/>
                <a:gd name="connsiteX225" fmla="*/ 1247642 w 1846136"/>
                <a:gd name="connsiteY225" fmla="*/ 2757161 h 2763911"/>
                <a:gd name="connsiteX226" fmla="*/ 928763 w 1846136"/>
                <a:gd name="connsiteY226" fmla="*/ 2757161 h 2763911"/>
                <a:gd name="connsiteX227" fmla="*/ 930082 w 1846136"/>
                <a:gd name="connsiteY227" fmla="*/ 2743973 h 2763911"/>
                <a:gd name="connsiteX228" fmla="*/ 921114 w 1846136"/>
                <a:gd name="connsiteY228" fmla="*/ 2725774 h 2763911"/>
                <a:gd name="connsiteX229" fmla="*/ 922433 w 1846136"/>
                <a:gd name="connsiteY229" fmla="*/ 2747929 h 2763911"/>
                <a:gd name="connsiteX230" fmla="*/ 924543 w 1846136"/>
                <a:gd name="connsiteY230" fmla="*/ 2746083 h 2763911"/>
                <a:gd name="connsiteX231" fmla="*/ 925598 w 1846136"/>
                <a:gd name="connsiteY231" fmla="*/ 2738698 h 2763911"/>
                <a:gd name="connsiteX232" fmla="*/ 926389 w 1846136"/>
                <a:gd name="connsiteY232" fmla="*/ 2752941 h 2763911"/>
                <a:gd name="connsiteX233" fmla="*/ 921114 w 1846136"/>
                <a:gd name="connsiteY233" fmla="*/ 2752677 h 2763911"/>
                <a:gd name="connsiteX234" fmla="*/ 917422 w 1846136"/>
                <a:gd name="connsiteY234" fmla="*/ 2752413 h 2763911"/>
                <a:gd name="connsiteX235" fmla="*/ 913202 w 1846136"/>
                <a:gd name="connsiteY235" fmla="*/ 2755314 h 2763911"/>
                <a:gd name="connsiteX236" fmla="*/ 912147 w 1846136"/>
                <a:gd name="connsiteY236" fmla="*/ 2751886 h 2763911"/>
                <a:gd name="connsiteX237" fmla="*/ 911092 w 1846136"/>
                <a:gd name="connsiteY237" fmla="*/ 2748457 h 2763911"/>
                <a:gd name="connsiteX238" fmla="*/ 906871 w 1846136"/>
                <a:gd name="connsiteY238" fmla="*/ 2749776 h 2763911"/>
                <a:gd name="connsiteX239" fmla="*/ 905289 w 1846136"/>
                <a:gd name="connsiteY239" fmla="*/ 2751094 h 2763911"/>
                <a:gd name="connsiteX240" fmla="*/ 912147 w 1846136"/>
                <a:gd name="connsiteY240" fmla="*/ 2733423 h 2763911"/>
                <a:gd name="connsiteX241" fmla="*/ 913993 w 1846136"/>
                <a:gd name="connsiteY241" fmla="*/ 2729730 h 2763911"/>
                <a:gd name="connsiteX242" fmla="*/ 909245 w 1846136"/>
                <a:gd name="connsiteY242" fmla="*/ 2728939 h 2763911"/>
                <a:gd name="connsiteX243" fmla="*/ 906080 w 1846136"/>
                <a:gd name="connsiteY243" fmla="*/ 2735005 h 2763911"/>
                <a:gd name="connsiteX244" fmla="*/ 904498 w 1846136"/>
                <a:gd name="connsiteY244" fmla="*/ 2740017 h 2763911"/>
                <a:gd name="connsiteX245" fmla="*/ 901333 w 1846136"/>
                <a:gd name="connsiteY245" fmla="*/ 2736851 h 2763911"/>
                <a:gd name="connsiteX246" fmla="*/ 898959 w 1846136"/>
                <a:gd name="connsiteY246" fmla="*/ 2737379 h 2763911"/>
                <a:gd name="connsiteX247" fmla="*/ 898959 w 1846136"/>
                <a:gd name="connsiteY247" fmla="*/ 2743973 h 2763911"/>
                <a:gd name="connsiteX248" fmla="*/ 901596 w 1846136"/>
                <a:gd name="connsiteY248" fmla="*/ 2745292 h 2763911"/>
                <a:gd name="connsiteX249" fmla="*/ 904761 w 1846136"/>
                <a:gd name="connsiteY249" fmla="*/ 2753996 h 2763911"/>
                <a:gd name="connsiteX250" fmla="*/ 578234 w 1846136"/>
                <a:gd name="connsiteY250" fmla="*/ 2756897 h 2763911"/>
                <a:gd name="connsiteX251" fmla="*/ 240893 w 1846136"/>
                <a:gd name="connsiteY251" fmla="*/ 2755314 h 2763911"/>
                <a:gd name="connsiteX252" fmla="*/ 1622436 w 1846136"/>
                <a:gd name="connsiteY252" fmla="*/ 2742127 h 2763911"/>
                <a:gd name="connsiteX253" fmla="*/ 1615842 w 1846136"/>
                <a:gd name="connsiteY253" fmla="*/ 2742127 h 2763911"/>
                <a:gd name="connsiteX254" fmla="*/ 1619007 w 1846136"/>
                <a:gd name="connsiteY254" fmla="*/ 2743445 h 2763911"/>
                <a:gd name="connsiteX255" fmla="*/ 1622436 w 1846136"/>
                <a:gd name="connsiteY255" fmla="*/ 2742127 h 2763911"/>
                <a:gd name="connsiteX256" fmla="*/ 1621117 w 1846136"/>
                <a:gd name="connsiteY256" fmla="*/ 2723136 h 2763911"/>
                <a:gd name="connsiteX257" fmla="*/ 1620590 w 1846136"/>
                <a:gd name="connsiteY257" fmla="*/ 2708366 h 2763911"/>
                <a:gd name="connsiteX258" fmla="*/ 1619799 w 1846136"/>
                <a:gd name="connsiteY258" fmla="*/ 2721026 h 2763911"/>
                <a:gd name="connsiteX259" fmla="*/ 1616106 w 1846136"/>
                <a:gd name="connsiteY259" fmla="*/ 2732104 h 2763911"/>
                <a:gd name="connsiteX260" fmla="*/ 1613732 w 1846136"/>
                <a:gd name="connsiteY260" fmla="*/ 2734214 h 2763911"/>
                <a:gd name="connsiteX261" fmla="*/ 1617689 w 1846136"/>
                <a:gd name="connsiteY261" fmla="*/ 2737907 h 2763911"/>
                <a:gd name="connsiteX262" fmla="*/ 1621117 w 1846136"/>
                <a:gd name="connsiteY262" fmla="*/ 2723136 h 2763911"/>
                <a:gd name="connsiteX263" fmla="*/ 1644855 w 1846136"/>
                <a:gd name="connsiteY263" fmla="*/ 2732895 h 2763911"/>
                <a:gd name="connsiteX264" fmla="*/ 1637470 w 1846136"/>
                <a:gd name="connsiteY264" fmla="*/ 2731840 h 2763911"/>
                <a:gd name="connsiteX265" fmla="*/ 1641690 w 1846136"/>
                <a:gd name="connsiteY265" fmla="*/ 2736060 h 2763911"/>
                <a:gd name="connsiteX266" fmla="*/ 1644855 w 1846136"/>
                <a:gd name="connsiteY266" fmla="*/ 2732895 h 2763911"/>
                <a:gd name="connsiteX267" fmla="*/ 906871 w 1846136"/>
                <a:gd name="connsiteY267" fmla="*/ 2728148 h 2763911"/>
                <a:gd name="connsiteX268" fmla="*/ 908718 w 1846136"/>
                <a:gd name="connsiteY268" fmla="*/ 2723927 h 2763911"/>
                <a:gd name="connsiteX269" fmla="*/ 902388 w 1846136"/>
                <a:gd name="connsiteY269" fmla="*/ 2726301 h 2763911"/>
                <a:gd name="connsiteX270" fmla="*/ 906871 w 1846136"/>
                <a:gd name="connsiteY270" fmla="*/ 2728148 h 2763911"/>
                <a:gd name="connsiteX271" fmla="*/ 1564146 w 1846136"/>
                <a:gd name="connsiteY271" fmla="*/ 2718652 h 2763911"/>
                <a:gd name="connsiteX272" fmla="*/ 1561773 w 1846136"/>
                <a:gd name="connsiteY272" fmla="*/ 2721290 h 2763911"/>
                <a:gd name="connsiteX273" fmla="*/ 1564146 w 1846136"/>
                <a:gd name="connsiteY273" fmla="*/ 2726037 h 2763911"/>
                <a:gd name="connsiteX274" fmla="*/ 1564146 w 1846136"/>
                <a:gd name="connsiteY274" fmla="*/ 2718652 h 2763911"/>
                <a:gd name="connsiteX275" fmla="*/ 1603182 w 1846136"/>
                <a:gd name="connsiteY275" fmla="*/ 2720499 h 2763911"/>
                <a:gd name="connsiteX276" fmla="*/ 1605028 w 1846136"/>
                <a:gd name="connsiteY276" fmla="*/ 2713113 h 2763911"/>
                <a:gd name="connsiteX277" fmla="*/ 1602391 w 1846136"/>
                <a:gd name="connsiteY277" fmla="*/ 2712850 h 2763911"/>
                <a:gd name="connsiteX278" fmla="*/ 1600544 w 1846136"/>
                <a:gd name="connsiteY278" fmla="*/ 2722872 h 2763911"/>
                <a:gd name="connsiteX279" fmla="*/ 1603182 w 1846136"/>
                <a:gd name="connsiteY279" fmla="*/ 2720499 h 2763911"/>
                <a:gd name="connsiteX280" fmla="*/ 1594214 w 1846136"/>
                <a:gd name="connsiteY280" fmla="*/ 2716542 h 2763911"/>
                <a:gd name="connsiteX281" fmla="*/ 1597379 w 1846136"/>
                <a:gd name="connsiteY281" fmla="*/ 2711003 h 2763911"/>
                <a:gd name="connsiteX282" fmla="*/ 1589731 w 1846136"/>
                <a:gd name="connsiteY282" fmla="*/ 2714696 h 2763911"/>
                <a:gd name="connsiteX283" fmla="*/ 1594214 w 1846136"/>
                <a:gd name="connsiteY283" fmla="*/ 2716542 h 2763911"/>
                <a:gd name="connsiteX284" fmla="*/ 1464711 w 1846136"/>
                <a:gd name="connsiteY284" fmla="*/ 1852473 h 2763911"/>
                <a:gd name="connsiteX285" fmla="*/ 1459964 w 1846136"/>
                <a:gd name="connsiteY285" fmla="*/ 1045376 h 2763911"/>
                <a:gd name="connsiteX286" fmla="*/ 1414598 w 1846136"/>
                <a:gd name="connsiteY286" fmla="*/ 967304 h 2763911"/>
                <a:gd name="connsiteX287" fmla="*/ 1341011 w 1846136"/>
                <a:gd name="connsiteY287" fmla="*/ 921674 h 2763911"/>
                <a:gd name="connsiteX288" fmla="*/ 1305931 w 1846136"/>
                <a:gd name="connsiteY288" fmla="*/ 926158 h 2763911"/>
                <a:gd name="connsiteX289" fmla="*/ 1201221 w 1846136"/>
                <a:gd name="connsiteY289" fmla="*/ 1021110 h 2763911"/>
                <a:gd name="connsiteX290" fmla="*/ 1179857 w 1846136"/>
                <a:gd name="connsiteY290" fmla="*/ 1028232 h 2763911"/>
                <a:gd name="connsiteX291" fmla="*/ 917422 w 1846136"/>
                <a:gd name="connsiteY291" fmla="*/ 1028232 h 2763911"/>
                <a:gd name="connsiteX292" fmla="*/ 654986 w 1846136"/>
                <a:gd name="connsiteY292" fmla="*/ 1028232 h 2763911"/>
                <a:gd name="connsiteX293" fmla="*/ 633622 w 1846136"/>
                <a:gd name="connsiteY293" fmla="*/ 1021110 h 2763911"/>
                <a:gd name="connsiteX294" fmla="*/ 567948 w 1846136"/>
                <a:gd name="connsiteY294" fmla="*/ 981811 h 2763911"/>
                <a:gd name="connsiteX295" fmla="*/ 528648 w 1846136"/>
                <a:gd name="connsiteY295" fmla="*/ 925630 h 2763911"/>
                <a:gd name="connsiteX296" fmla="*/ 512559 w 1846136"/>
                <a:gd name="connsiteY296" fmla="*/ 917454 h 2763911"/>
                <a:gd name="connsiteX297" fmla="*/ 380682 w 1846136"/>
                <a:gd name="connsiteY297" fmla="*/ 1027704 h 2763911"/>
                <a:gd name="connsiteX298" fmla="*/ 371451 w 1846136"/>
                <a:gd name="connsiteY298" fmla="*/ 1069906 h 2763911"/>
                <a:gd name="connsiteX299" fmla="*/ 370660 w 1846136"/>
                <a:gd name="connsiteY299" fmla="*/ 2641899 h 2763911"/>
                <a:gd name="connsiteX300" fmla="*/ 918477 w 1846136"/>
                <a:gd name="connsiteY300" fmla="*/ 2643218 h 2763911"/>
                <a:gd name="connsiteX301" fmla="*/ 1464711 w 1846136"/>
                <a:gd name="connsiteY301" fmla="*/ 2642426 h 2763911"/>
                <a:gd name="connsiteX302" fmla="*/ 1464711 w 1846136"/>
                <a:gd name="connsiteY302" fmla="*/ 1852473 h 2763911"/>
                <a:gd name="connsiteX303" fmla="*/ 1168779 w 1846136"/>
                <a:gd name="connsiteY303" fmla="*/ 910069 h 2763911"/>
                <a:gd name="connsiteX304" fmla="*/ 1172736 w 1846136"/>
                <a:gd name="connsiteY304" fmla="*/ 805093 h 2763911"/>
                <a:gd name="connsiteX305" fmla="*/ 917422 w 1846136"/>
                <a:gd name="connsiteY305" fmla="*/ 800082 h 2763911"/>
                <a:gd name="connsiteX306" fmla="*/ 662108 w 1846136"/>
                <a:gd name="connsiteY306" fmla="*/ 805093 h 2763911"/>
                <a:gd name="connsiteX307" fmla="*/ 662899 w 1846136"/>
                <a:gd name="connsiteY307" fmla="*/ 908486 h 2763911"/>
                <a:gd name="connsiteX308" fmla="*/ 916894 w 1846136"/>
                <a:gd name="connsiteY308" fmla="*/ 913497 h 2763911"/>
                <a:gd name="connsiteX309" fmla="*/ 1168779 w 1846136"/>
                <a:gd name="connsiteY309" fmla="*/ 910069 h 2763911"/>
                <a:gd name="connsiteX310" fmla="*/ 1802316 w 1846136"/>
                <a:gd name="connsiteY310" fmla="*/ 742319 h 2763911"/>
                <a:gd name="connsiteX311" fmla="*/ 1796250 w 1846136"/>
                <a:gd name="connsiteY311" fmla="*/ 740209 h 2763911"/>
                <a:gd name="connsiteX312" fmla="*/ 1788337 w 1846136"/>
                <a:gd name="connsiteY312" fmla="*/ 742319 h 2763911"/>
                <a:gd name="connsiteX313" fmla="*/ 1802316 w 1846136"/>
                <a:gd name="connsiteY313" fmla="*/ 742319 h 2763911"/>
                <a:gd name="connsiteX314" fmla="*/ 1826845 w 1846136"/>
                <a:gd name="connsiteY314" fmla="*/ 737835 h 2763911"/>
                <a:gd name="connsiteX315" fmla="*/ 1823944 w 1846136"/>
                <a:gd name="connsiteY315" fmla="*/ 737308 h 2763911"/>
                <a:gd name="connsiteX316" fmla="*/ 1818142 w 1846136"/>
                <a:gd name="connsiteY316" fmla="*/ 739945 h 2763911"/>
                <a:gd name="connsiteX317" fmla="*/ 1817878 w 1846136"/>
                <a:gd name="connsiteY317" fmla="*/ 741528 h 2763911"/>
                <a:gd name="connsiteX318" fmla="*/ 1826845 w 1846136"/>
                <a:gd name="connsiteY318" fmla="*/ 737835 h 2763911"/>
                <a:gd name="connsiteX319" fmla="*/ 1835286 w 1846136"/>
                <a:gd name="connsiteY319" fmla="*/ 740736 h 2763911"/>
                <a:gd name="connsiteX320" fmla="*/ 1834231 w 1846136"/>
                <a:gd name="connsiteY320" fmla="*/ 736780 h 2763911"/>
                <a:gd name="connsiteX321" fmla="*/ 1830010 w 1846136"/>
                <a:gd name="connsiteY321" fmla="*/ 740736 h 2763911"/>
                <a:gd name="connsiteX322" fmla="*/ 1831065 w 1846136"/>
                <a:gd name="connsiteY322" fmla="*/ 744693 h 2763911"/>
                <a:gd name="connsiteX323" fmla="*/ 1835286 w 1846136"/>
                <a:gd name="connsiteY323" fmla="*/ 740736 h 2763911"/>
                <a:gd name="connsiteX324" fmla="*/ 1774622 w 1846136"/>
                <a:gd name="connsiteY324" fmla="*/ 734142 h 2763911"/>
                <a:gd name="connsiteX325" fmla="*/ 1774095 w 1846136"/>
                <a:gd name="connsiteY325" fmla="*/ 731505 h 2763911"/>
                <a:gd name="connsiteX326" fmla="*/ 1776996 w 1846136"/>
                <a:gd name="connsiteY326" fmla="*/ 724383 h 2763911"/>
                <a:gd name="connsiteX327" fmla="*/ 1774886 w 1846136"/>
                <a:gd name="connsiteY327" fmla="*/ 722010 h 2763911"/>
                <a:gd name="connsiteX328" fmla="*/ 1767501 w 1846136"/>
                <a:gd name="connsiteY328" fmla="*/ 719372 h 2763911"/>
                <a:gd name="connsiteX329" fmla="*/ 1760116 w 1846136"/>
                <a:gd name="connsiteY329" fmla="*/ 713569 h 2763911"/>
                <a:gd name="connsiteX330" fmla="*/ 1764599 w 1846136"/>
                <a:gd name="connsiteY330" fmla="*/ 721482 h 2763911"/>
                <a:gd name="connsiteX331" fmla="*/ 1765654 w 1846136"/>
                <a:gd name="connsiteY331" fmla="*/ 728340 h 2763911"/>
                <a:gd name="connsiteX332" fmla="*/ 1768292 w 1846136"/>
                <a:gd name="connsiteY332" fmla="*/ 734406 h 2763911"/>
                <a:gd name="connsiteX333" fmla="*/ 1776996 w 1846136"/>
                <a:gd name="connsiteY333" fmla="*/ 737835 h 2763911"/>
                <a:gd name="connsiteX334" fmla="*/ 1774622 w 1846136"/>
                <a:gd name="connsiteY334" fmla="*/ 734142 h 2763911"/>
                <a:gd name="connsiteX335" fmla="*/ 1806273 w 1846136"/>
                <a:gd name="connsiteY335" fmla="*/ 734670 h 2763911"/>
                <a:gd name="connsiteX336" fmla="*/ 1796514 w 1846136"/>
                <a:gd name="connsiteY336" fmla="*/ 733351 h 2763911"/>
                <a:gd name="connsiteX337" fmla="*/ 1786491 w 1846136"/>
                <a:gd name="connsiteY337" fmla="*/ 734142 h 2763911"/>
                <a:gd name="connsiteX338" fmla="*/ 1795722 w 1846136"/>
                <a:gd name="connsiteY338" fmla="*/ 730714 h 2763911"/>
                <a:gd name="connsiteX339" fmla="*/ 1804954 w 1846136"/>
                <a:gd name="connsiteY339" fmla="*/ 727549 h 2763911"/>
                <a:gd name="connsiteX340" fmla="*/ 1804954 w 1846136"/>
                <a:gd name="connsiteY340" fmla="*/ 703283 h 2763911"/>
                <a:gd name="connsiteX341" fmla="*/ 1803108 w 1846136"/>
                <a:gd name="connsiteY341" fmla="*/ 682182 h 2763911"/>
                <a:gd name="connsiteX342" fmla="*/ 1800998 w 1846136"/>
                <a:gd name="connsiteY342" fmla="*/ 680864 h 2763911"/>
                <a:gd name="connsiteX343" fmla="*/ 1804426 w 1846136"/>
                <a:gd name="connsiteY343" fmla="*/ 675852 h 2763911"/>
                <a:gd name="connsiteX344" fmla="*/ 1802316 w 1846136"/>
                <a:gd name="connsiteY344" fmla="*/ 673478 h 2763911"/>
                <a:gd name="connsiteX345" fmla="*/ 1801525 w 1846136"/>
                <a:gd name="connsiteY345" fmla="*/ 671104 h 2763911"/>
                <a:gd name="connsiteX346" fmla="*/ 1807855 w 1846136"/>
                <a:gd name="connsiteY346" fmla="*/ 667939 h 2763911"/>
                <a:gd name="connsiteX347" fmla="*/ 1800734 w 1846136"/>
                <a:gd name="connsiteY347" fmla="*/ 661873 h 2763911"/>
                <a:gd name="connsiteX348" fmla="*/ 1802580 w 1846136"/>
                <a:gd name="connsiteY348" fmla="*/ 665829 h 2763911"/>
                <a:gd name="connsiteX349" fmla="*/ 1802316 w 1846136"/>
                <a:gd name="connsiteY349" fmla="*/ 667939 h 2763911"/>
                <a:gd name="connsiteX350" fmla="*/ 1793612 w 1846136"/>
                <a:gd name="connsiteY350" fmla="*/ 671368 h 2763911"/>
                <a:gd name="connsiteX351" fmla="*/ 1790184 w 1846136"/>
                <a:gd name="connsiteY351" fmla="*/ 668203 h 2763911"/>
                <a:gd name="connsiteX352" fmla="*/ 1788074 w 1846136"/>
                <a:gd name="connsiteY352" fmla="*/ 669522 h 2763911"/>
                <a:gd name="connsiteX353" fmla="*/ 1788074 w 1846136"/>
                <a:gd name="connsiteY353" fmla="*/ 702492 h 2763911"/>
                <a:gd name="connsiteX354" fmla="*/ 1789920 w 1846136"/>
                <a:gd name="connsiteY354" fmla="*/ 727549 h 2763911"/>
                <a:gd name="connsiteX355" fmla="*/ 1789392 w 1846136"/>
                <a:gd name="connsiteY355" fmla="*/ 701437 h 2763911"/>
                <a:gd name="connsiteX356" fmla="*/ 1790711 w 1846136"/>
                <a:gd name="connsiteY356" fmla="*/ 680336 h 2763911"/>
                <a:gd name="connsiteX357" fmla="*/ 1792821 w 1846136"/>
                <a:gd name="connsiteY357" fmla="*/ 707239 h 2763911"/>
                <a:gd name="connsiteX358" fmla="*/ 1789129 w 1846136"/>
                <a:gd name="connsiteY358" fmla="*/ 728867 h 2763911"/>
                <a:gd name="connsiteX359" fmla="*/ 1785172 w 1846136"/>
                <a:gd name="connsiteY359" fmla="*/ 732824 h 2763911"/>
                <a:gd name="connsiteX360" fmla="*/ 1795722 w 1846136"/>
                <a:gd name="connsiteY360" fmla="*/ 736780 h 2763911"/>
                <a:gd name="connsiteX361" fmla="*/ 1806273 w 1846136"/>
                <a:gd name="connsiteY361" fmla="*/ 734670 h 2763911"/>
                <a:gd name="connsiteX362" fmla="*/ 1821570 w 1846136"/>
                <a:gd name="connsiteY362" fmla="*/ 698008 h 2763911"/>
                <a:gd name="connsiteX363" fmla="*/ 1820515 w 1846136"/>
                <a:gd name="connsiteY363" fmla="*/ 664774 h 2763911"/>
                <a:gd name="connsiteX364" fmla="*/ 1812866 w 1846136"/>
                <a:gd name="connsiteY364" fmla="*/ 660818 h 2763911"/>
                <a:gd name="connsiteX365" fmla="*/ 1806273 w 1846136"/>
                <a:gd name="connsiteY365" fmla="*/ 656598 h 2763911"/>
                <a:gd name="connsiteX366" fmla="*/ 1810229 w 1846136"/>
                <a:gd name="connsiteY366" fmla="*/ 661345 h 2763911"/>
                <a:gd name="connsiteX367" fmla="*/ 1814185 w 1846136"/>
                <a:gd name="connsiteY367" fmla="*/ 666884 h 2763911"/>
                <a:gd name="connsiteX368" fmla="*/ 1816823 w 1846136"/>
                <a:gd name="connsiteY368" fmla="*/ 670841 h 2763911"/>
                <a:gd name="connsiteX369" fmla="*/ 1818669 w 1846136"/>
                <a:gd name="connsiteY369" fmla="*/ 703547 h 2763911"/>
                <a:gd name="connsiteX370" fmla="*/ 1819988 w 1846136"/>
                <a:gd name="connsiteY370" fmla="*/ 735198 h 2763911"/>
                <a:gd name="connsiteX371" fmla="*/ 1821570 w 1846136"/>
                <a:gd name="connsiteY371" fmla="*/ 698008 h 2763911"/>
                <a:gd name="connsiteX372" fmla="*/ 1835549 w 1846136"/>
                <a:gd name="connsiteY372" fmla="*/ 690886 h 2763911"/>
                <a:gd name="connsiteX373" fmla="*/ 1832384 w 1846136"/>
                <a:gd name="connsiteY373" fmla="*/ 644201 h 2763911"/>
                <a:gd name="connsiteX374" fmla="*/ 1832648 w 1846136"/>
                <a:gd name="connsiteY374" fmla="*/ 638662 h 2763911"/>
                <a:gd name="connsiteX375" fmla="*/ 1831857 w 1846136"/>
                <a:gd name="connsiteY375" fmla="*/ 632596 h 2763911"/>
                <a:gd name="connsiteX376" fmla="*/ 1811548 w 1846136"/>
                <a:gd name="connsiteY376" fmla="*/ 626002 h 2763911"/>
                <a:gd name="connsiteX377" fmla="*/ 1794140 w 1846136"/>
                <a:gd name="connsiteY377" fmla="*/ 626266 h 2763911"/>
                <a:gd name="connsiteX378" fmla="*/ 1813394 w 1846136"/>
                <a:gd name="connsiteY378" fmla="*/ 630750 h 2763911"/>
                <a:gd name="connsiteX379" fmla="*/ 1825527 w 1846136"/>
                <a:gd name="connsiteY379" fmla="*/ 637607 h 2763911"/>
                <a:gd name="connsiteX380" fmla="*/ 1822362 w 1846136"/>
                <a:gd name="connsiteY380" fmla="*/ 650004 h 2763911"/>
                <a:gd name="connsiteX381" fmla="*/ 1819197 w 1846136"/>
                <a:gd name="connsiteY381" fmla="*/ 659235 h 2763911"/>
                <a:gd name="connsiteX382" fmla="*/ 1824735 w 1846136"/>
                <a:gd name="connsiteY382" fmla="*/ 695898 h 2763911"/>
                <a:gd name="connsiteX383" fmla="*/ 1832121 w 1846136"/>
                <a:gd name="connsiteY383" fmla="*/ 733615 h 2763911"/>
                <a:gd name="connsiteX384" fmla="*/ 1835549 w 1846136"/>
                <a:gd name="connsiteY384" fmla="*/ 690886 h 2763911"/>
                <a:gd name="connsiteX385" fmla="*/ 1744818 w 1846136"/>
                <a:gd name="connsiteY385" fmla="*/ 728340 h 2763911"/>
                <a:gd name="connsiteX386" fmla="*/ 1746928 w 1846136"/>
                <a:gd name="connsiteY386" fmla="*/ 692996 h 2763911"/>
                <a:gd name="connsiteX387" fmla="*/ 1743763 w 1846136"/>
                <a:gd name="connsiteY387" fmla="*/ 662137 h 2763911"/>
                <a:gd name="connsiteX388" fmla="*/ 1740334 w 1846136"/>
                <a:gd name="connsiteY388" fmla="*/ 660554 h 2763911"/>
                <a:gd name="connsiteX389" fmla="*/ 1737697 w 1846136"/>
                <a:gd name="connsiteY389" fmla="*/ 657653 h 2763911"/>
                <a:gd name="connsiteX390" fmla="*/ 1735850 w 1846136"/>
                <a:gd name="connsiteY390" fmla="*/ 684029 h 2763911"/>
                <a:gd name="connsiteX391" fmla="*/ 1732685 w 1846136"/>
                <a:gd name="connsiteY391" fmla="*/ 711723 h 2763911"/>
                <a:gd name="connsiteX392" fmla="*/ 1730575 w 1846136"/>
                <a:gd name="connsiteY392" fmla="*/ 707239 h 2763911"/>
                <a:gd name="connsiteX393" fmla="*/ 1732685 w 1846136"/>
                <a:gd name="connsiteY393" fmla="*/ 678226 h 2763911"/>
                <a:gd name="connsiteX394" fmla="*/ 1737433 w 1846136"/>
                <a:gd name="connsiteY394" fmla="*/ 654224 h 2763911"/>
                <a:gd name="connsiteX395" fmla="*/ 1735850 w 1846136"/>
                <a:gd name="connsiteY395" fmla="*/ 652641 h 2763911"/>
                <a:gd name="connsiteX396" fmla="*/ 1729784 w 1846136"/>
                <a:gd name="connsiteY396" fmla="*/ 654488 h 2763911"/>
                <a:gd name="connsiteX397" fmla="*/ 1732421 w 1846136"/>
                <a:gd name="connsiteY397" fmla="*/ 728076 h 2763911"/>
                <a:gd name="connsiteX398" fmla="*/ 1744818 w 1846136"/>
                <a:gd name="connsiteY398" fmla="*/ 728340 h 2763911"/>
                <a:gd name="connsiteX399" fmla="*/ 1760643 w 1846136"/>
                <a:gd name="connsiteY399" fmla="*/ 723592 h 2763911"/>
                <a:gd name="connsiteX400" fmla="*/ 1759588 w 1846136"/>
                <a:gd name="connsiteY400" fmla="*/ 722537 h 2763911"/>
                <a:gd name="connsiteX401" fmla="*/ 1753522 w 1846136"/>
                <a:gd name="connsiteY401" fmla="*/ 727021 h 2763911"/>
                <a:gd name="connsiteX402" fmla="*/ 1754577 w 1846136"/>
                <a:gd name="connsiteY402" fmla="*/ 728076 h 2763911"/>
                <a:gd name="connsiteX403" fmla="*/ 1760643 w 1846136"/>
                <a:gd name="connsiteY403" fmla="*/ 723592 h 2763911"/>
                <a:gd name="connsiteX404" fmla="*/ 911355 w 1846136"/>
                <a:gd name="connsiteY404" fmla="*/ 720163 h 2763911"/>
                <a:gd name="connsiteX405" fmla="*/ 910564 w 1846136"/>
                <a:gd name="connsiteY405" fmla="*/ 724120 h 2763911"/>
                <a:gd name="connsiteX406" fmla="*/ 914520 w 1846136"/>
                <a:gd name="connsiteY406" fmla="*/ 724911 h 2763911"/>
                <a:gd name="connsiteX407" fmla="*/ 928499 w 1846136"/>
                <a:gd name="connsiteY407" fmla="*/ 715679 h 2763911"/>
                <a:gd name="connsiteX408" fmla="*/ 925334 w 1846136"/>
                <a:gd name="connsiteY408" fmla="*/ 719108 h 2763911"/>
                <a:gd name="connsiteX409" fmla="*/ 922960 w 1846136"/>
                <a:gd name="connsiteY409" fmla="*/ 718581 h 2763911"/>
                <a:gd name="connsiteX410" fmla="*/ 916630 w 1846136"/>
                <a:gd name="connsiteY410" fmla="*/ 716471 h 2763911"/>
                <a:gd name="connsiteX411" fmla="*/ 909509 w 1846136"/>
                <a:gd name="connsiteY411" fmla="*/ 714097 h 2763911"/>
                <a:gd name="connsiteX412" fmla="*/ 896585 w 1846136"/>
                <a:gd name="connsiteY412" fmla="*/ 715152 h 2763911"/>
                <a:gd name="connsiteX413" fmla="*/ 898168 w 1846136"/>
                <a:gd name="connsiteY413" fmla="*/ 716471 h 2763911"/>
                <a:gd name="connsiteX414" fmla="*/ 903706 w 1846136"/>
                <a:gd name="connsiteY414" fmla="*/ 713042 h 2763911"/>
                <a:gd name="connsiteX415" fmla="*/ 904761 w 1846136"/>
                <a:gd name="connsiteY415" fmla="*/ 716207 h 2763911"/>
                <a:gd name="connsiteX416" fmla="*/ 901596 w 1846136"/>
                <a:gd name="connsiteY416" fmla="*/ 723592 h 2763911"/>
                <a:gd name="connsiteX417" fmla="*/ 904498 w 1846136"/>
                <a:gd name="connsiteY417" fmla="*/ 723065 h 2763911"/>
                <a:gd name="connsiteX418" fmla="*/ 911355 w 1846136"/>
                <a:gd name="connsiteY418" fmla="*/ 720163 h 2763911"/>
                <a:gd name="connsiteX419" fmla="*/ 1777260 w 1846136"/>
                <a:gd name="connsiteY419" fmla="*/ 706975 h 2763911"/>
                <a:gd name="connsiteX420" fmla="*/ 1773303 w 1846136"/>
                <a:gd name="connsiteY420" fmla="*/ 708822 h 2763911"/>
                <a:gd name="connsiteX421" fmla="*/ 1769347 w 1846136"/>
                <a:gd name="connsiteY421" fmla="*/ 716207 h 2763911"/>
                <a:gd name="connsiteX422" fmla="*/ 1777260 w 1846136"/>
                <a:gd name="connsiteY422" fmla="*/ 706975 h 2763911"/>
                <a:gd name="connsiteX423" fmla="*/ 1772512 w 1846136"/>
                <a:gd name="connsiteY423" fmla="*/ 683237 h 2763911"/>
                <a:gd name="connsiteX424" fmla="*/ 1776205 w 1846136"/>
                <a:gd name="connsiteY424" fmla="*/ 662137 h 2763911"/>
                <a:gd name="connsiteX425" fmla="*/ 1779106 w 1846136"/>
                <a:gd name="connsiteY425" fmla="*/ 658972 h 2763911"/>
                <a:gd name="connsiteX426" fmla="*/ 1776732 w 1846136"/>
                <a:gd name="connsiteY426" fmla="*/ 656598 h 2763911"/>
                <a:gd name="connsiteX427" fmla="*/ 1774622 w 1846136"/>
                <a:gd name="connsiteY427" fmla="*/ 655279 h 2763911"/>
                <a:gd name="connsiteX428" fmla="*/ 1770138 w 1846136"/>
                <a:gd name="connsiteY428" fmla="*/ 652378 h 2763911"/>
                <a:gd name="connsiteX429" fmla="*/ 1768820 w 1846136"/>
                <a:gd name="connsiteY429" fmla="*/ 655543 h 2763911"/>
                <a:gd name="connsiteX430" fmla="*/ 1768028 w 1846136"/>
                <a:gd name="connsiteY430" fmla="*/ 661345 h 2763911"/>
                <a:gd name="connsiteX431" fmla="*/ 1764072 w 1846136"/>
                <a:gd name="connsiteY431" fmla="*/ 655543 h 2763911"/>
                <a:gd name="connsiteX432" fmla="*/ 1762226 w 1846136"/>
                <a:gd name="connsiteY432" fmla="*/ 653433 h 2763911"/>
                <a:gd name="connsiteX433" fmla="*/ 1763281 w 1846136"/>
                <a:gd name="connsiteY433" fmla="*/ 708558 h 2763911"/>
                <a:gd name="connsiteX434" fmla="*/ 1768292 w 1846136"/>
                <a:gd name="connsiteY434" fmla="*/ 707767 h 2763911"/>
                <a:gd name="connsiteX435" fmla="*/ 1772512 w 1846136"/>
                <a:gd name="connsiteY435" fmla="*/ 683237 h 2763911"/>
                <a:gd name="connsiteX436" fmla="*/ 912674 w 1846136"/>
                <a:gd name="connsiteY436" fmla="*/ 692996 h 2763911"/>
                <a:gd name="connsiteX437" fmla="*/ 910300 w 1846136"/>
                <a:gd name="connsiteY437" fmla="*/ 695634 h 2763911"/>
                <a:gd name="connsiteX438" fmla="*/ 912674 w 1846136"/>
                <a:gd name="connsiteY438" fmla="*/ 700382 h 2763911"/>
                <a:gd name="connsiteX439" fmla="*/ 912674 w 1846136"/>
                <a:gd name="connsiteY439" fmla="*/ 692996 h 2763911"/>
                <a:gd name="connsiteX440" fmla="*/ 1779106 w 1846136"/>
                <a:gd name="connsiteY440" fmla="*/ 678226 h 2763911"/>
                <a:gd name="connsiteX441" fmla="*/ 1777523 w 1846136"/>
                <a:gd name="connsiteY441" fmla="*/ 679808 h 2763911"/>
                <a:gd name="connsiteX442" fmla="*/ 1778842 w 1846136"/>
                <a:gd name="connsiteY442" fmla="*/ 683237 h 2763911"/>
                <a:gd name="connsiteX443" fmla="*/ 1779106 w 1846136"/>
                <a:gd name="connsiteY443" fmla="*/ 678226 h 2763911"/>
                <a:gd name="connsiteX444" fmla="*/ 1803635 w 1846136"/>
                <a:gd name="connsiteY444" fmla="*/ 655015 h 2763911"/>
                <a:gd name="connsiteX445" fmla="*/ 1791502 w 1846136"/>
                <a:gd name="connsiteY445" fmla="*/ 656334 h 2763911"/>
                <a:gd name="connsiteX446" fmla="*/ 1791502 w 1846136"/>
                <a:gd name="connsiteY446" fmla="*/ 661873 h 2763911"/>
                <a:gd name="connsiteX447" fmla="*/ 1799151 w 1846136"/>
                <a:gd name="connsiteY447" fmla="*/ 661082 h 2763911"/>
                <a:gd name="connsiteX448" fmla="*/ 1803635 w 1846136"/>
                <a:gd name="connsiteY448" fmla="*/ 655015 h 2763911"/>
                <a:gd name="connsiteX449" fmla="*/ 1748247 w 1846136"/>
                <a:gd name="connsiteY449" fmla="*/ 656598 h 2763911"/>
                <a:gd name="connsiteX450" fmla="*/ 1745609 w 1846136"/>
                <a:gd name="connsiteY450" fmla="*/ 653697 h 2763911"/>
                <a:gd name="connsiteX451" fmla="*/ 1742972 w 1846136"/>
                <a:gd name="connsiteY451" fmla="*/ 654752 h 2763911"/>
                <a:gd name="connsiteX452" fmla="*/ 1745609 w 1846136"/>
                <a:gd name="connsiteY452" fmla="*/ 657653 h 2763911"/>
                <a:gd name="connsiteX453" fmla="*/ 1748247 w 1846136"/>
                <a:gd name="connsiteY453" fmla="*/ 656598 h 2763911"/>
                <a:gd name="connsiteX454" fmla="*/ 1821834 w 1846136"/>
                <a:gd name="connsiteY454" fmla="*/ 644993 h 2763911"/>
                <a:gd name="connsiteX455" fmla="*/ 1814713 w 1846136"/>
                <a:gd name="connsiteY455" fmla="*/ 639717 h 2763911"/>
                <a:gd name="connsiteX456" fmla="*/ 1797832 w 1846136"/>
                <a:gd name="connsiteY456" fmla="*/ 637607 h 2763911"/>
                <a:gd name="connsiteX457" fmla="*/ 1790447 w 1846136"/>
                <a:gd name="connsiteY457" fmla="*/ 638662 h 2763911"/>
                <a:gd name="connsiteX458" fmla="*/ 1799943 w 1846136"/>
                <a:gd name="connsiteY458" fmla="*/ 641300 h 2763911"/>
                <a:gd name="connsiteX459" fmla="*/ 1818142 w 1846136"/>
                <a:gd name="connsiteY459" fmla="*/ 647366 h 2763911"/>
                <a:gd name="connsiteX460" fmla="*/ 1817878 w 1846136"/>
                <a:gd name="connsiteY460" fmla="*/ 649740 h 2763911"/>
                <a:gd name="connsiteX461" fmla="*/ 1821834 w 1846136"/>
                <a:gd name="connsiteY461" fmla="*/ 644993 h 2763911"/>
                <a:gd name="connsiteX462" fmla="*/ 1821834 w 1846136"/>
                <a:gd name="connsiteY462" fmla="*/ 635497 h 2763911"/>
                <a:gd name="connsiteX463" fmla="*/ 1804954 w 1846136"/>
                <a:gd name="connsiteY463" fmla="*/ 633123 h 2763911"/>
                <a:gd name="connsiteX464" fmla="*/ 1794404 w 1846136"/>
                <a:gd name="connsiteY464" fmla="*/ 633915 h 2763911"/>
                <a:gd name="connsiteX465" fmla="*/ 1821834 w 1846136"/>
                <a:gd name="connsiteY465" fmla="*/ 635497 h 2763911"/>
                <a:gd name="connsiteX466" fmla="*/ 687428 w 1846136"/>
                <a:gd name="connsiteY466" fmla="*/ 165218 h 2763911"/>
                <a:gd name="connsiteX467" fmla="*/ 686637 w 1846136"/>
                <a:gd name="connsiteY467" fmla="*/ 107719 h 2763911"/>
                <a:gd name="connsiteX468" fmla="*/ 600917 w 1846136"/>
                <a:gd name="connsiteY468" fmla="*/ 107719 h 2763911"/>
                <a:gd name="connsiteX469" fmla="*/ 515197 w 1846136"/>
                <a:gd name="connsiteY469" fmla="*/ 107719 h 2763911"/>
                <a:gd name="connsiteX470" fmla="*/ 514405 w 1846136"/>
                <a:gd name="connsiteY470" fmla="*/ 165218 h 2763911"/>
                <a:gd name="connsiteX471" fmla="*/ 513878 w 1846136"/>
                <a:gd name="connsiteY471" fmla="*/ 222453 h 2763911"/>
                <a:gd name="connsiteX472" fmla="*/ 600917 w 1846136"/>
                <a:gd name="connsiteY472" fmla="*/ 222453 h 2763911"/>
                <a:gd name="connsiteX473" fmla="*/ 687956 w 1846136"/>
                <a:gd name="connsiteY473" fmla="*/ 222453 h 2763911"/>
                <a:gd name="connsiteX474" fmla="*/ 687428 w 1846136"/>
                <a:gd name="connsiteY474" fmla="*/ 165218 h 2763911"/>
                <a:gd name="connsiteX475" fmla="*/ 1320438 w 1846136"/>
                <a:gd name="connsiteY475" fmla="*/ 165218 h 2763911"/>
                <a:gd name="connsiteX476" fmla="*/ 1319646 w 1846136"/>
                <a:gd name="connsiteY476" fmla="*/ 107719 h 2763911"/>
                <a:gd name="connsiteX477" fmla="*/ 1233926 w 1846136"/>
                <a:gd name="connsiteY477" fmla="*/ 107719 h 2763911"/>
                <a:gd name="connsiteX478" fmla="*/ 1148206 w 1846136"/>
                <a:gd name="connsiteY478" fmla="*/ 107719 h 2763911"/>
                <a:gd name="connsiteX479" fmla="*/ 1147415 w 1846136"/>
                <a:gd name="connsiteY479" fmla="*/ 161789 h 2763911"/>
                <a:gd name="connsiteX480" fmla="*/ 1147943 w 1846136"/>
                <a:gd name="connsiteY480" fmla="*/ 219025 h 2763911"/>
                <a:gd name="connsiteX481" fmla="*/ 1235245 w 1846136"/>
                <a:gd name="connsiteY481" fmla="*/ 222453 h 2763911"/>
                <a:gd name="connsiteX482" fmla="*/ 1320965 w 1846136"/>
                <a:gd name="connsiteY482" fmla="*/ 222453 h 2763911"/>
                <a:gd name="connsiteX483" fmla="*/ 1320438 w 1846136"/>
                <a:gd name="connsiteY483" fmla="*/ 165218 h 276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</a:cxnLst>
              <a:rect l="l" t="t" r="r" b="b"/>
              <a:pathLst>
                <a:path w="1846136" h="2763911">
                  <a:moveTo>
                    <a:pt x="240893" y="2755314"/>
                  </a:moveTo>
                  <a:cubicBezTo>
                    <a:pt x="226386" y="2753468"/>
                    <a:pt x="183658" y="2741072"/>
                    <a:pt x="169151" y="2734741"/>
                  </a:cubicBezTo>
                  <a:cubicBezTo>
                    <a:pt x="124577" y="2714960"/>
                    <a:pt x="74200" y="2673550"/>
                    <a:pt x="47297" y="2634514"/>
                  </a:cubicBezTo>
                  <a:cubicBezTo>
                    <a:pt x="19339" y="2594159"/>
                    <a:pt x="1668" y="2545627"/>
                    <a:pt x="-3080" y="2496569"/>
                  </a:cubicBezTo>
                  <a:cubicBezTo>
                    <a:pt x="-6772" y="2458324"/>
                    <a:pt x="-6772" y="518389"/>
                    <a:pt x="-3080" y="483837"/>
                  </a:cubicBezTo>
                  <a:cubicBezTo>
                    <a:pt x="9053" y="368575"/>
                    <a:pt x="83168" y="274941"/>
                    <a:pt x="191043" y="238015"/>
                  </a:cubicBezTo>
                  <a:cubicBezTo>
                    <a:pt x="227705" y="225618"/>
                    <a:pt x="255927" y="222453"/>
                    <a:pt x="331360" y="222453"/>
                  </a:cubicBezTo>
                  <a:lnTo>
                    <a:pt x="397826" y="222453"/>
                  </a:lnTo>
                  <a:lnTo>
                    <a:pt x="397826" y="163899"/>
                  </a:lnTo>
                  <a:cubicBezTo>
                    <a:pt x="397826" y="131457"/>
                    <a:pt x="398881" y="98224"/>
                    <a:pt x="400464" y="89520"/>
                  </a:cubicBezTo>
                  <a:cubicBezTo>
                    <a:pt x="406530" y="52594"/>
                    <a:pt x="430795" y="20152"/>
                    <a:pt x="465083" y="3271"/>
                  </a:cubicBezTo>
                  <a:lnTo>
                    <a:pt x="483546" y="-5697"/>
                  </a:lnTo>
                  <a:lnTo>
                    <a:pt x="600917" y="-5697"/>
                  </a:lnTo>
                  <a:lnTo>
                    <a:pt x="718287" y="-5697"/>
                  </a:lnTo>
                  <a:lnTo>
                    <a:pt x="733058" y="1689"/>
                  </a:lnTo>
                  <a:cubicBezTo>
                    <a:pt x="765499" y="17514"/>
                    <a:pt x="785017" y="39142"/>
                    <a:pt x="795831" y="71584"/>
                  </a:cubicBezTo>
                  <a:cubicBezTo>
                    <a:pt x="800842" y="86355"/>
                    <a:pt x="801370" y="94004"/>
                    <a:pt x="801370" y="155195"/>
                  </a:cubicBezTo>
                  <a:lnTo>
                    <a:pt x="801370" y="222453"/>
                  </a:lnTo>
                  <a:lnTo>
                    <a:pt x="917422" y="222453"/>
                  </a:lnTo>
                  <a:lnTo>
                    <a:pt x="1033473" y="222453"/>
                  </a:lnTo>
                  <a:lnTo>
                    <a:pt x="1033473" y="155195"/>
                  </a:lnTo>
                  <a:cubicBezTo>
                    <a:pt x="1033473" y="94004"/>
                    <a:pt x="1034001" y="86355"/>
                    <a:pt x="1039012" y="71584"/>
                  </a:cubicBezTo>
                  <a:cubicBezTo>
                    <a:pt x="1049299" y="40988"/>
                    <a:pt x="1068025" y="18833"/>
                    <a:pt x="1095983" y="5117"/>
                  </a:cubicBezTo>
                  <a:cubicBezTo>
                    <a:pt x="1120512" y="-7015"/>
                    <a:pt x="1123677" y="-7279"/>
                    <a:pt x="1240520" y="-6488"/>
                  </a:cubicBezTo>
                  <a:lnTo>
                    <a:pt x="1351297" y="-5697"/>
                  </a:lnTo>
                  <a:lnTo>
                    <a:pt x="1368441" y="2480"/>
                  </a:lnTo>
                  <a:cubicBezTo>
                    <a:pt x="1402729" y="18569"/>
                    <a:pt x="1428313" y="52594"/>
                    <a:pt x="1434379" y="89520"/>
                  </a:cubicBezTo>
                  <a:cubicBezTo>
                    <a:pt x="1435962" y="98224"/>
                    <a:pt x="1437017" y="131457"/>
                    <a:pt x="1437017" y="163899"/>
                  </a:cubicBezTo>
                  <a:lnTo>
                    <a:pt x="1437017" y="222453"/>
                  </a:lnTo>
                  <a:lnTo>
                    <a:pt x="1505066" y="222453"/>
                  </a:lnTo>
                  <a:cubicBezTo>
                    <a:pt x="1598171" y="222453"/>
                    <a:pt x="1624810" y="226937"/>
                    <a:pt x="1675978" y="251467"/>
                  </a:cubicBezTo>
                  <a:cubicBezTo>
                    <a:pt x="1756423" y="290239"/>
                    <a:pt x="1813658" y="362772"/>
                    <a:pt x="1833703" y="451922"/>
                  </a:cubicBezTo>
                  <a:lnTo>
                    <a:pt x="1839242" y="476979"/>
                  </a:lnTo>
                  <a:lnTo>
                    <a:pt x="1839242" y="1158792"/>
                  </a:lnTo>
                  <a:lnTo>
                    <a:pt x="1839242" y="1840604"/>
                  </a:lnTo>
                  <a:lnTo>
                    <a:pt x="1832912" y="1853265"/>
                  </a:lnTo>
                  <a:cubicBezTo>
                    <a:pt x="1811811" y="1896257"/>
                    <a:pt x="1749566" y="1895202"/>
                    <a:pt x="1729520" y="1851155"/>
                  </a:cubicBezTo>
                  <a:cubicBezTo>
                    <a:pt x="1724773" y="1841132"/>
                    <a:pt x="1724509" y="1816866"/>
                    <a:pt x="1724509" y="1289615"/>
                  </a:cubicBezTo>
                  <a:cubicBezTo>
                    <a:pt x="1724509" y="777399"/>
                    <a:pt x="1724773" y="739154"/>
                    <a:pt x="1728993" y="742319"/>
                  </a:cubicBezTo>
                  <a:cubicBezTo>
                    <a:pt x="1734268" y="747067"/>
                    <a:pt x="1733477" y="747067"/>
                    <a:pt x="1741389" y="739681"/>
                  </a:cubicBezTo>
                  <a:cubicBezTo>
                    <a:pt x="1747455" y="733879"/>
                    <a:pt x="1748510" y="733615"/>
                    <a:pt x="1752731" y="737308"/>
                  </a:cubicBezTo>
                  <a:cubicBezTo>
                    <a:pt x="1758797" y="742319"/>
                    <a:pt x="1768820" y="744957"/>
                    <a:pt x="1770930" y="741791"/>
                  </a:cubicBezTo>
                  <a:cubicBezTo>
                    <a:pt x="1771721" y="740473"/>
                    <a:pt x="1770666" y="739418"/>
                    <a:pt x="1768556" y="739418"/>
                  </a:cubicBezTo>
                  <a:cubicBezTo>
                    <a:pt x="1766446" y="739418"/>
                    <a:pt x="1763281" y="737835"/>
                    <a:pt x="1761698" y="735725"/>
                  </a:cubicBezTo>
                  <a:cubicBezTo>
                    <a:pt x="1757478" y="730714"/>
                    <a:pt x="1747192" y="729131"/>
                    <a:pt x="1743499" y="733087"/>
                  </a:cubicBezTo>
                  <a:cubicBezTo>
                    <a:pt x="1741653" y="735198"/>
                    <a:pt x="1738224" y="735989"/>
                    <a:pt x="1735587" y="735198"/>
                  </a:cubicBezTo>
                  <a:cubicBezTo>
                    <a:pt x="1731894" y="733879"/>
                    <a:pt x="1731630" y="734142"/>
                    <a:pt x="1735059" y="736516"/>
                  </a:cubicBezTo>
                  <a:cubicBezTo>
                    <a:pt x="1738488" y="738890"/>
                    <a:pt x="1738488" y="739418"/>
                    <a:pt x="1734532" y="739418"/>
                  </a:cubicBezTo>
                  <a:cubicBezTo>
                    <a:pt x="1731630" y="739418"/>
                    <a:pt x="1729784" y="737308"/>
                    <a:pt x="1729784" y="734406"/>
                  </a:cubicBezTo>
                  <a:cubicBezTo>
                    <a:pt x="1729784" y="731505"/>
                    <a:pt x="1728465" y="728340"/>
                    <a:pt x="1727146" y="727549"/>
                  </a:cubicBezTo>
                  <a:cubicBezTo>
                    <a:pt x="1725564" y="726494"/>
                    <a:pt x="1724509" y="685347"/>
                    <a:pt x="1724509" y="612814"/>
                  </a:cubicBezTo>
                  <a:cubicBezTo>
                    <a:pt x="1724509" y="471440"/>
                    <a:pt x="1722399" y="457461"/>
                    <a:pt x="1694441" y="415260"/>
                  </a:cubicBezTo>
                  <a:cubicBezTo>
                    <a:pt x="1670967" y="379916"/>
                    <a:pt x="1634569" y="354068"/>
                    <a:pt x="1593687" y="343782"/>
                  </a:cubicBezTo>
                  <a:cubicBezTo>
                    <a:pt x="1574960" y="338770"/>
                    <a:pt x="1564146" y="338507"/>
                    <a:pt x="1449677" y="338507"/>
                  </a:cubicBezTo>
                  <a:cubicBezTo>
                    <a:pt x="1315426" y="338507"/>
                    <a:pt x="1324922" y="339562"/>
                    <a:pt x="1325977" y="325319"/>
                  </a:cubicBezTo>
                  <a:cubicBezTo>
                    <a:pt x="1325977" y="322681"/>
                    <a:pt x="1325713" y="322417"/>
                    <a:pt x="1324658" y="324791"/>
                  </a:cubicBezTo>
                  <a:cubicBezTo>
                    <a:pt x="1323867" y="326374"/>
                    <a:pt x="1321493" y="327956"/>
                    <a:pt x="1319383" y="327956"/>
                  </a:cubicBezTo>
                  <a:cubicBezTo>
                    <a:pt x="1317273" y="327956"/>
                    <a:pt x="1315690" y="329275"/>
                    <a:pt x="1315690" y="330858"/>
                  </a:cubicBezTo>
                  <a:cubicBezTo>
                    <a:pt x="1315690" y="332176"/>
                    <a:pt x="1314635" y="332704"/>
                    <a:pt x="1313053" y="331913"/>
                  </a:cubicBezTo>
                  <a:cubicBezTo>
                    <a:pt x="1311470" y="331121"/>
                    <a:pt x="1311206" y="332176"/>
                    <a:pt x="1311998" y="334286"/>
                  </a:cubicBezTo>
                  <a:cubicBezTo>
                    <a:pt x="1313053" y="337188"/>
                    <a:pt x="1311998" y="338507"/>
                    <a:pt x="1309096" y="338507"/>
                  </a:cubicBezTo>
                  <a:cubicBezTo>
                    <a:pt x="1305668" y="338507"/>
                    <a:pt x="1304876" y="336924"/>
                    <a:pt x="1306195" y="332176"/>
                  </a:cubicBezTo>
                  <a:cubicBezTo>
                    <a:pt x="1308569" y="322945"/>
                    <a:pt x="1303294" y="320835"/>
                    <a:pt x="1296436" y="328220"/>
                  </a:cubicBezTo>
                  <a:cubicBezTo>
                    <a:pt x="1291952" y="332968"/>
                    <a:pt x="1291689" y="333759"/>
                    <a:pt x="1295381" y="332440"/>
                  </a:cubicBezTo>
                  <a:cubicBezTo>
                    <a:pt x="1297755" y="331649"/>
                    <a:pt x="1299865" y="331649"/>
                    <a:pt x="1299865" y="332968"/>
                  </a:cubicBezTo>
                  <a:cubicBezTo>
                    <a:pt x="1299865" y="334286"/>
                    <a:pt x="1297227" y="335869"/>
                    <a:pt x="1294062" y="336924"/>
                  </a:cubicBezTo>
                  <a:cubicBezTo>
                    <a:pt x="1284567" y="339298"/>
                    <a:pt x="536825" y="338507"/>
                    <a:pt x="531022" y="335869"/>
                  </a:cubicBezTo>
                  <a:lnTo>
                    <a:pt x="525747" y="333495"/>
                  </a:lnTo>
                  <a:lnTo>
                    <a:pt x="531022" y="333495"/>
                  </a:lnTo>
                  <a:cubicBezTo>
                    <a:pt x="535506" y="333231"/>
                    <a:pt x="535506" y="332704"/>
                    <a:pt x="532341" y="330594"/>
                  </a:cubicBezTo>
                  <a:cubicBezTo>
                    <a:pt x="528912" y="328220"/>
                    <a:pt x="528912" y="327956"/>
                    <a:pt x="532341" y="327956"/>
                  </a:cubicBezTo>
                  <a:cubicBezTo>
                    <a:pt x="535770" y="327956"/>
                    <a:pt x="535770" y="327693"/>
                    <a:pt x="532341" y="325319"/>
                  </a:cubicBezTo>
                  <a:cubicBezTo>
                    <a:pt x="529703" y="323736"/>
                    <a:pt x="527857" y="324000"/>
                    <a:pt x="526274" y="326637"/>
                  </a:cubicBezTo>
                  <a:cubicBezTo>
                    <a:pt x="524692" y="329539"/>
                    <a:pt x="521527" y="330066"/>
                    <a:pt x="514142" y="329011"/>
                  </a:cubicBezTo>
                  <a:cubicBezTo>
                    <a:pt x="505438" y="327693"/>
                    <a:pt x="503855" y="328220"/>
                    <a:pt x="502537" y="332704"/>
                  </a:cubicBezTo>
                  <a:cubicBezTo>
                    <a:pt x="501218" y="338243"/>
                    <a:pt x="499899" y="338243"/>
                    <a:pt x="375143" y="339034"/>
                  </a:cubicBezTo>
                  <a:cubicBezTo>
                    <a:pt x="253025" y="339825"/>
                    <a:pt x="248278" y="340089"/>
                    <a:pt x="231661" y="345628"/>
                  </a:cubicBezTo>
                  <a:cubicBezTo>
                    <a:pt x="168888" y="366992"/>
                    <a:pt x="123522" y="420271"/>
                    <a:pt x="112972" y="484628"/>
                  </a:cubicBezTo>
                  <a:cubicBezTo>
                    <a:pt x="111653" y="493068"/>
                    <a:pt x="110334" y="540281"/>
                    <a:pt x="110334" y="589340"/>
                  </a:cubicBezTo>
                  <a:cubicBezTo>
                    <a:pt x="110071" y="643410"/>
                    <a:pt x="109016" y="678226"/>
                    <a:pt x="107433" y="677435"/>
                  </a:cubicBezTo>
                  <a:cubicBezTo>
                    <a:pt x="104004" y="675061"/>
                    <a:pt x="104532" y="679808"/>
                    <a:pt x="108488" y="683765"/>
                  </a:cubicBezTo>
                  <a:cubicBezTo>
                    <a:pt x="111126" y="686666"/>
                    <a:pt x="110862" y="686930"/>
                    <a:pt x="108224" y="685347"/>
                  </a:cubicBezTo>
                  <a:cubicBezTo>
                    <a:pt x="105323" y="683765"/>
                    <a:pt x="105059" y="684556"/>
                    <a:pt x="107433" y="688776"/>
                  </a:cubicBezTo>
                  <a:cubicBezTo>
                    <a:pt x="111126" y="695898"/>
                    <a:pt x="111126" y="705920"/>
                    <a:pt x="107169" y="709877"/>
                  </a:cubicBezTo>
                  <a:cubicBezTo>
                    <a:pt x="104795" y="712251"/>
                    <a:pt x="104795" y="714624"/>
                    <a:pt x="107169" y="719636"/>
                  </a:cubicBezTo>
                  <a:cubicBezTo>
                    <a:pt x="111126" y="728340"/>
                    <a:pt x="111653" y="1355291"/>
                    <a:pt x="107961" y="1357928"/>
                  </a:cubicBezTo>
                  <a:cubicBezTo>
                    <a:pt x="106378" y="1358720"/>
                    <a:pt x="106114" y="1363204"/>
                    <a:pt x="107169" y="1367951"/>
                  </a:cubicBezTo>
                  <a:cubicBezTo>
                    <a:pt x="110071" y="1382722"/>
                    <a:pt x="110598" y="2050819"/>
                    <a:pt x="107697" y="2048972"/>
                  </a:cubicBezTo>
                  <a:cubicBezTo>
                    <a:pt x="104004" y="2046599"/>
                    <a:pt x="104532" y="2051083"/>
                    <a:pt x="108488" y="2055303"/>
                  </a:cubicBezTo>
                  <a:cubicBezTo>
                    <a:pt x="111126" y="2058204"/>
                    <a:pt x="110862" y="2058468"/>
                    <a:pt x="108224" y="2056885"/>
                  </a:cubicBezTo>
                  <a:cubicBezTo>
                    <a:pt x="105323" y="2055303"/>
                    <a:pt x="105059" y="2056094"/>
                    <a:pt x="107433" y="2060314"/>
                  </a:cubicBezTo>
                  <a:cubicBezTo>
                    <a:pt x="111126" y="2067172"/>
                    <a:pt x="111126" y="2078513"/>
                    <a:pt x="107433" y="2080887"/>
                  </a:cubicBezTo>
                  <a:cubicBezTo>
                    <a:pt x="105587" y="2081942"/>
                    <a:pt x="105323" y="2084843"/>
                    <a:pt x="106642" y="2088272"/>
                  </a:cubicBezTo>
                  <a:cubicBezTo>
                    <a:pt x="107961" y="2091174"/>
                    <a:pt x="109543" y="2185335"/>
                    <a:pt x="110334" y="2296904"/>
                  </a:cubicBezTo>
                  <a:cubicBezTo>
                    <a:pt x="112181" y="2521626"/>
                    <a:pt x="111126" y="2509493"/>
                    <a:pt x="129852" y="2547474"/>
                  </a:cubicBezTo>
                  <a:cubicBezTo>
                    <a:pt x="140402" y="2568838"/>
                    <a:pt x="163085" y="2594950"/>
                    <a:pt x="184977" y="2611039"/>
                  </a:cubicBezTo>
                  <a:cubicBezTo>
                    <a:pt x="200802" y="2622908"/>
                    <a:pt x="237200" y="2638470"/>
                    <a:pt x="248805" y="2638470"/>
                  </a:cubicBezTo>
                  <a:lnTo>
                    <a:pt x="255399" y="2638470"/>
                  </a:lnTo>
                  <a:lnTo>
                    <a:pt x="255399" y="1848781"/>
                  </a:lnTo>
                  <a:cubicBezTo>
                    <a:pt x="255399" y="991306"/>
                    <a:pt x="254608" y="1040101"/>
                    <a:pt x="269642" y="996053"/>
                  </a:cubicBezTo>
                  <a:cubicBezTo>
                    <a:pt x="278346" y="970469"/>
                    <a:pt x="297336" y="934334"/>
                    <a:pt x="313425" y="913234"/>
                  </a:cubicBezTo>
                  <a:cubicBezTo>
                    <a:pt x="358527" y="853097"/>
                    <a:pt x="434224" y="809577"/>
                    <a:pt x="508339" y="801137"/>
                  </a:cubicBezTo>
                  <a:cubicBezTo>
                    <a:pt x="523373" y="799554"/>
                    <a:pt x="524428" y="799027"/>
                    <a:pt x="527066" y="790587"/>
                  </a:cubicBezTo>
                  <a:cubicBezTo>
                    <a:pt x="532341" y="775025"/>
                    <a:pt x="554496" y="743901"/>
                    <a:pt x="571640" y="728340"/>
                  </a:cubicBezTo>
                  <a:cubicBezTo>
                    <a:pt x="591949" y="709877"/>
                    <a:pt x="618061" y="696161"/>
                    <a:pt x="644964" y="689304"/>
                  </a:cubicBezTo>
                  <a:cubicBezTo>
                    <a:pt x="663954" y="684292"/>
                    <a:pt x="673977" y="684029"/>
                    <a:pt x="783435" y="684029"/>
                  </a:cubicBezTo>
                  <a:cubicBezTo>
                    <a:pt x="879177" y="684292"/>
                    <a:pt x="901069" y="684820"/>
                    <a:pt x="900014" y="687721"/>
                  </a:cubicBezTo>
                  <a:cubicBezTo>
                    <a:pt x="899223" y="689567"/>
                    <a:pt x="900805" y="692733"/>
                    <a:pt x="903179" y="694843"/>
                  </a:cubicBezTo>
                  <a:cubicBezTo>
                    <a:pt x="907135" y="698008"/>
                    <a:pt x="907399" y="698008"/>
                    <a:pt x="905816" y="692733"/>
                  </a:cubicBezTo>
                  <a:cubicBezTo>
                    <a:pt x="904498" y="688512"/>
                    <a:pt x="905289" y="686666"/>
                    <a:pt x="908981" y="685611"/>
                  </a:cubicBezTo>
                  <a:cubicBezTo>
                    <a:pt x="917158" y="682974"/>
                    <a:pt x="922169" y="686402"/>
                    <a:pt x="923224" y="696161"/>
                  </a:cubicBezTo>
                  <a:cubicBezTo>
                    <a:pt x="924543" y="706712"/>
                    <a:pt x="920850" y="708294"/>
                    <a:pt x="919268" y="698008"/>
                  </a:cubicBezTo>
                  <a:cubicBezTo>
                    <a:pt x="918740" y="693524"/>
                    <a:pt x="918213" y="695106"/>
                    <a:pt x="917949" y="702492"/>
                  </a:cubicBezTo>
                  <a:cubicBezTo>
                    <a:pt x="917949" y="709086"/>
                    <a:pt x="918477" y="712778"/>
                    <a:pt x="919268" y="711196"/>
                  </a:cubicBezTo>
                  <a:cubicBezTo>
                    <a:pt x="919795" y="709349"/>
                    <a:pt x="922433" y="707767"/>
                    <a:pt x="924807" y="707767"/>
                  </a:cubicBezTo>
                  <a:cubicBezTo>
                    <a:pt x="928763" y="707767"/>
                    <a:pt x="928763" y="708294"/>
                    <a:pt x="925334" y="710404"/>
                  </a:cubicBezTo>
                  <a:cubicBezTo>
                    <a:pt x="921905" y="712514"/>
                    <a:pt x="922169" y="713042"/>
                    <a:pt x="926125" y="713042"/>
                  </a:cubicBezTo>
                  <a:cubicBezTo>
                    <a:pt x="931137" y="713042"/>
                    <a:pt x="931928" y="707239"/>
                    <a:pt x="927972" y="699590"/>
                  </a:cubicBezTo>
                  <a:cubicBezTo>
                    <a:pt x="925862" y="695898"/>
                    <a:pt x="926125" y="694579"/>
                    <a:pt x="928499" y="694579"/>
                  </a:cubicBezTo>
                  <a:cubicBezTo>
                    <a:pt x="930873" y="694579"/>
                    <a:pt x="930873" y="693788"/>
                    <a:pt x="927972" y="691941"/>
                  </a:cubicBezTo>
                  <a:cubicBezTo>
                    <a:pt x="917685" y="685347"/>
                    <a:pt x="935357" y="684029"/>
                    <a:pt x="1050881" y="684029"/>
                  </a:cubicBezTo>
                  <a:cubicBezTo>
                    <a:pt x="1185132" y="684029"/>
                    <a:pt x="1191990" y="684820"/>
                    <a:pt x="1229443" y="704338"/>
                  </a:cubicBezTo>
                  <a:cubicBezTo>
                    <a:pt x="1257137" y="718845"/>
                    <a:pt x="1287732" y="749968"/>
                    <a:pt x="1301184" y="777926"/>
                  </a:cubicBezTo>
                  <a:lnTo>
                    <a:pt x="1311734" y="799291"/>
                  </a:lnTo>
                  <a:lnTo>
                    <a:pt x="1333625" y="802456"/>
                  </a:lnTo>
                  <a:cubicBezTo>
                    <a:pt x="1457062" y="820391"/>
                    <a:pt x="1557025" y="919036"/>
                    <a:pt x="1576807" y="1042738"/>
                  </a:cubicBezTo>
                  <a:cubicBezTo>
                    <a:pt x="1578389" y="1054344"/>
                    <a:pt x="1579444" y="1319684"/>
                    <a:pt x="1579444" y="1849572"/>
                  </a:cubicBezTo>
                  <a:lnTo>
                    <a:pt x="1579444" y="2639261"/>
                  </a:lnTo>
                  <a:lnTo>
                    <a:pt x="1590258" y="2637415"/>
                  </a:lnTo>
                  <a:cubicBezTo>
                    <a:pt x="1634041" y="2630294"/>
                    <a:pt x="1684155" y="2590466"/>
                    <a:pt x="1705782" y="2545627"/>
                  </a:cubicBezTo>
                  <a:cubicBezTo>
                    <a:pt x="1723190" y="2509229"/>
                    <a:pt x="1724509" y="2497360"/>
                    <a:pt x="1724509" y="2379460"/>
                  </a:cubicBezTo>
                  <a:cubicBezTo>
                    <a:pt x="1724509" y="2284244"/>
                    <a:pt x="1725036" y="2275013"/>
                    <a:pt x="1729520" y="2265253"/>
                  </a:cubicBezTo>
                  <a:cubicBezTo>
                    <a:pt x="1752467" y="2215403"/>
                    <a:pt x="1824735" y="2223580"/>
                    <a:pt x="1837923" y="2277650"/>
                  </a:cubicBezTo>
                  <a:cubicBezTo>
                    <a:pt x="1840297" y="2286354"/>
                    <a:pt x="1840824" y="2320906"/>
                    <a:pt x="1839769" y="2397660"/>
                  </a:cubicBezTo>
                  <a:cubicBezTo>
                    <a:pt x="1838714" y="2493140"/>
                    <a:pt x="1837923" y="2507910"/>
                    <a:pt x="1833176" y="2529011"/>
                  </a:cubicBezTo>
                  <a:cubicBezTo>
                    <a:pt x="1820515" y="2585982"/>
                    <a:pt x="1797832" y="2628447"/>
                    <a:pt x="1757742" y="2669593"/>
                  </a:cubicBezTo>
                  <a:cubicBezTo>
                    <a:pt x="1731894" y="2696497"/>
                    <a:pt x="1714222" y="2709684"/>
                    <a:pt x="1704991" y="2709684"/>
                  </a:cubicBezTo>
                  <a:cubicBezTo>
                    <a:pt x="1701035" y="2709684"/>
                    <a:pt x="1698397" y="2710740"/>
                    <a:pt x="1699188" y="2712058"/>
                  </a:cubicBezTo>
                  <a:cubicBezTo>
                    <a:pt x="1699980" y="2713113"/>
                    <a:pt x="1698397" y="2716278"/>
                    <a:pt x="1695760" y="2718652"/>
                  </a:cubicBezTo>
                  <a:cubicBezTo>
                    <a:pt x="1690221" y="2723664"/>
                    <a:pt x="1686792" y="2720762"/>
                    <a:pt x="1689166" y="2713113"/>
                  </a:cubicBezTo>
                  <a:cubicBezTo>
                    <a:pt x="1690485" y="2708629"/>
                    <a:pt x="1690485" y="2708629"/>
                    <a:pt x="1686528" y="2713377"/>
                  </a:cubicBezTo>
                  <a:cubicBezTo>
                    <a:pt x="1684418" y="2716015"/>
                    <a:pt x="1683099" y="2719444"/>
                    <a:pt x="1683891" y="2720499"/>
                  </a:cubicBezTo>
                  <a:cubicBezTo>
                    <a:pt x="1684682" y="2721817"/>
                    <a:pt x="1683363" y="2722081"/>
                    <a:pt x="1681253" y="2721290"/>
                  </a:cubicBezTo>
                  <a:cubicBezTo>
                    <a:pt x="1678879" y="2720499"/>
                    <a:pt x="1677033" y="2717597"/>
                    <a:pt x="1677033" y="2715223"/>
                  </a:cubicBezTo>
                  <a:cubicBezTo>
                    <a:pt x="1677033" y="2711531"/>
                    <a:pt x="1677561" y="2711531"/>
                    <a:pt x="1679671" y="2714960"/>
                  </a:cubicBezTo>
                  <a:cubicBezTo>
                    <a:pt x="1681781" y="2718388"/>
                    <a:pt x="1682308" y="2718125"/>
                    <a:pt x="1682308" y="2714432"/>
                  </a:cubicBezTo>
                  <a:cubicBezTo>
                    <a:pt x="1682308" y="2711795"/>
                    <a:pt x="1681517" y="2709684"/>
                    <a:pt x="1680462" y="2709684"/>
                  </a:cubicBezTo>
                  <a:cubicBezTo>
                    <a:pt x="1677297" y="2709684"/>
                    <a:pt x="1670176" y="2714960"/>
                    <a:pt x="1673077" y="2714960"/>
                  </a:cubicBezTo>
                  <a:cubicBezTo>
                    <a:pt x="1674659" y="2714960"/>
                    <a:pt x="1673868" y="2716278"/>
                    <a:pt x="1671758" y="2717597"/>
                  </a:cubicBezTo>
                  <a:cubicBezTo>
                    <a:pt x="1668329" y="2719707"/>
                    <a:pt x="1668857" y="2720499"/>
                    <a:pt x="1673868" y="2721817"/>
                  </a:cubicBezTo>
                  <a:cubicBezTo>
                    <a:pt x="1677033" y="2722872"/>
                    <a:pt x="1679671" y="2724719"/>
                    <a:pt x="1679671" y="2726037"/>
                  </a:cubicBezTo>
                  <a:cubicBezTo>
                    <a:pt x="1679671" y="2727620"/>
                    <a:pt x="1677824" y="2727884"/>
                    <a:pt x="1675187" y="2726565"/>
                  </a:cubicBezTo>
                  <a:cubicBezTo>
                    <a:pt x="1672549" y="2725510"/>
                    <a:pt x="1667274" y="2724455"/>
                    <a:pt x="1663054" y="2724455"/>
                  </a:cubicBezTo>
                  <a:cubicBezTo>
                    <a:pt x="1658307" y="2724191"/>
                    <a:pt x="1656197" y="2723136"/>
                    <a:pt x="1657252" y="2720762"/>
                  </a:cubicBezTo>
                  <a:cubicBezTo>
                    <a:pt x="1658043" y="2718652"/>
                    <a:pt x="1658570" y="2716542"/>
                    <a:pt x="1658570" y="2715751"/>
                  </a:cubicBezTo>
                  <a:cubicBezTo>
                    <a:pt x="1658570" y="2714960"/>
                    <a:pt x="1660417" y="2715751"/>
                    <a:pt x="1662527" y="2717597"/>
                  </a:cubicBezTo>
                  <a:cubicBezTo>
                    <a:pt x="1664900" y="2719707"/>
                    <a:pt x="1666483" y="2719971"/>
                    <a:pt x="1666483" y="2718125"/>
                  </a:cubicBezTo>
                  <a:cubicBezTo>
                    <a:pt x="1666483" y="2714432"/>
                    <a:pt x="1661999" y="2711795"/>
                    <a:pt x="1654087" y="2710740"/>
                  </a:cubicBezTo>
                  <a:cubicBezTo>
                    <a:pt x="1647493" y="2710212"/>
                    <a:pt x="1646701" y="2711531"/>
                    <a:pt x="1650658" y="2717597"/>
                  </a:cubicBezTo>
                  <a:cubicBezTo>
                    <a:pt x="1652768" y="2720762"/>
                    <a:pt x="1653295" y="2720762"/>
                    <a:pt x="1653559" y="2716278"/>
                  </a:cubicBezTo>
                  <a:cubicBezTo>
                    <a:pt x="1653559" y="2713377"/>
                    <a:pt x="1654350" y="2712322"/>
                    <a:pt x="1654878" y="2714168"/>
                  </a:cubicBezTo>
                  <a:cubicBezTo>
                    <a:pt x="1655669" y="2716015"/>
                    <a:pt x="1655142" y="2719444"/>
                    <a:pt x="1653823" y="2721817"/>
                  </a:cubicBezTo>
                  <a:cubicBezTo>
                    <a:pt x="1651449" y="2726037"/>
                    <a:pt x="1651185" y="2725774"/>
                    <a:pt x="1649603" y="2720762"/>
                  </a:cubicBezTo>
                  <a:cubicBezTo>
                    <a:pt x="1648548" y="2717597"/>
                    <a:pt x="1646701" y="2714960"/>
                    <a:pt x="1645383" y="2714960"/>
                  </a:cubicBezTo>
                  <a:cubicBezTo>
                    <a:pt x="1642745" y="2714960"/>
                    <a:pt x="1639580" y="2723136"/>
                    <a:pt x="1641426" y="2724982"/>
                  </a:cubicBezTo>
                  <a:cubicBezTo>
                    <a:pt x="1642218" y="2725774"/>
                    <a:pt x="1642745" y="2724982"/>
                    <a:pt x="1642745" y="2723400"/>
                  </a:cubicBezTo>
                  <a:cubicBezTo>
                    <a:pt x="1642745" y="2721554"/>
                    <a:pt x="1644064" y="2720235"/>
                    <a:pt x="1645383" y="2720235"/>
                  </a:cubicBezTo>
                  <a:cubicBezTo>
                    <a:pt x="1646965" y="2720235"/>
                    <a:pt x="1648020" y="2723136"/>
                    <a:pt x="1648020" y="2726829"/>
                  </a:cubicBezTo>
                  <a:cubicBezTo>
                    <a:pt x="1648020" y="2730521"/>
                    <a:pt x="1649339" y="2733423"/>
                    <a:pt x="1650658" y="2733423"/>
                  </a:cubicBezTo>
                  <a:cubicBezTo>
                    <a:pt x="1652240" y="2733423"/>
                    <a:pt x="1653295" y="2732104"/>
                    <a:pt x="1653295" y="2730258"/>
                  </a:cubicBezTo>
                  <a:cubicBezTo>
                    <a:pt x="1653295" y="2728675"/>
                    <a:pt x="1653823" y="2727884"/>
                    <a:pt x="1654614" y="2728675"/>
                  </a:cubicBezTo>
                  <a:cubicBezTo>
                    <a:pt x="1657515" y="2731313"/>
                    <a:pt x="1652768" y="2738434"/>
                    <a:pt x="1649075" y="2736851"/>
                  </a:cubicBezTo>
                  <a:cubicBezTo>
                    <a:pt x="1646965" y="2736060"/>
                    <a:pt x="1645383" y="2737115"/>
                    <a:pt x="1645383" y="2738962"/>
                  </a:cubicBezTo>
                  <a:cubicBezTo>
                    <a:pt x="1645383" y="2740808"/>
                    <a:pt x="1644591" y="2741335"/>
                    <a:pt x="1643536" y="2740544"/>
                  </a:cubicBezTo>
                  <a:cubicBezTo>
                    <a:pt x="1642745" y="2739489"/>
                    <a:pt x="1640371" y="2740808"/>
                    <a:pt x="1638525" y="2743445"/>
                  </a:cubicBezTo>
                  <a:cubicBezTo>
                    <a:pt x="1634569" y="2748457"/>
                    <a:pt x="1634569" y="2747929"/>
                    <a:pt x="1633777" y="2723664"/>
                  </a:cubicBezTo>
                  <a:cubicBezTo>
                    <a:pt x="1633777" y="2717597"/>
                    <a:pt x="1632722" y="2712058"/>
                    <a:pt x="1631931" y="2711267"/>
                  </a:cubicBezTo>
                  <a:cubicBezTo>
                    <a:pt x="1631140" y="2710476"/>
                    <a:pt x="1630612" y="2713641"/>
                    <a:pt x="1630876" y="2718125"/>
                  </a:cubicBezTo>
                  <a:cubicBezTo>
                    <a:pt x="1631931" y="2731840"/>
                    <a:pt x="1628502" y="2733423"/>
                    <a:pt x="1626656" y="2720235"/>
                  </a:cubicBezTo>
                  <a:lnTo>
                    <a:pt x="1625074" y="2708366"/>
                  </a:lnTo>
                  <a:lnTo>
                    <a:pt x="1624810" y="2720762"/>
                  </a:lnTo>
                  <a:cubicBezTo>
                    <a:pt x="1624546" y="2728411"/>
                    <a:pt x="1625601" y="2733423"/>
                    <a:pt x="1627711" y="2734214"/>
                  </a:cubicBezTo>
                  <a:cubicBezTo>
                    <a:pt x="1630349" y="2735269"/>
                    <a:pt x="1630349" y="2735796"/>
                    <a:pt x="1627711" y="2735796"/>
                  </a:cubicBezTo>
                  <a:cubicBezTo>
                    <a:pt x="1625865" y="2736060"/>
                    <a:pt x="1624282" y="2737379"/>
                    <a:pt x="1624282" y="2738962"/>
                  </a:cubicBezTo>
                  <a:cubicBezTo>
                    <a:pt x="1624282" y="2740544"/>
                    <a:pt x="1626129" y="2741335"/>
                    <a:pt x="1628239" y="2740280"/>
                  </a:cubicBezTo>
                  <a:cubicBezTo>
                    <a:pt x="1636151" y="2737379"/>
                    <a:pt x="1631931" y="2741335"/>
                    <a:pt x="1621645" y="2746611"/>
                  </a:cubicBezTo>
                  <a:cubicBezTo>
                    <a:pt x="1604765" y="2755314"/>
                    <a:pt x="1602391" y="2753996"/>
                    <a:pt x="1603710" y="2738698"/>
                  </a:cubicBezTo>
                  <a:cubicBezTo>
                    <a:pt x="1605556" y="2721026"/>
                    <a:pt x="1599753" y="2722345"/>
                    <a:pt x="1597643" y="2740280"/>
                  </a:cubicBezTo>
                  <a:lnTo>
                    <a:pt x="1596061" y="2753204"/>
                  </a:lnTo>
                  <a:lnTo>
                    <a:pt x="1595269" y="2741335"/>
                  </a:lnTo>
                  <a:cubicBezTo>
                    <a:pt x="1595006" y="2734741"/>
                    <a:pt x="1595006" y="2727356"/>
                    <a:pt x="1595269" y="2724455"/>
                  </a:cubicBezTo>
                  <a:cubicBezTo>
                    <a:pt x="1595533" y="2721026"/>
                    <a:pt x="1594742" y="2720235"/>
                    <a:pt x="1592104" y="2721817"/>
                  </a:cubicBezTo>
                  <a:cubicBezTo>
                    <a:pt x="1586302" y="2725510"/>
                    <a:pt x="1571268" y="2724719"/>
                    <a:pt x="1572850" y="2720762"/>
                  </a:cubicBezTo>
                  <a:cubicBezTo>
                    <a:pt x="1573642" y="2718652"/>
                    <a:pt x="1574169" y="2716542"/>
                    <a:pt x="1574169" y="2715751"/>
                  </a:cubicBezTo>
                  <a:cubicBezTo>
                    <a:pt x="1574169" y="2714960"/>
                    <a:pt x="1576015" y="2715751"/>
                    <a:pt x="1578125" y="2717597"/>
                  </a:cubicBezTo>
                  <a:cubicBezTo>
                    <a:pt x="1580763" y="2719707"/>
                    <a:pt x="1582082" y="2719971"/>
                    <a:pt x="1582082" y="2718125"/>
                  </a:cubicBezTo>
                  <a:cubicBezTo>
                    <a:pt x="1582082" y="2714168"/>
                    <a:pt x="1572059" y="2708893"/>
                    <a:pt x="1568894" y="2711003"/>
                  </a:cubicBezTo>
                  <a:cubicBezTo>
                    <a:pt x="1567311" y="2711795"/>
                    <a:pt x="1566256" y="2714696"/>
                    <a:pt x="1566520" y="2717070"/>
                  </a:cubicBezTo>
                  <a:cubicBezTo>
                    <a:pt x="1566520" y="2720762"/>
                    <a:pt x="1567048" y="2720499"/>
                    <a:pt x="1568894" y="2716278"/>
                  </a:cubicBezTo>
                  <a:cubicBezTo>
                    <a:pt x="1570477" y="2712586"/>
                    <a:pt x="1571268" y="2712322"/>
                    <a:pt x="1571268" y="2714960"/>
                  </a:cubicBezTo>
                  <a:cubicBezTo>
                    <a:pt x="1571532" y="2717333"/>
                    <a:pt x="1569949" y="2721554"/>
                    <a:pt x="1567839" y="2724455"/>
                  </a:cubicBezTo>
                  <a:cubicBezTo>
                    <a:pt x="1564410" y="2728939"/>
                    <a:pt x="1564674" y="2730521"/>
                    <a:pt x="1569158" y="2736060"/>
                  </a:cubicBezTo>
                  <a:cubicBezTo>
                    <a:pt x="1572587" y="2740808"/>
                    <a:pt x="1574169" y="2741335"/>
                    <a:pt x="1574169" y="2738434"/>
                  </a:cubicBezTo>
                  <a:cubicBezTo>
                    <a:pt x="1574169" y="2736324"/>
                    <a:pt x="1573378" y="2733423"/>
                    <a:pt x="1572059" y="2731840"/>
                  </a:cubicBezTo>
                  <a:cubicBezTo>
                    <a:pt x="1571004" y="2730521"/>
                    <a:pt x="1570740" y="2729730"/>
                    <a:pt x="1571268" y="2729994"/>
                  </a:cubicBezTo>
                  <a:cubicBezTo>
                    <a:pt x="1571795" y="2730521"/>
                    <a:pt x="1573905" y="2729466"/>
                    <a:pt x="1575752" y="2727884"/>
                  </a:cubicBezTo>
                  <a:cubicBezTo>
                    <a:pt x="1580763" y="2723664"/>
                    <a:pt x="1584719" y="2727356"/>
                    <a:pt x="1584983" y="2736851"/>
                  </a:cubicBezTo>
                  <a:cubicBezTo>
                    <a:pt x="1585511" y="2744764"/>
                    <a:pt x="1585511" y="2745028"/>
                    <a:pt x="1586566" y="2738170"/>
                  </a:cubicBezTo>
                  <a:cubicBezTo>
                    <a:pt x="1588412" y="2726301"/>
                    <a:pt x="1592632" y="2729730"/>
                    <a:pt x="1592632" y="2742654"/>
                  </a:cubicBezTo>
                  <a:cubicBezTo>
                    <a:pt x="1592632" y="2752941"/>
                    <a:pt x="1591841" y="2754523"/>
                    <a:pt x="1587093" y="2754523"/>
                  </a:cubicBezTo>
                  <a:cubicBezTo>
                    <a:pt x="1583928" y="2754523"/>
                    <a:pt x="1579708" y="2752413"/>
                    <a:pt x="1577598" y="2750039"/>
                  </a:cubicBezTo>
                  <a:cubicBezTo>
                    <a:pt x="1575488" y="2747402"/>
                    <a:pt x="1574433" y="2746874"/>
                    <a:pt x="1575488" y="2748721"/>
                  </a:cubicBezTo>
                  <a:cubicBezTo>
                    <a:pt x="1576279" y="2750303"/>
                    <a:pt x="1576015" y="2751886"/>
                    <a:pt x="1574697" y="2751886"/>
                  </a:cubicBezTo>
                  <a:cubicBezTo>
                    <a:pt x="1573114" y="2751886"/>
                    <a:pt x="1570213" y="2747402"/>
                    <a:pt x="1567839" y="2742127"/>
                  </a:cubicBezTo>
                  <a:cubicBezTo>
                    <a:pt x="1564146" y="2733950"/>
                    <a:pt x="1563619" y="2733423"/>
                    <a:pt x="1564410" y="2739225"/>
                  </a:cubicBezTo>
                  <a:cubicBezTo>
                    <a:pt x="1564938" y="2743182"/>
                    <a:pt x="1564410" y="2745819"/>
                    <a:pt x="1563355" y="2745028"/>
                  </a:cubicBezTo>
                  <a:cubicBezTo>
                    <a:pt x="1562036" y="2744237"/>
                    <a:pt x="1560981" y="2741335"/>
                    <a:pt x="1560981" y="2738434"/>
                  </a:cubicBezTo>
                  <a:cubicBezTo>
                    <a:pt x="1560981" y="2735533"/>
                    <a:pt x="1559926" y="2733950"/>
                    <a:pt x="1558344" y="2734741"/>
                  </a:cubicBezTo>
                  <a:cubicBezTo>
                    <a:pt x="1556761" y="2735533"/>
                    <a:pt x="1556498" y="2734478"/>
                    <a:pt x="1557289" y="2732368"/>
                  </a:cubicBezTo>
                  <a:cubicBezTo>
                    <a:pt x="1558080" y="2729994"/>
                    <a:pt x="1557553" y="2728148"/>
                    <a:pt x="1555970" y="2728148"/>
                  </a:cubicBezTo>
                  <a:cubicBezTo>
                    <a:pt x="1552278" y="2728148"/>
                    <a:pt x="1552278" y="2730521"/>
                    <a:pt x="1555970" y="2741072"/>
                  </a:cubicBezTo>
                  <a:cubicBezTo>
                    <a:pt x="1558344" y="2747666"/>
                    <a:pt x="1560190" y="2749248"/>
                    <a:pt x="1563883" y="2748457"/>
                  </a:cubicBezTo>
                  <a:cubicBezTo>
                    <a:pt x="1566784" y="2747666"/>
                    <a:pt x="1568894" y="2748193"/>
                    <a:pt x="1568894" y="2749512"/>
                  </a:cubicBezTo>
                  <a:cubicBezTo>
                    <a:pt x="1568894" y="2750831"/>
                    <a:pt x="1567575" y="2751886"/>
                    <a:pt x="1565993" y="2751886"/>
                  </a:cubicBezTo>
                  <a:cubicBezTo>
                    <a:pt x="1564674" y="2751886"/>
                    <a:pt x="1564146" y="2753204"/>
                    <a:pt x="1564938" y="2754523"/>
                  </a:cubicBezTo>
                  <a:cubicBezTo>
                    <a:pt x="1565993" y="2756370"/>
                    <a:pt x="1459700" y="2757161"/>
                    <a:pt x="1247642" y="2757161"/>
                  </a:cubicBezTo>
                  <a:lnTo>
                    <a:pt x="928763" y="2757161"/>
                  </a:lnTo>
                  <a:lnTo>
                    <a:pt x="930082" y="2743973"/>
                  </a:lnTo>
                  <a:cubicBezTo>
                    <a:pt x="931401" y="2729203"/>
                    <a:pt x="927180" y="2720499"/>
                    <a:pt x="921114" y="2725774"/>
                  </a:cubicBezTo>
                  <a:cubicBezTo>
                    <a:pt x="916894" y="2729203"/>
                    <a:pt x="917685" y="2740280"/>
                    <a:pt x="922433" y="2747929"/>
                  </a:cubicBezTo>
                  <a:cubicBezTo>
                    <a:pt x="925334" y="2752941"/>
                    <a:pt x="925598" y="2752677"/>
                    <a:pt x="924543" y="2746083"/>
                  </a:cubicBezTo>
                  <a:cubicBezTo>
                    <a:pt x="924015" y="2741863"/>
                    <a:pt x="924543" y="2738698"/>
                    <a:pt x="925598" y="2738698"/>
                  </a:cubicBezTo>
                  <a:cubicBezTo>
                    <a:pt x="928236" y="2738698"/>
                    <a:pt x="928763" y="2746874"/>
                    <a:pt x="926389" y="2752941"/>
                  </a:cubicBezTo>
                  <a:cubicBezTo>
                    <a:pt x="924807" y="2756897"/>
                    <a:pt x="924279" y="2756897"/>
                    <a:pt x="921114" y="2752677"/>
                  </a:cubicBezTo>
                  <a:cubicBezTo>
                    <a:pt x="917949" y="2748193"/>
                    <a:pt x="917685" y="2748193"/>
                    <a:pt x="917422" y="2752413"/>
                  </a:cubicBezTo>
                  <a:cubicBezTo>
                    <a:pt x="917422" y="2755578"/>
                    <a:pt x="916103" y="2756370"/>
                    <a:pt x="913202" y="2755314"/>
                  </a:cubicBezTo>
                  <a:cubicBezTo>
                    <a:pt x="910300" y="2754259"/>
                    <a:pt x="910036" y="2753204"/>
                    <a:pt x="912147" y="2751886"/>
                  </a:cubicBezTo>
                  <a:cubicBezTo>
                    <a:pt x="914257" y="2750567"/>
                    <a:pt x="913993" y="2749512"/>
                    <a:pt x="911092" y="2748457"/>
                  </a:cubicBezTo>
                  <a:cubicBezTo>
                    <a:pt x="908718" y="2747402"/>
                    <a:pt x="906871" y="2748193"/>
                    <a:pt x="906871" y="2749776"/>
                  </a:cubicBezTo>
                  <a:cubicBezTo>
                    <a:pt x="906871" y="2751358"/>
                    <a:pt x="906080" y="2751886"/>
                    <a:pt x="905289" y="2751094"/>
                  </a:cubicBezTo>
                  <a:cubicBezTo>
                    <a:pt x="903179" y="2749248"/>
                    <a:pt x="909245" y="2733423"/>
                    <a:pt x="912147" y="2733423"/>
                  </a:cubicBezTo>
                  <a:cubicBezTo>
                    <a:pt x="912938" y="2733423"/>
                    <a:pt x="913993" y="2731840"/>
                    <a:pt x="913993" y="2729730"/>
                  </a:cubicBezTo>
                  <a:cubicBezTo>
                    <a:pt x="913993" y="2726829"/>
                    <a:pt x="912938" y="2726565"/>
                    <a:pt x="909245" y="2728939"/>
                  </a:cubicBezTo>
                  <a:cubicBezTo>
                    <a:pt x="906871" y="2730521"/>
                    <a:pt x="905289" y="2733159"/>
                    <a:pt x="906080" y="2735005"/>
                  </a:cubicBezTo>
                  <a:cubicBezTo>
                    <a:pt x="906608" y="2736588"/>
                    <a:pt x="906080" y="2738962"/>
                    <a:pt x="904498" y="2740017"/>
                  </a:cubicBezTo>
                  <a:cubicBezTo>
                    <a:pt x="902915" y="2740808"/>
                    <a:pt x="901596" y="2739489"/>
                    <a:pt x="901333" y="2736851"/>
                  </a:cubicBezTo>
                  <a:cubicBezTo>
                    <a:pt x="901333" y="2732631"/>
                    <a:pt x="901069" y="2732631"/>
                    <a:pt x="898959" y="2737379"/>
                  </a:cubicBezTo>
                  <a:cubicBezTo>
                    <a:pt x="895794" y="2744500"/>
                    <a:pt x="895794" y="2748721"/>
                    <a:pt x="898959" y="2743973"/>
                  </a:cubicBezTo>
                  <a:cubicBezTo>
                    <a:pt x="901069" y="2740808"/>
                    <a:pt x="901596" y="2741072"/>
                    <a:pt x="901596" y="2745292"/>
                  </a:cubicBezTo>
                  <a:cubicBezTo>
                    <a:pt x="901596" y="2748457"/>
                    <a:pt x="902915" y="2752149"/>
                    <a:pt x="904761" y="2753996"/>
                  </a:cubicBezTo>
                  <a:cubicBezTo>
                    <a:pt x="907135" y="2756370"/>
                    <a:pt x="834603" y="2757161"/>
                    <a:pt x="578234" y="2756897"/>
                  </a:cubicBezTo>
                  <a:cubicBezTo>
                    <a:pt x="397035" y="2756633"/>
                    <a:pt x="245376" y="2755842"/>
                    <a:pt x="240893" y="2755314"/>
                  </a:cubicBezTo>
                  <a:close/>
                  <a:moveTo>
                    <a:pt x="1622436" y="2742127"/>
                  </a:moveTo>
                  <a:cubicBezTo>
                    <a:pt x="1620590" y="2741599"/>
                    <a:pt x="1617425" y="2741599"/>
                    <a:pt x="1615842" y="2742127"/>
                  </a:cubicBezTo>
                  <a:cubicBezTo>
                    <a:pt x="1613996" y="2742918"/>
                    <a:pt x="1615315" y="2743445"/>
                    <a:pt x="1619007" y="2743445"/>
                  </a:cubicBezTo>
                  <a:cubicBezTo>
                    <a:pt x="1622700" y="2743445"/>
                    <a:pt x="1624019" y="2742918"/>
                    <a:pt x="1622436" y="2742127"/>
                  </a:cubicBezTo>
                  <a:close/>
                  <a:moveTo>
                    <a:pt x="1621117" y="2723136"/>
                  </a:moveTo>
                  <a:lnTo>
                    <a:pt x="1620590" y="2708366"/>
                  </a:lnTo>
                  <a:lnTo>
                    <a:pt x="1619799" y="2721026"/>
                  </a:lnTo>
                  <a:cubicBezTo>
                    <a:pt x="1619271" y="2727884"/>
                    <a:pt x="1617689" y="2732895"/>
                    <a:pt x="1616106" y="2732104"/>
                  </a:cubicBezTo>
                  <a:cubicBezTo>
                    <a:pt x="1614787" y="2731049"/>
                    <a:pt x="1613732" y="2732104"/>
                    <a:pt x="1613732" y="2734214"/>
                  </a:cubicBezTo>
                  <a:cubicBezTo>
                    <a:pt x="1613732" y="2736060"/>
                    <a:pt x="1615578" y="2737907"/>
                    <a:pt x="1617689" y="2737907"/>
                  </a:cubicBezTo>
                  <a:cubicBezTo>
                    <a:pt x="1620854" y="2737907"/>
                    <a:pt x="1621645" y="2734741"/>
                    <a:pt x="1621117" y="2723136"/>
                  </a:cubicBezTo>
                  <a:close/>
                  <a:moveTo>
                    <a:pt x="1644855" y="2732895"/>
                  </a:moveTo>
                  <a:cubicBezTo>
                    <a:pt x="1643273" y="2728148"/>
                    <a:pt x="1637470" y="2727356"/>
                    <a:pt x="1637470" y="2731840"/>
                  </a:cubicBezTo>
                  <a:cubicBezTo>
                    <a:pt x="1637470" y="2734214"/>
                    <a:pt x="1639316" y="2736060"/>
                    <a:pt x="1641690" y="2736060"/>
                  </a:cubicBezTo>
                  <a:cubicBezTo>
                    <a:pt x="1644064" y="2736060"/>
                    <a:pt x="1645383" y="2734741"/>
                    <a:pt x="1644855" y="2732895"/>
                  </a:cubicBezTo>
                  <a:close/>
                  <a:moveTo>
                    <a:pt x="906871" y="2728148"/>
                  </a:moveTo>
                  <a:cubicBezTo>
                    <a:pt x="908981" y="2726829"/>
                    <a:pt x="909773" y="2724982"/>
                    <a:pt x="908718" y="2723927"/>
                  </a:cubicBezTo>
                  <a:cubicBezTo>
                    <a:pt x="907663" y="2722872"/>
                    <a:pt x="904761" y="2723927"/>
                    <a:pt x="902388" y="2726301"/>
                  </a:cubicBezTo>
                  <a:cubicBezTo>
                    <a:pt x="897640" y="2731049"/>
                    <a:pt x="900278" y="2732368"/>
                    <a:pt x="906871" y="2728148"/>
                  </a:cubicBezTo>
                  <a:close/>
                  <a:moveTo>
                    <a:pt x="1564146" y="2718652"/>
                  </a:moveTo>
                  <a:cubicBezTo>
                    <a:pt x="1562036" y="2714960"/>
                    <a:pt x="1561773" y="2715223"/>
                    <a:pt x="1561773" y="2721290"/>
                  </a:cubicBezTo>
                  <a:cubicBezTo>
                    <a:pt x="1561773" y="2726037"/>
                    <a:pt x="1562564" y="2727620"/>
                    <a:pt x="1564146" y="2726037"/>
                  </a:cubicBezTo>
                  <a:cubicBezTo>
                    <a:pt x="1565993" y="2724191"/>
                    <a:pt x="1565993" y="2721817"/>
                    <a:pt x="1564146" y="2718652"/>
                  </a:cubicBezTo>
                  <a:close/>
                  <a:moveTo>
                    <a:pt x="1603182" y="2720499"/>
                  </a:moveTo>
                  <a:cubicBezTo>
                    <a:pt x="1603182" y="2719180"/>
                    <a:pt x="1603973" y="2715751"/>
                    <a:pt x="1605028" y="2713113"/>
                  </a:cubicBezTo>
                  <a:cubicBezTo>
                    <a:pt x="1606611" y="2708629"/>
                    <a:pt x="1606611" y="2708629"/>
                    <a:pt x="1602391" y="2712850"/>
                  </a:cubicBezTo>
                  <a:cubicBezTo>
                    <a:pt x="1597379" y="2717597"/>
                    <a:pt x="1596588" y="2722872"/>
                    <a:pt x="1600544" y="2722872"/>
                  </a:cubicBezTo>
                  <a:cubicBezTo>
                    <a:pt x="1602127" y="2722872"/>
                    <a:pt x="1603182" y="2721817"/>
                    <a:pt x="1603182" y="2720499"/>
                  </a:cubicBezTo>
                  <a:close/>
                  <a:moveTo>
                    <a:pt x="1594214" y="2716542"/>
                  </a:moveTo>
                  <a:cubicBezTo>
                    <a:pt x="1596852" y="2714432"/>
                    <a:pt x="1598434" y="2712058"/>
                    <a:pt x="1597379" y="2711003"/>
                  </a:cubicBezTo>
                  <a:cubicBezTo>
                    <a:pt x="1596324" y="2709948"/>
                    <a:pt x="1592896" y="2711531"/>
                    <a:pt x="1589731" y="2714696"/>
                  </a:cubicBezTo>
                  <a:cubicBezTo>
                    <a:pt x="1582873" y="2721026"/>
                    <a:pt x="1586302" y="2722345"/>
                    <a:pt x="1594214" y="2716542"/>
                  </a:cubicBezTo>
                  <a:close/>
                  <a:moveTo>
                    <a:pt x="1464711" y="1852473"/>
                  </a:moveTo>
                  <a:cubicBezTo>
                    <a:pt x="1464711" y="1097073"/>
                    <a:pt x="1464447" y="1061729"/>
                    <a:pt x="1459964" y="1045376"/>
                  </a:cubicBezTo>
                  <a:cubicBezTo>
                    <a:pt x="1450996" y="1013461"/>
                    <a:pt x="1437808" y="990515"/>
                    <a:pt x="1414598" y="967304"/>
                  </a:cubicBezTo>
                  <a:cubicBezTo>
                    <a:pt x="1391388" y="943830"/>
                    <a:pt x="1369760" y="930378"/>
                    <a:pt x="1341011" y="921674"/>
                  </a:cubicBezTo>
                  <a:cubicBezTo>
                    <a:pt x="1314899" y="913761"/>
                    <a:pt x="1310943" y="914289"/>
                    <a:pt x="1305931" y="926158"/>
                  </a:cubicBezTo>
                  <a:cubicBezTo>
                    <a:pt x="1288787" y="967831"/>
                    <a:pt x="1247378" y="1005285"/>
                    <a:pt x="1201221" y="1021110"/>
                  </a:cubicBezTo>
                  <a:lnTo>
                    <a:pt x="1179857" y="1028232"/>
                  </a:lnTo>
                  <a:lnTo>
                    <a:pt x="917422" y="1028232"/>
                  </a:lnTo>
                  <a:lnTo>
                    <a:pt x="654986" y="1028232"/>
                  </a:lnTo>
                  <a:lnTo>
                    <a:pt x="633622" y="1021110"/>
                  </a:lnTo>
                  <a:cubicBezTo>
                    <a:pt x="610412" y="1013198"/>
                    <a:pt x="586410" y="998691"/>
                    <a:pt x="567948" y="981811"/>
                  </a:cubicBezTo>
                  <a:cubicBezTo>
                    <a:pt x="555024" y="969678"/>
                    <a:pt x="535242" y="941983"/>
                    <a:pt x="528648" y="925630"/>
                  </a:cubicBezTo>
                  <a:cubicBezTo>
                    <a:pt x="524428" y="915607"/>
                    <a:pt x="524428" y="915607"/>
                    <a:pt x="512559" y="917454"/>
                  </a:cubicBezTo>
                  <a:cubicBezTo>
                    <a:pt x="455852" y="925894"/>
                    <a:pt x="402046" y="970996"/>
                    <a:pt x="380682" y="1027704"/>
                  </a:cubicBezTo>
                  <a:cubicBezTo>
                    <a:pt x="376990" y="1037991"/>
                    <a:pt x="372770" y="1056190"/>
                    <a:pt x="371451" y="1069906"/>
                  </a:cubicBezTo>
                  <a:cubicBezTo>
                    <a:pt x="368550" y="1097336"/>
                    <a:pt x="367758" y="2638998"/>
                    <a:pt x="370660" y="2641899"/>
                  </a:cubicBezTo>
                  <a:cubicBezTo>
                    <a:pt x="371451" y="2642954"/>
                    <a:pt x="618061" y="2643481"/>
                    <a:pt x="918477" y="2643218"/>
                  </a:cubicBezTo>
                  <a:lnTo>
                    <a:pt x="1464711" y="2642426"/>
                  </a:lnTo>
                  <a:lnTo>
                    <a:pt x="1464711" y="1852473"/>
                  </a:lnTo>
                  <a:close/>
                  <a:moveTo>
                    <a:pt x="1168779" y="910069"/>
                  </a:moveTo>
                  <a:cubicBezTo>
                    <a:pt x="1214936" y="890551"/>
                    <a:pt x="1217310" y="828040"/>
                    <a:pt x="1172736" y="805093"/>
                  </a:cubicBezTo>
                  <a:cubicBezTo>
                    <a:pt x="1163240" y="800346"/>
                    <a:pt x="1153745" y="800082"/>
                    <a:pt x="917422" y="800082"/>
                  </a:cubicBezTo>
                  <a:cubicBezTo>
                    <a:pt x="681098" y="800082"/>
                    <a:pt x="671603" y="800346"/>
                    <a:pt x="662108" y="805093"/>
                  </a:cubicBezTo>
                  <a:cubicBezTo>
                    <a:pt x="619116" y="827249"/>
                    <a:pt x="619643" y="888968"/>
                    <a:pt x="662899" y="908486"/>
                  </a:cubicBezTo>
                  <a:cubicBezTo>
                    <a:pt x="672922" y="913234"/>
                    <a:pt x="686373" y="913497"/>
                    <a:pt x="916894" y="913497"/>
                  </a:cubicBezTo>
                  <a:cubicBezTo>
                    <a:pt x="1115237" y="913497"/>
                    <a:pt x="1161922" y="912970"/>
                    <a:pt x="1168779" y="910069"/>
                  </a:cubicBezTo>
                  <a:close/>
                  <a:moveTo>
                    <a:pt x="1802316" y="742319"/>
                  </a:moveTo>
                  <a:cubicBezTo>
                    <a:pt x="1806009" y="740736"/>
                    <a:pt x="1804426" y="740209"/>
                    <a:pt x="1796250" y="740209"/>
                  </a:cubicBezTo>
                  <a:cubicBezTo>
                    <a:pt x="1788865" y="740209"/>
                    <a:pt x="1785964" y="741000"/>
                    <a:pt x="1788337" y="742319"/>
                  </a:cubicBezTo>
                  <a:cubicBezTo>
                    <a:pt x="1792557" y="744957"/>
                    <a:pt x="1795195" y="744957"/>
                    <a:pt x="1802316" y="742319"/>
                  </a:cubicBezTo>
                  <a:close/>
                  <a:moveTo>
                    <a:pt x="1826845" y="737835"/>
                  </a:moveTo>
                  <a:cubicBezTo>
                    <a:pt x="1827637" y="733087"/>
                    <a:pt x="1827373" y="733087"/>
                    <a:pt x="1823944" y="737308"/>
                  </a:cubicBezTo>
                  <a:cubicBezTo>
                    <a:pt x="1821834" y="739945"/>
                    <a:pt x="1819197" y="741000"/>
                    <a:pt x="1818142" y="739945"/>
                  </a:cubicBezTo>
                  <a:cubicBezTo>
                    <a:pt x="1816823" y="738890"/>
                    <a:pt x="1816823" y="739681"/>
                    <a:pt x="1817878" y="741528"/>
                  </a:cubicBezTo>
                  <a:cubicBezTo>
                    <a:pt x="1820779" y="746275"/>
                    <a:pt x="1825790" y="744165"/>
                    <a:pt x="1826845" y="737835"/>
                  </a:cubicBezTo>
                  <a:close/>
                  <a:moveTo>
                    <a:pt x="1835286" y="740736"/>
                  </a:moveTo>
                  <a:cubicBezTo>
                    <a:pt x="1837923" y="737571"/>
                    <a:pt x="1837923" y="736780"/>
                    <a:pt x="1834231" y="736780"/>
                  </a:cubicBezTo>
                  <a:cubicBezTo>
                    <a:pt x="1831857" y="736780"/>
                    <a:pt x="1830010" y="738626"/>
                    <a:pt x="1830010" y="740736"/>
                  </a:cubicBezTo>
                  <a:cubicBezTo>
                    <a:pt x="1830010" y="742846"/>
                    <a:pt x="1830538" y="744693"/>
                    <a:pt x="1831065" y="744693"/>
                  </a:cubicBezTo>
                  <a:cubicBezTo>
                    <a:pt x="1831593" y="744693"/>
                    <a:pt x="1833439" y="742846"/>
                    <a:pt x="1835286" y="740736"/>
                  </a:cubicBezTo>
                  <a:close/>
                  <a:moveTo>
                    <a:pt x="1774622" y="734142"/>
                  </a:moveTo>
                  <a:cubicBezTo>
                    <a:pt x="1771985" y="732296"/>
                    <a:pt x="1771721" y="731505"/>
                    <a:pt x="1774095" y="731505"/>
                  </a:cubicBezTo>
                  <a:cubicBezTo>
                    <a:pt x="1775941" y="731505"/>
                    <a:pt x="1777260" y="728340"/>
                    <a:pt x="1776996" y="724383"/>
                  </a:cubicBezTo>
                  <a:cubicBezTo>
                    <a:pt x="1776996" y="718317"/>
                    <a:pt x="1776468" y="717790"/>
                    <a:pt x="1774886" y="722010"/>
                  </a:cubicBezTo>
                  <a:cubicBezTo>
                    <a:pt x="1773040" y="726494"/>
                    <a:pt x="1772512" y="726230"/>
                    <a:pt x="1767501" y="719372"/>
                  </a:cubicBezTo>
                  <a:cubicBezTo>
                    <a:pt x="1764336" y="715152"/>
                    <a:pt x="1761171" y="712514"/>
                    <a:pt x="1760116" y="713569"/>
                  </a:cubicBezTo>
                  <a:cubicBezTo>
                    <a:pt x="1759061" y="714361"/>
                    <a:pt x="1761171" y="718053"/>
                    <a:pt x="1764599" y="721482"/>
                  </a:cubicBezTo>
                  <a:cubicBezTo>
                    <a:pt x="1770138" y="727021"/>
                    <a:pt x="1770138" y="727549"/>
                    <a:pt x="1765654" y="728340"/>
                  </a:cubicBezTo>
                  <a:cubicBezTo>
                    <a:pt x="1761434" y="729131"/>
                    <a:pt x="1761698" y="730186"/>
                    <a:pt x="1768292" y="734406"/>
                  </a:cubicBezTo>
                  <a:cubicBezTo>
                    <a:pt x="1772248" y="737044"/>
                    <a:pt x="1776205" y="738626"/>
                    <a:pt x="1776996" y="737835"/>
                  </a:cubicBezTo>
                  <a:cubicBezTo>
                    <a:pt x="1777787" y="737044"/>
                    <a:pt x="1776732" y="735461"/>
                    <a:pt x="1774622" y="734142"/>
                  </a:cubicBezTo>
                  <a:close/>
                  <a:moveTo>
                    <a:pt x="1806273" y="734670"/>
                  </a:moveTo>
                  <a:cubicBezTo>
                    <a:pt x="1806273" y="733615"/>
                    <a:pt x="1801789" y="732824"/>
                    <a:pt x="1796514" y="733351"/>
                  </a:cubicBezTo>
                  <a:lnTo>
                    <a:pt x="1786491" y="734142"/>
                  </a:lnTo>
                  <a:lnTo>
                    <a:pt x="1795722" y="730714"/>
                  </a:lnTo>
                  <a:lnTo>
                    <a:pt x="1804954" y="727549"/>
                  </a:lnTo>
                  <a:lnTo>
                    <a:pt x="1804954" y="703283"/>
                  </a:lnTo>
                  <a:cubicBezTo>
                    <a:pt x="1804954" y="690095"/>
                    <a:pt x="1804163" y="680600"/>
                    <a:pt x="1803108" y="682182"/>
                  </a:cubicBezTo>
                  <a:cubicBezTo>
                    <a:pt x="1801789" y="684292"/>
                    <a:pt x="1800998" y="683765"/>
                    <a:pt x="1800998" y="680864"/>
                  </a:cubicBezTo>
                  <a:cubicBezTo>
                    <a:pt x="1800998" y="678226"/>
                    <a:pt x="1802580" y="676116"/>
                    <a:pt x="1804426" y="675852"/>
                  </a:cubicBezTo>
                  <a:cubicBezTo>
                    <a:pt x="1806009" y="675852"/>
                    <a:pt x="1805218" y="674797"/>
                    <a:pt x="1802316" y="673478"/>
                  </a:cubicBezTo>
                  <a:cubicBezTo>
                    <a:pt x="1798096" y="671632"/>
                    <a:pt x="1797832" y="671104"/>
                    <a:pt x="1801525" y="671104"/>
                  </a:cubicBezTo>
                  <a:cubicBezTo>
                    <a:pt x="1803899" y="670841"/>
                    <a:pt x="1806800" y="669522"/>
                    <a:pt x="1807855" y="667939"/>
                  </a:cubicBezTo>
                  <a:cubicBezTo>
                    <a:pt x="1810229" y="663983"/>
                    <a:pt x="1804954" y="659235"/>
                    <a:pt x="1800734" y="661873"/>
                  </a:cubicBezTo>
                  <a:cubicBezTo>
                    <a:pt x="1798360" y="663192"/>
                    <a:pt x="1798624" y="664247"/>
                    <a:pt x="1802580" y="665829"/>
                  </a:cubicBezTo>
                  <a:cubicBezTo>
                    <a:pt x="1807328" y="667676"/>
                    <a:pt x="1807328" y="667939"/>
                    <a:pt x="1802316" y="667939"/>
                  </a:cubicBezTo>
                  <a:cubicBezTo>
                    <a:pt x="1799151" y="668203"/>
                    <a:pt x="1795459" y="669522"/>
                    <a:pt x="1793612" y="671368"/>
                  </a:cubicBezTo>
                  <a:cubicBezTo>
                    <a:pt x="1791239" y="673742"/>
                    <a:pt x="1790447" y="673215"/>
                    <a:pt x="1790184" y="668203"/>
                  </a:cubicBezTo>
                  <a:cubicBezTo>
                    <a:pt x="1789920" y="662400"/>
                    <a:pt x="1789656" y="662400"/>
                    <a:pt x="1788074" y="669522"/>
                  </a:cubicBezTo>
                  <a:cubicBezTo>
                    <a:pt x="1787019" y="674006"/>
                    <a:pt x="1787019" y="688776"/>
                    <a:pt x="1788074" y="702492"/>
                  </a:cubicBezTo>
                  <a:lnTo>
                    <a:pt x="1789920" y="727549"/>
                  </a:lnTo>
                  <a:lnTo>
                    <a:pt x="1789392" y="701437"/>
                  </a:lnTo>
                  <a:cubicBezTo>
                    <a:pt x="1789129" y="687194"/>
                    <a:pt x="1789656" y="677698"/>
                    <a:pt x="1790711" y="680336"/>
                  </a:cubicBezTo>
                  <a:cubicBezTo>
                    <a:pt x="1791766" y="683237"/>
                    <a:pt x="1792821" y="695106"/>
                    <a:pt x="1792821" y="707239"/>
                  </a:cubicBezTo>
                  <a:cubicBezTo>
                    <a:pt x="1793085" y="724647"/>
                    <a:pt x="1792294" y="728867"/>
                    <a:pt x="1789129" y="728867"/>
                  </a:cubicBezTo>
                  <a:cubicBezTo>
                    <a:pt x="1787019" y="728867"/>
                    <a:pt x="1785172" y="730714"/>
                    <a:pt x="1785172" y="732824"/>
                  </a:cubicBezTo>
                  <a:cubicBezTo>
                    <a:pt x="1785172" y="735725"/>
                    <a:pt x="1788074" y="736780"/>
                    <a:pt x="1795722" y="736780"/>
                  </a:cubicBezTo>
                  <a:cubicBezTo>
                    <a:pt x="1801525" y="736780"/>
                    <a:pt x="1806273" y="735725"/>
                    <a:pt x="1806273" y="734670"/>
                  </a:cubicBezTo>
                  <a:close/>
                  <a:moveTo>
                    <a:pt x="1821570" y="698008"/>
                  </a:moveTo>
                  <a:cubicBezTo>
                    <a:pt x="1821834" y="677962"/>
                    <a:pt x="1821307" y="662928"/>
                    <a:pt x="1820515" y="664774"/>
                  </a:cubicBezTo>
                  <a:cubicBezTo>
                    <a:pt x="1819460" y="666884"/>
                    <a:pt x="1816823" y="665566"/>
                    <a:pt x="1812866" y="660818"/>
                  </a:cubicBezTo>
                  <a:cubicBezTo>
                    <a:pt x="1809174" y="656862"/>
                    <a:pt x="1806273" y="655015"/>
                    <a:pt x="1806273" y="656598"/>
                  </a:cubicBezTo>
                  <a:cubicBezTo>
                    <a:pt x="1806273" y="658444"/>
                    <a:pt x="1808119" y="660290"/>
                    <a:pt x="1810229" y="661345"/>
                  </a:cubicBezTo>
                  <a:cubicBezTo>
                    <a:pt x="1812339" y="662137"/>
                    <a:pt x="1814185" y="664511"/>
                    <a:pt x="1814185" y="666884"/>
                  </a:cubicBezTo>
                  <a:cubicBezTo>
                    <a:pt x="1814185" y="668994"/>
                    <a:pt x="1815240" y="670841"/>
                    <a:pt x="1816823" y="670841"/>
                  </a:cubicBezTo>
                  <a:cubicBezTo>
                    <a:pt x="1818405" y="670841"/>
                    <a:pt x="1819197" y="683501"/>
                    <a:pt x="1818669" y="703547"/>
                  </a:cubicBezTo>
                  <a:cubicBezTo>
                    <a:pt x="1818405" y="721482"/>
                    <a:pt x="1818933" y="735725"/>
                    <a:pt x="1819988" y="735198"/>
                  </a:cubicBezTo>
                  <a:cubicBezTo>
                    <a:pt x="1820779" y="734670"/>
                    <a:pt x="1821570" y="717790"/>
                    <a:pt x="1821570" y="698008"/>
                  </a:cubicBezTo>
                  <a:close/>
                  <a:moveTo>
                    <a:pt x="1835549" y="690886"/>
                  </a:moveTo>
                  <a:cubicBezTo>
                    <a:pt x="1835286" y="667676"/>
                    <a:pt x="1833967" y="646575"/>
                    <a:pt x="1832384" y="644201"/>
                  </a:cubicBezTo>
                  <a:cubicBezTo>
                    <a:pt x="1830802" y="641300"/>
                    <a:pt x="1831065" y="639190"/>
                    <a:pt x="1832648" y="638662"/>
                  </a:cubicBezTo>
                  <a:cubicBezTo>
                    <a:pt x="1834494" y="638135"/>
                    <a:pt x="1833967" y="635761"/>
                    <a:pt x="1831857" y="632596"/>
                  </a:cubicBezTo>
                  <a:cubicBezTo>
                    <a:pt x="1828955" y="628903"/>
                    <a:pt x="1823417" y="627057"/>
                    <a:pt x="1811548" y="626002"/>
                  </a:cubicBezTo>
                  <a:cubicBezTo>
                    <a:pt x="1802580" y="625211"/>
                    <a:pt x="1794931" y="625211"/>
                    <a:pt x="1794140" y="626266"/>
                  </a:cubicBezTo>
                  <a:cubicBezTo>
                    <a:pt x="1792294" y="629431"/>
                    <a:pt x="1802844" y="631805"/>
                    <a:pt x="1813394" y="630750"/>
                  </a:cubicBezTo>
                  <a:cubicBezTo>
                    <a:pt x="1822098" y="630222"/>
                    <a:pt x="1823153" y="630750"/>
                    <a:pt x="1825527" y="637607"/>
                  </a:cubicBezTo>
                  <a:cubicBezTo>
                    <a:pt x="1827637" y="644201"/>
                    <a:pt x="1827109" y="646048"/>
                    <a:pt x="1822362" y="650004"/>
                  </a:cubicBezTo>
                  <a:cubicBezTo>
                    <a:pt x="1817087" y="654224"/>
                    <a:pt x="1814185" y="662137"/>
                    <a:pt x="1819197" y="659235"/>
                  </a:cubicBezTo>
                  <a:cubicBezTo>
                    <a:pt x="1823417" y="656598"/>
                    <a:pt x="1824735" y="665302"/>
                    <a:pt x="1824735" y="695898"/>
                  </a:cubicBezTo>
                  <a:cubicBezTo>
                    <a:pt x="1824735" y="728604"/>
                    <a:pt x="1826054" y="734934"/>
                    <a:pt x="1832121" y="733615"/>
                  </a:cubicBezTo>
                  <a:cubicBezTo>
                    <a:pt x="1835549" y="732824"/>
                    <a:pt x="1836077" y="726494"/>
                    <a:pt x="1835549" y="690886"/>
                  </a:cubicBezTo>
                  <a:close/>
                  <a:moveTo>
                    <a:pt x="1744818" y="728340"/>
                  </a:moveTo>
                  <a:cubicBezTo>
                    <a:pt x="1745873" y="726494"/>
                    <a:pt x="1746664" y="710404"/>
                    <a:pt x="1746928" y="692996"/>
                  </a:cubicBezTo>
                  <a:cubicBezTo>
                    <a:pt x="1746928" y="668467"/>
                    <a:pt x="1746137" y="661345"/>
                    <a:pt x="1743763" y="662137"/>
                  </a:cubicBezTo>
                  <a:cubicBezTo>
                    <a:pt x="1741917" y="662928"/>
                    <a:pt x="1740334" y="662137"/>
                    <a:pt x="1740334" y="660554"/>
                  </a:cubicBezTo>
                  <a:cubicBezTo>
                    <a:pt x="1740334" y="658972"/>
                    <a:pt x="1739279" y="657653"/>
                    <a:pt x="1737697" y="657653"/>
                  </a:cubicBezTo>
                  <a:cubicBezTo>
                    <a:pt x="1736378" y="657653"/>
                    <a:pt x="1735587" y="668731"/>
                    <a:pt x="1735850" y="684029"/>
                  </a:cubicBezTo>
                  <a:cubicBezTo>
                    <a:pt x="1736378" y="704074"/>
                    <a:pt x="1735587" y="710668"/>
                    <a:pt x="1732685" y="711723"/>
                  </a:cubicBezTo>
                  <a:cubicBezTo>
                    <a:pt x="1730311" y="712778"/>
                    <a:pt x="1729520" y="711459"/>
                    <a:pt x="1730575" y="707239"/>
                  </a:cubicBezTo>
                  <a:cubicBezTo>
                    <a:pt x="1731630" y="703810"/>
                    <a:pt x="1732421" y="690886"/>
                    <a:pt x="1732685" y="678226"/>
                  </a:cubicBezTo>
                  <a:cubicBezTo>
                    <a:pt x="1732949" y="659499"/>
                    <a:pt x="1734004" y="655015"/>
                    <a:pt x="1737433" y="654224"/>
                  </a:cubicBezTo>
                  <a:cubicBezTo>
                    <a:pt x="1740070" y="653433"/>
                    <a:pt x="1739543" y="652905"/>
                    <a:pt x="1735850" y="652641"/>
                  </a:cubicBezTo>
                  <a:cubicBezTo>
                    <a:pt x="1732421" y="652641"/>
                    <a:pt x="1729784" y="653169"/>
                    <a:pt x="1729784" y="654488"/>
                  </a:cubicBezTo>
                  <a:cubicBezTo>
                    <a:pt x="1727938" y="698535"/>
                    <a:pt x="1728993" y="725175"/>
                    <a:pt x="1732421" y="728076"/>
                  </a:cubicBezTo>
                  <a:cubicBezTo>
                    <a:pt x="1737433" y="732296"/>
                    <a:pt x="1742180" y="732296"/>
                    <a:pt x="1744818" y="728340"/>
                  </a:cubicBezTo>
                  <a:close/>
                  <a:moveTo>
                    <a:pt x="1760643" y="723592"/>
                  </a:moveTo>
                  <a:cubicBezTo>
                    <a:pt x="1761434" y="720955"/>
                    <a:pt x="1761171" y="720691"/>
                    <a:pt x="1759588" y="722537"/>
                  </a:cubicBezTo>
                  <a:cubicBezTo>
                    <a:pt x="1758533" y="724120"/>
                    <a:pt x="1755632" y="726230"/>
                    <a:pt x="1753522" y="727021"/>
                  </a:cubicBezTo>
                  <a:cubicBezTo>
                    <a:pt x="1750621" y="728340"/>
                    <a:pt x="1751148" y="728604"/>
                    <a:pt x="1754577" y="728076"/>
                  </a:cubicBezTo>
                  <a:cubicBezTo>
                    <a:pt x="1757478" y="727812"/>
                    <a:pt x="1760116" y="725702"/>
                    <a:pt x="1760643" y="723592"/>
                  </a:cubicBezTo>
                  <a:close/>
                  <a:moveTo>
                    <a:pt x="911355" y="720163"/>
                  </a:moveTo>
                  <a:cubicBezTo>
                    <a:pt x="915312" y="721746"/>
                    <a:pt x="915048" y="722010"/>
                    <a:pt x="910564" y="724120"/>
                  </a:cubicBezTo>
                  <a:cubicBezTo>
                    <a:pt x="907135" y="725438"/>
                    <a:pt x="908190" y="725702"/>
                    <a:pt x="914520" y="724911"/>
                  </a:cubicBezTo>
                  <a:cubicBezTo>
                    <a:pt x="923224" y="723856"/>
                    <a:pt x="935621" y="715679"/>
                    <a:pt x="928499" y="715679"/>
                  </a:cubicBezTo>
                  <a:cubicBezTo>
                    <a:pt x="926653" y="715679"/>
                    <a:pt x="925334" y="717262"/>
                    <a:pt x="925334" y="719108"/>
                  </a:cubicBezTo>
                  <a:cubicBezTo>
                    <a:pt x="925334" y="721218"/>
                    <a:pt x="924543" y="721218"/>
                    <a:pt x="922960" y="718581"/>
                  </a:cubicBezTo>
                  <a:cubicBezTo>
                    <a:pt x="921642" y="716471"/>
                    <a:pt x="918740" y="715679"/>
                    <a:pt x="916630" y="716471"/>
                  </a:cubicBezTo>
                  <a:cubicBezTo>
                    <a:pt x="914257" y="717262"/>
                    <a:pt x="911092" y="716207"/>
                    <a:pt x="909509" y="714097"/>
                  </a:cubicBezTo>
                  <a:cubicBezTo>
                    <a:pt x="905025" y="708822"/>
                    <a:pt x="896321" y="709349"/>
                    <a:pt x="896585" y="715152"/>
                  </a:cubicBezTo>
                  <a:cubicBezTo>
                    <a:pt x="896585" y="717790"/>
                    <a:pt x="897376" y="718317"/>
                    <a:pt x="898168" y="716471"/>
                  </a:cubicBezTo>
                  <a:cubicBezTo>
                    <a:pt x="898695" y="714624"/>
                    <a:pt x="901333" y="713042"/>
                    <a:pt x="903706" y="713042"/>
                  </a:cubicBezTo>
                  <a:cubicBezTo>
                    <a:pt x="906871" y="713042"/>
                    <a:pt x="907135" y="713833"/>
                    <a:pt x="904761" y="716207"/>
                  </a:cubicBezTo>
                  <a:cubicBezTo>
                    <a:pt x="902915" y="718053"/>
                    <a:pt x="901596" y="721218"/>
                    <a:pt x="901596" y="723592"/>
                  </a:cubicBezTo>
                  <a:cubicBezTo>
                    <a:pt x="901860" y="726757"/>
                    <a:pt x="902124" y="726757"/>
                    <a:pt x="904498" y="723065"/>
                  </a:cubicBezTo>
                  <a:cubicBezTo>
                    <a:pt x="906080" y="720163"/>
                    <a:pt x="908718" y="719108"/>
                    <a:pt x="911355" y="720163"/>
                  </a:cubicBezTo>
                  <a:close/>
                  <a:moveTo>
                    <a:pt x="1777260" y="706975"/>
                  </a:moveTo>
                  <a:cubicBezTo>
                    <a:pt x="1777260" y="705920"/>
                    <a:pt x="1775413" y="706448"/>
                    <a:pt x="1773303" y="708822"/>
                  </a:cubicBezTo>
                  <a:cubicBezTo>
                    <a:pt x="1771193" y="710932"/>
                    <a:pt x="1769347" y="714361"/>
                    <a:pt x="1769347" y="716207"/>
                  </a:cubicBezTo>
                  <a:cubicBezTo>
                    <a:pt x="1769611" y="719900"/>
                    <a:pt x="1777260" y="710932"/>
                    <a:pt x="1777260" y="706975"/>
                  </a:cubicBezTo>
                  <a:close/>
                  <a:moveTo>
                    <a:pt x="1772512" y="683237"/>
                  </a:moveTo>
                  <a:cubicBezTo>
                    <a:pt x="1773040" y="669522"/>
                    <a:pt x="1774358" y="661873"/>
                    <a:pt x="1776205" y="662137"/>
                  </a:cubicBezTo>
                  <a:cubicBezTo>
                    <a:pt x="1777787" y="662400"/>
                    <a:pt x="1779106" y="661082"/>
                    <a:pt x="1779106" y="658972"/>
                  </a:cubicBezTo>
                  <a:cubicBezTo>
                    <a:pt x="1779106" y="656862"/>
                    <a:pt x="1778051" y="655807"/>
                    <a:pt x="1776732" y="656598"/>
                  </a:cubicBezTo>
                  <a:cubicBezTo>
                    <a:pt x="1775677" y="657389"/>
                    <a:pt x="1774622" y="656598"/>
                    <a:pt x="1774622" y="655279"/>
                  </a:cubicBezTo>
                  <a:cubicBezTo>
                    <a:pt x="1774622" y="653697"/>
                    <a:pt x="1772512" y="652378"/>
                    <a:pt x="1770138" y="652378"/>
                  </a:cubicBezTo>
                  <a:cubicBezTo>
                    <a:pt x="1766710" y="652378"/>
                    <a:pt x="1766446" y="653169"/>
                    <a:pt x="1768820" y="655543"/>
                  </a:cubicBezTo>
                  <a:cubicBezTo>
                    <a:pt x="1773303" y="660027"/>
                    <a:pt x="1772776" y="663192"/>
                    <a:pt x="1768028" y="661345"/>
                  </a:cubicBezTo>
                  <a:cubicBezTo>
                    <a:pt x="1765918" y="660290"/>
                    <a:pt x="1764072" y="657917"/>
                    <a:pt x="1764072" y="655543"/>
                  </a:cubicBezTo>
                  <a:cubicBezTo>
                    <a:pt x="1764072" y="653433"/>
                    <a:pt x="1763281" y="652378"/>
                    <a:pt x="1762226" y="653433"/>
                  </a:cubicBezTo>
                  <a:cubicBezTo>
                    <a:pt x="1760116" y="655279"/>
                    <a:pt x="1761171" y="705129"/>
                    <a:pt x="1763281" y="708558"/>
                  </a:cubicBezTo>
                  <a:cubicBezTo>
                    <a:pt x="1763808" y="709613"/>
                    <a:pt x="1766182" y="709349"/>
                    <a:pt x="1768292" y="707767"/>
                  </a:cubicBezTo>
                  <a:cubicBezTo>
                    <a:pt x="1770666" y="705657"/>
                    <a:pt x="1771985" y="697480"/>
                    <a:pt x="1772512" y="683237"/>
                  </a:cubicBezTo>
                  <a:close/>
                  <a:moveTo>
                    <a:pt x="912674" y="692996"/>
                  </a:moveTo>
                  <a:cubicBezTo>
                    <a:pt x="910564" y="689304"/>
                    <a:pt x="910300" y="689567"/>
                    <a:pt x="910300" y="695634"/>
                  </a:cubicBezTo>
                  <a:cubicBezTo>
                    <a:pt x="910300" y="700382"/>
                    <a:pt x="911092" y="701964"/>
                    <a:pt x="912674" y="700382"/>
                  </a:cubicBezTo>
                  <a:cubicBezTo>
                    <a:pt x="914520" y="698535"/>
                    <a:pt x="914520" y="696161"/>
                    <a:pt x="912674" y="692996"/>
                  </a:cubicBezTo>
                  <a:close/>
                  <a:moveTo>
                    <a:pt x="1779106" y="678226"/>
                  </a:moveTo>
                  <a:cubicBezTo>
                    <a:pt x="1778315" y="676116"/>
                    <a:pt x="1777523" y="676907"/>
                    <a:pt x="1777523" y="679808"/>
                  </a:cubicBezTo>
                  <a:cubicBezTo>
                    <a:pt x="1777260" y="682710"/>
                    <a:pt x="1778051" y="684292"/>
                    <a:pt x="1778842" y="683237"/>
                  </a:cubicBezTo>
                  <a:cubicBezTo>
                    <a:pt x="1779633" y="682446"/>
                    <a:pt x="1779897" y="680072"/>
                    <a:pt x="1779106" y="678226"/>
                  </a:cubicBezTo>
                  <a:close/>
                  <a:moveTo>
                    <a:pt x="1803635" y="655015"/>
                  </a:moveTo>
                  <a:cubicBezTo>
                    <a:pt x="1803635" y="652114"/>
                    <a:pt x="1794931" y="653169"/>
                    <a:pt x="1791502" y="656334"/>
                  </a:cubicBezTo>
                  <a:cubicBezTo>
                    <a:pt x="1789392" y="658180"/>
                    <a:pt x="1789392" y="659763"/>
                    <a:pt x="1791502" y="661873"/>
                  </a:cubicBezTo>
                  <a:cubicBezTo>
                    <a:pt x="1793612" y="664247"/>
                    <a:pt x="1795459" y="664247"/>
                    <a:pt x="1799151" y="661082"/>
                  </a:cubicBezTo>
                  <a:cubicBezTo>
                    <a:pt x="1801525" y="658708"/>
                    <a:pt x="1803635" y="656070"/>
                    <a:pt x="1803635" y="655015"/>
                  </a:cubicBezTo>
                  <a:close/>
                  <a:moveTo>
                    <a:pt x="1748247" y="656598"/>
                  </a:moveTo>
                  <a:cubicBezTo>
                    <a:pt x="1748247" y="655807"/>
                    <a:pt x="1747192" y="654488"/>
                    <a:pt x="1745609" y="653697"/>
                  </a:cubicBezTo>
                  <a:cubicBezTo>
                    <a:pt x="1744290" y="652905"/>
                    <a:pt x="1742972" y="653433"/>
                    <a:pt x="1742972" y="654752"/>
                  </a:cubicBezTo>
                  <a:cubicBezTo>
                    <a:pt x="1742972" y="656334"/>
                    <a:pt x="1744290" y="657653"/>
                    <a:pt x="1745609" y="657653"/>
                  </a:cubicBezTo>
                  <a:cubicBezTo>
                    <a:pt x="1747192" y="657653"/>
                    <a:pt x="1748247" y="657125"/>
                    <a:pt x="1748247" y="656598"/>
                  </a:cubicBezTo>
                  <a:close/>
                  <a:moveTo>
                    <a:pt x="1821834" y="644993"/>
                  </a:moveTo>
                  <a:cubicBezTo>
                    <a:pt x="1823944" y="640772"/>
                    <a:pt x="1823153" y="640245"/>
                    <a:pt x="1814713" y="639717"/>
                  </a:cubicBezTo>
                  <a:cubicBezTo>
                    <a:pt x="1809438" y="639454"/>
                    <a:pt x="1801789" y="638399"/>
                    <a:pt x="1797832" y="637607"/>
                  </a:cubicBezTo>
                  <a:cubicBezTo>
                    <a:pt x="1793612" y="636816"/>
                    <a:pt x="1790447" y="637344"/>
                    <a:pt x="1790447" y="638662"/>
                  </a:cubicBezTo>
                  <a:cubicBezTo>
                    <a:pt x="1790447" y="639981"/>
                    <a:pt x="1794667" y="641036"/>
                    <a:pt x="1799943" y="641300"/>
                  </a:cubicBezTo>
                  <a:cubicBezTo>
                    <a:pt x="1812603" y="641827"/>
                    <a:pt x="1819988" y="644201"/>
                    <a:pt x="1818142" y="647366"/>
                  </a:cubicBezTo>
                  <a:cubicBezTo>
                    <a:pt x="1817087" y="648685"/>
                    <a:pt x="1817087" y="649740"/>
                    <a:pt x="1817878" y="649740"/>
                  </a:cubicBezTo>
                  <a:cubicBezTo>
                    <a:pt x="1818669" y="649740"/>
                    <a:pt x="1820515" y="647630"/>
                    <a:pt x="1821834" y="644993"/>
                  </a:cubicBezTo>
                  <a:close/>
                  <a:moveTo>
                    <a:pt x="1821834" y="635497"/>
                  </a:moveTo>
                  <a:cubicBezTo>
                    <a:pt x="1821307" y="634970"/>
                    <a:pt x="1813658" y="633915"/>
                    <a:pt x="1804954" y="633123"/>
                  </a:cubicBezTo>
                  <a:cubicBezTo>
                    <a:pt x="1795459" y="632332"/>
                    <a:pt x="1791239" y="632596"/>
                    <a:pt x="1794404" y="633915"/>
                  </a:cubicBezTo>
                  <a:cubicBezTo>
                    <a:pt x="1799415" y="636025"/>
                    <a:pt x="1824208" y="637607"/>
                    <a:pt x="1821834" y="635497"/>
                  </a:cubicBezTo>
                  <a:close/>
                  <a:moveTo>
                    <a:pt x="687428" y="165218"/>
                  </a:moveTo>
                  <a:lnTo>
                    <a:pt x="686637" y="107719"/>
                  </a:lnTo>
                  <a:lnTo>
                    <a:pt x="600917" y="107719"/>
                  </a:lnTo>
                  <a:lnTo>
                    <a:pt x="515197" y="107719"/>
                  </a:lnTo>
                  <a:lnTo>
                    <a:pt x="514405" y="165218"/>
                  </a:lnTo>
                  <a:lnTo>
                    <a:pt x="513878" y="222453"/>
                  </a:lnTo>
                  <a:lnTo>
                    <a:pt x="600917" y="222453"/>
                  </a:lnTo>
                  <a:lnTo>
                    <a:pt x="687956" y="222453"/>
                  </a:lnTo>
                  <a:lnTo>
                    <a:pt x="687428" y="165218"/>
                  </a:lnTo>
                  <a:close/>
                  <a:moveTo>
                    <a:pt x="1320438" y="165218"/>
                  </a:moveTo>
                  <a:lnTo>
                    <a:pt x="1319646" y="107719"/>
                  </a:lnTo>
                  <a:lnTo>
                    <a:pt x="1233926" y="107719"/>
                  </a:lnTo>
                  <a:lnTo>
                    <a:pt x="1148206" y="107719"/>
                  </a:lnTo>
                  <a:lnTo>
                    <a:pt x="1147415" y="161789"/>
                  </a:lnTo>
                  <a:cubicBezTo>
                    <a:pt x="1147151" y="191330"/>
                    <a:pt x="1147415" y="217178"/>
                    <a:pt x="1147943" y="219025"/>
                  </a:cubicBezTo>
                  <a:cubicBezTo>
                    <a:pt x="1148998" y="221662"/>
                    <a:pt x="1167988" y="222453"/>
                    <a:pt x="1235245" y="222453"/>
                  </a:cubicBezTo>
                  <a:lnTo>
                    <a:pt x="1320965" y="222453"/>
                  </a:lnTo>
                  <a:lnTo>
                    <a:pt x="1320438" y="165218"/>
                  </a:lnTo>
                  <a:close/>
                </a:path>
              </a:pathLst>
            </a:custGeom>
            <a:solidFill>
              <a:srgbClr val="000000"/>
            </a:solidFill>
            <a:ln w="2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2E4E434C-A665-A1BA-D76C-48471FD1923E}"/>
                </a:ext>
              </a:extLst>
            </p:cNvPr>
            <p:cNvSpPr/>
            <p:nvPr/>
          </p:nvSpPr>
          <p:spPr>
            <a:xfrm flipV="1">
              <a:off x="3246510" y="1973970"/>
              <a:ext cx="113106" cy="402753"/>
            </a:xfrm>
            <a:custGeom>
              <a:avLst/>
              <a:gdLst>
                <a:gd name="connsiteX0" fmla="*/ 32082 w 113106"/>
                <a:gd name="connsiteY0" fmla="*/ 388853 h 402753"/>
                <a:gd name="connsiteX1" fmla="*/ 168 w 113106"/>
                <a:gd name="connsiteY1" fmla="*/ 359840 h 402753"/>
                <a:gd name="connsiteX2" fmla="*/ -4844 w 113106"/>
                <a:gd name="connsiteY2" fmla="*/ 187343 h 402753"/>
                <a:gd name="connsiteX3" fmla="*/ -4052 w 113106"/>
                <a:gd name="connsiteY3" fmla="*/ 26714 h 402753"/>
                <a:gd name="connsiteX4" fmla="*/ 3333 w 113106"/>
                <a:gd name="connsiteY4" fmla="*/ 15637 h 402753"/>
                <a:gd name="connsiteX5" fmla="*/ 46588 w 113106"/>
                <a:gd name="connsiteY5" fmla="*/ -10475 h 402753"/>
                <a:gd name="connsiteX6" fmla="*/ 102768 w 113106"/>
                <a:gd name="connsiteY6" fmla="*/ 20648 h 402753"/>
                <a:gd name="connsiteX7" fmla="*/ 108043 w 113106"/>
                <a:gd name="connsiteY7" fmla="*/ 190508 h 402753"/>
                <a:gd name="connsiteX8" fmla="*/ 102768 w 113106"/>
                <a:gd name="connsiteY8" fmla="*/ 360367 h 402753"/>
                <a:gd name="connsiteX9" fmla="*/ 32082 w 113106"/>
                <a:gd name="connsiteY9" fmla="*/ 388853 h 402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106" h="402753">
                  <a:moveTo>
                    <a:pt x="32082" y="388853"/>
                  </a:moveTo>
                  <a:cubicBezTo>
                    <a:pt x="18894" y="383842"/>
                    <a:pt x="6234" y="372500"/>
                    <a:pt x="168" y="359840"/>
                  </a:cubicBezTo>
                  <a:cubicBezTo>
                    <a:pt x="-5371" y="348235"/>
                    <a:pt x="-5371" y="346916"/>
                    <a:pt x="-4844" y="187343"/>
                  </a:cubicBezTo>
                  <a:lnTo>
                    <a:pt x="-4052" y="26714"/>
                  </a:lnTo>
                  <a:lnTo>
                    <a:pt x="3333" y="15637"/>
                  </a:lnTo>
                  <a:cubicBezTo>
                    <a:pt x="13619" y="-189"/>
                    <a:pt x="28126" y="-8893"/>
                    <a:pt x="46588" y="-10475"/>
                  </a:cubicBezTo>
                  <a:cubicBezTo>
                    <a:pt x="70590" y="-12585"/>
                    <a:pt x="91954" y="-716"/>
                    <a:pt x="102768" y="20648"/>
                  </a:cubicBezTo>
                  <a:cubicBezTo>
                    <a:pt x="107779" y="30407"/>
                    <a:pt x="108043" y="37001"/>
                    <a:pt x="108043" y="190508"/>
                  </a:cubicBezTo>
                  <a:cubicBezTo>
                    <a:pt x="108043" y="344014"/>
                    <a:pt x="107779" y="350608"/>
                    <a:pt x="102768" y="360367"/>
                  </a:cubicBezTo>
                  <a:cubicBezTo>
                    <a:pt x="89844" y="385952"/>
                    <a:pt x="58721" y="398348"/>
                    <a:pt x="32082" y="388853"/>
                  </a:cubicBezTo>
                  <a:close/>
                </a:path>
              </a:pathLst>
            </a:custGeom>
            <a:solidFill>
              <a:srgbClr val="000000"/>
            </a:solidFill>
            <a:ln w="2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2627C119-33BD-72BA-1278-BF752BFEBE42}"/>
                </a:ext>
              </a:extLst>
            </p:cNvPr>
            <p:cNvSpPr/>
            <p:nvPr/>
          </p:nvSpPr>
          <p:spPr>
            <a:xfrm flipV="1">
              <a:off x="3475664" y="1974641"/>
              <a:ext cx="114742" cy="402095"/>
            </a:xfrm>
            <a:custGeom>
              <a:avLst/>
              <a:gdLst>
                <a:gd name="connsiteX0" fmla="*/ 32400 w 114742"/>
                <a:gd name="connsiteY0" fmla="*/ 388604 h 402095"/>
                <a:gd name="connsiteX1" fmla="*/ -2943 w 114742"/>
                <a:gd name="connsiteY1" fmla="*/ 351150 h 402095"/>
                <a:gd name="connsiteX2" fmla="*/ -3207 w 114742"/>
                <a:gd name="connsiteY2" fmla="*/ 31213 h 402095"/>
                <a:gd name="connsiteX3" fmla="*/ 55874 w 114742"/>
                <a:gd name="connsiteY3" fmla="*/ -10461 h 402095"/>
                <a:gd name="connsiteX4" fmla="*/ 92800 w 114742"/>
                <a:gd name="connsiteY4" fmla="*/ 6156 h 402095"/>
                <a:gd name="connsiteX5" fmla="*/ 108889 w 114742"/>
                <a:gd name="connsiteY5" fmla="*/ 190522 h 402095"/>
                <a:gd name="connsiteX6" fmla="*/ 104405 w 114742"/>
                <a:gd name="connsiteY6" fmla="*/ 359327 h 402095"/>
                <a:gd name="connsiteX7" fmla="*/ 77766 w 114742"/>
                <a:gd name="connsiteY7" fmla="*/ 386230 h 402095"/>
                <a:gd name="connsiteX8" fmla="*/ 32400 w 114742"/>
                <a:gd name="connsiteY8" fmla="*/ 388604 h 40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742" h="402095">
                  <a:moveTo>
                    <a:pt x="32400" y="388604"/>
                  </a:moveTo>
                  <a:cubicBezTo>
                    <a:pt x="18949" y="383592"/>
                    <a:pt x="750" y="364338"/>
                    <a:pt x="-2943" y="351150"/>
                  </a:cubicBezTo>
                  <a:cubicBezTo>
                    <a:pt x="-6635" y="337699"/>
                    <a:pt x="-6899" y="44137"/>
                    <a:pt x="-3207" y="31213"/>
                  </a:cubicBezTo>
                  <a:cubicBezTo>
                    <a:pt x="4178" y="5101"/>
                    <a:pt x="30026" y="-13099"/>
                    <a:pt x="55874" y="-10461"/>
                  </a:cubicBezTo>
                  <a:cubicBezTo>
                    <a:pt x="72227" y="-8878"/>
                    <a:pt x="82250" y="-4395"/>
                    <a:pt x="92800" y="6156"/>
                  </a:cubicBezTo>
                  <a:cubicBezTo>
                    <a:pt x="109680" y="23300"/>
                    <a:pt x="108889" y="13541"/>
                    <a:pt x="108889" y="190522"/>
                  </a:cubicBezTo>
                  <a:cubicBezTo>
                    <a:pt x="108889" y="335325"/>
                    <a:pt x="108361" y="352205"/>
                    <a:pt x="104405" y="359327"/>
                  </a:cubicBezTo>
                  <a:cubicBezTo>
                    <a:pt x="98866" y="369613"/>
                    <a:pt x="87261" y="381219"/>
                    <a:pt x="77766" y="386230"/>
                  </a:cubicBezTo>
                  <a:cubicBezTo>
                    <a:pt x="66424" y="392033"/>
                    <a:pt x="44797" y="393088"/>
                    <a:pt x="32400" y="388604"/>
                  </a:cubicBezTo>
                  <a:close/>
                </a:path>
              </a:pathLst>
            </a:custGeom>
            <a:solidFill>
              <a:srgbClr val="000000"/>
            </a:solidFill>
            <a:ln w="2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09B03814-1E83-7C55-62DF-CD3975C3074E}"/>
                </a:ext>
              </a:extLst>
            </p:cNvPr>
            <p:cNvSpPr/>
            <p:nvPr/>
          </p:nvSpPr>
          <p:spPr>
            <a:xfrm flipV="1">
              <a:off x="3707771" y="1973876"/>
              <a:ext cx="113076" cy="403398"/>
            </a:xfrm>
            <a:custGeom>
              <a:avLst/>
              <a:gdLst>
                <a:gd name="connsiteX0" fmla="*/ 30816 w 113076"/>
                <a:gd name="connsiteY0" fmla="*/ 389405 h 403398"/>
                <a:gd name="connsiteX1" fmla="*/ -1362 w 113076"/>
                <a:gd name="connsiteY1" fmla="*/ 361183 h 403398"/>
                <a:gd name="connsiteX2" fmla="*/ -6637 w 113076"/>
                <a:gd name="connsiteY2" fmla="*/ 191059 h 403398"/>
                <a:gd name="connsiteX3" fmla="*/ -1362 w 113076"/>
                <a:gd name="connsiteY3" fmla="*/ 21199 h 403398"/>
                <a:gd name="connsiteX4" fmla="*/ 51916 w 113076"/>
                <a:gd name="connsiteY4" fmla="*/ -10715 h 403398"/>
                <a:gd name="connsiteX5" fmla="*/ 97546 w 113076"/>
                <a:gd name="connsiteY5" fmla="*/ 15133 h 403398"/>
                <a:gd name="connsiteX6" fmla="*/ 105459 w 113076"/>
                <a:gd name="connsiteY6" fmla="*/ 26738 h 403398"/>
                <a:gd name="connsiteX7" fmla="*/ 106250 w 113076"/>
                <a:gd name="connsiteY7" fmla="*/ 185256 h 403398"/>
                <a:gd name="connsiteX8" fmla="*/ 104140 w 113076"/>
                <a:gd name="connsiteY8" fmla="*/ 354061 h 403398"/>
                <a:gd name="connsiteX9" fmla="*/ 90161 w 113076"/>
                <a:gd name="connsiteY9" fmla="*/ 375425 h 403398"/>
                <a:gd name="connsiteX10" fmla="*/ 30816 w 113076"/>
                <a:gd name="connsiteY10" fmla="*/ 389405 h 40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076" h="403398">
                  <a:moveTo>
                    <a:pt x="30816" y="389405"/>
                  </a:moveTo>
                  <a:cubicBezTo>
                    <a:pt x="18156" y="384657"/>
                    <a:pt x="4704" y="372788"/>
                    <a:pt x="-1362" y="361183"/>
                  </a:cubicBezTo>
                  <a:cubicBezTo>
                    <a:pt x="-6373" y="351160"/>
                    <a:pt x="-6637" y="345621"/>
                    <a:pt x="-6637" y="191059"/>
                  </a:cubicBezTo>
                  <a:cubicBezTo>
                    <a:pt x="-6637" y="37289"/>
                    <a:pt x="-6373" y="30958"/>
                    <a:pt x="-1362" y="21199"/>
                  </a:cubicBezTo>
                  <a:cubicBezTo>
                    <a:pt x="8133" y="2209"/>
                    <a:pt x="29761" y="-10715"/>
                    <a:pt x="51916" y="-10715"/>
                  </a:cubicBezTo>
                  <a:cubicBezTo>
                    <a:pt x="65895" y="-10715"/>
                    <a:pt x="88315" y="1945"/>
                    <a:pt x="97546" y="15133"/>
                  </a:cubicBezTo>
                  <a:lnTo>
                    <a:pt x="105459" y="26738"/>
                  </a:lnTo>
                  <a:lnTo>
                    <a:pt x="106250" y="185256"/>
                  </a:lnTo>
                  <a:cubicBezTo>
                    <a:pt x="106777" y="296826"/>
                    <a:pt x="106250" y="346940"/>
                    <a:pt x="104140" y="354061"/>
                  </a:cubicBezTo>
                  <a:cubicBezTo>
                    <a:pt x="102557" y="359864"/>
                    <a:pt x="96227" y="369359"/>
                    <a:pt x="90161" y="375425"/>
                  </a:cubicBezTo>
                  <a:cubicBezTo>
                    <a:pt x="74072" y="391515"/>
                    <a:pt x="51389" y="396790"/>
                    <a:pt x="30816" y="389405"/>
                  </a:cubicBezTo>
                  <a:close/>
                </a:path>
              </a:pathLst>
            </a:custGeom>
            <a:solidFill>
              <a:srgbClr val="000000"/>
            </a:solidFill>
            <a:ln w="2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04337C31-AC95-215E-DDFF-1FC5F971F483}"/>
                </a:ext>
              </a:extLst>
            </p:cNvPr>
            <p:cNvSpPr/>
            <p:nvPr/>
          </p:nvSpPr>
          <p:spPr>
            <a:xfrm flipV="1">
              <a:off x="3189329" y="2665241"/>
              <a:ext cx="689406" cy="690506"/>
            </a:xfrm>
            <a:custGeom>
              <a:avLst/>
              <a:gdLst>
                <a:gd name="connsiteX0" fmla="*/ 297368 w 689406"/>
                <a:gd name="connsiteY0" fmla="*/ 681107 h 690506"/>
                <a:gd name="connsiteX1" fmla="*/ 89793 w 689406"/>
                <a:gd name="connsiteY1" fmla="*/ 575868 h 690506"/>
                <a:gd name="connsiteX2" fmla="*/ -938 w 689406"/>
                <a:gd name="connsiteY2" fmla="*/ 404162 h 690506"/>
                <a:gd name="connsiteX3" fmla="*/ -674 w 689406"/>
                <a:gd name="connsiteY3" fmla="*/ 269646 h 690506"/>
                <a:gd name="connsiteX4" fmla="*/ 95596 w 689406"/>
                <a:gd name="connsiteY4" fmla="*/ 92929 h 690506"/>
                <a:gd name="connsiteX5" fmla="*/ 279169 w 689406"/>
                <a:gd name="connsiteY5" fmla="*/ -3079 h 690506"/>
                <a:gd name="connsiteX6" fmla="*/ 397594 w 689406"/>
                <a:gd name="connsiteY6" fmla="*/ -3079 h 690506"/>
                <a:gd name="connsiteX7" fmla="*/ 677437 w 689406"/>
                <a:gd name="connsiteY7" fmla="*/ 268327 h 690506"/>
                <a:gd name="connsiteX8" fmla="*/ 681657 w 689406"/>
                <a:gd name="connsiteY8" fmla="*/ 378578 h 690506"/>
                <a:gd name="connsiteX9" fmla="*/ 421596 w 689406"/>
                <a:gd name="connsiteY9" fmla="*/ 672667 h 690506"/>
                <a:gd name="connsiteX10" fmla="*/ 297368 w 689406"/>
                <a:gd name="connsiteY10" fmla="*/ 681107 h 690506"/>
                <a:gd name="connsiteX11" fmla="*/ 397858 w 689406"/>
                <a:gd name="connsiteY11" fmla="*/ 559779 h 690506"/>
                <a:gd name="connsiteX12" fmla="*/ 551099 w 689406"/>
                <a:gd name="connsiteY12" fmla="*/ 425790 h 690506"/>
                <a:gd name="connsiteX13" fmla="*/ 567188 w 689406"/>
                <a:gd name="connsiteY13" fmla="*/ 347454 h 690506"/>
                <a:gd name="connsiteX14" fmla="*/ 496238 w 689406"/>
                <a:gd name="connsiteY14" fmla="*/ 170473 h 690506"/>
                <a:gd name="connsiteX15" fmla="*/ 338513 w 689406"/>
                <a:gd name="connsiteY15" fmla="*/ 107963 h 690506"/>
                <a:gd name="connsiteX16" fmla="*/ 181843 w 689406"/>
                <a:gd name="connsiteY16" fmla="*/ 169682 h 690506"/>
                <a:gd name="connsiteX17" fmla="*/ 109047 w 689406"/>
                <a:gd name="connsiteY17" fmla="*/ 337959 h 690506"/>
                <a:gd name="connsiteX18" fmla="*/ 126982 w 689406"/>
                <a:gd name="connsiteY18" fmla="*/ 421306 h 690506"/>
                <a:gd name="connsiteX19" fmla="*/ 216395 w 689406"/>
                <a:gd name="connsiteY19" fmla="*/ 356686 h 690506"/>
                <a:gd name="connsiteX20" fmla="*/ 314512 w 689406"/>
                <a:gd name="connsiteY20" fmla="*/ 286263 h 690506"/>
                <a:gd name="connsiteX21" fmla="*/ 385461 w 689406"/>
                <a:gd name="connsiteY21" fmla="*/ 370665 h 690506"/>
                <a:gd name="connsiteX22" fmla="*/ 288664 w 689406"/>
                <a:gd name="connsiteY22" fmla="*/ 446891 h 690506"/>
                <a:gd name="connsiteX23" fmla="*/ 196614 w 689406"/>
                <a:gd name="connsiteY23" fmla="*/ 517050 h 690506"/>
                <a:gd name="connsiteX24" fmla="*/ 248573 w 689406"/>
                <a:gd name="connsiteY24" fmla="*/ 549229 h 690506"/>
                <a:gd name="connsiteX25" fmla="*/ 284971 w 689406"/>
                <a:gd name="connsiteY25" fmla="*/ 560834 h 690506"/>
                <a:gd name="connsiteX26" fmla="*/ 308181 w 689406"/>
                <a:gd name="connsiteY26" fmla="*/ 566109 h 690506"/>
                <a:gd name="connsiteX27" fmla="*/ 397858 w 689406"/>
                <a:gd name="connsiteY27" fmla="*/ 559779 h 690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9406" h="690506">
                  <a:moveTo>
                    <a:pt x="297368" y="681107"/>
                  </a:moveTo>
                  <a:cubicBezTo>
                    <a:pt x="217714" y="670557"/>
                    <a:pt x="146236" y="634159"/>
                    <a:pt x="89793" y="575868"/>
                  </a:cubicBezTo>
                  <a:cubicBezTo>
                    <a:pt x="43372" y="527864"/>
                    <a:pt x="13304" y="470629"/>
                    <a:pt x="-938" y="404162"/>
                  </a:cubicBezTo>
                  <a:cubicBezTo>
                    <a:pt x="-7532" y="372511"/>
                    <a:pt x="-7532" y="301033"/>
                    <a:pt x="-674" y="269646"/>
                  </a:cubicBezTo>
                  <a:cubicBezTo>
                    <a:pt x="14623" y="199487"/>
                    <a:pt x="45482" y="142779"/>
                    <a:pt x="95596" y="92929"/>
                  </a:cubicBezTo>
                  <a:cubicBezTo>
                    <a:pt x="148083" y="40705"/>
                    <a:pt x="208482" y="9318"/>
                    <a:pt x="279169" y="-3079"/>
                  </a:cubicBezTo>
                  <a:cubicBezTo>
                    <a:pt x="309764" y="-8618"/>
                    <a:pt x="366999" y="-8618"/>
                    <a:pt x="397594" y="-3079"/>
                  </a:cubicBezTo>
                  <a:cubicBezTo>
                    <a:pt x="536329" y="21187"/>
                    <a:pt x="647369" y="128800"/>
                    <a:pt x="677437" y="268327"/>
                  </a:cubicBezTo>
                  <a:cubicBezTo>
                    <a:pt x="683503" y="295494"/>
                    <a:pt x="685350" y="348773"/>
                    <a:pt x="681657" y="378578"/>
                  </a:cubicBezTo>
                  <a:cubicBezTo>
                    <a:pt x="663458" y="522326"/>
                    <a:pt x="561649" y="637587"/>
                    <a:pt x="421596" y="672667"/>
                  </a:cubicBezTo>
                  <a:cubicBezTo>
                    <a:pt x="381505" y="682690"/>
                    <a:pt x="335084" y="685855"/>
                    <a:pt x="297368" y="681107"/>
                  </a:cubicBezTo>
                  <a:close/>
                  <a:moveTo>
                    <a:pt x="397858" y="559779"/>
                  </a:moveTo>
                  <a:cubicBezTo>
                    <a:pt x="465906" y="541316"/>
                    <a:pt x="525515" y="489356"/>
                    <a:pt x="551099" y="425790"/>
                  </a:cubicBezTo>
                  <a:cubicBezTo>
                    <a:pt x="561913" y="398623"/>
                    <a:pt x="565869" y="379897"/>
                    <a:pt x="567188" y="347454"/>
                  </a:cubicBezTo>
                  <a:cubicBezTo>
                    <a:pt x="570089" y="277295"/>
                    <a:pt x="546088" y="217686"/>
                    <a:pt x="496238" y="170473"/>
                  </a:cubicBezTo>
                  <a:cubicBezTo>
                    <a:pt x="451400" y="128272"/>
                    <a:pt x="399704" y="107699"/>
                    <a:pt x="338513" y="107963"/>
                  </a:cubicBezTo>
                  <a:cubicBezTo>
                    <a:pt x="277058" y="107963"/>
                    <a:pt x="226418" y="128008"/>
                    <a:pt x="181843" y="169682"/>
                  </a:cubicBezTo>
                  <a:cubicBezTo>
                    <a:pt x="134368" y="213993"/>
                    <a:pt x="109047" y="272547"/>
                    <a:pt x="109047" y="337959"/>
                  </a:cubicBezTo>
                  <a:cubicBezTo>
                    <a:pt x="109047" y="373039"/>
                    <a:pt x="119334" y="421306"/>
                    <a:pt x="126982" y="421306"/>
                  </a:cubicBezTo>
                  <a:cubicBezTo>
                    <a:pt x="128829" y="421306"/>
                    <a:pt x="168919" y="392293"/>
                    <a:pt x="216395" y="356686"/>
                  </a:cubicBezTo>
                  <a:cubicBezTo>
                    <a:pt x="263871" y="321079"/>
                    <a:pt x="307918" y="289428"/>
                    <a:pt x="314512" y="286263"/>
                  </a:cubicBezTo>
                  <a:cubicBezTo>
                    <a:pt x="366207" y="259887"/>
                    <a:pt x="419222" y="323189"/>
                    <a:pt x="385461" y="370665"/>
                  </a:cubicBezTo>
                  <a:cubicBezTo>
                    <a:pt x="382296" y="374885"/>
                    <a:pt x="339041" y="409174"/>
                    <a:pt x="288664" y="446891"/>
                  </a:cubicBezTo>
                  <a:cubicBezTo>
                    <a:pt x="238550" y="484344"/>
                    <a:pt x="197141" y="515995"/>
                    <a:pt x="196614" y="517050"/>
                  </a:cubicBezTo>
                  <a:cubicBezTo>
                    <a:pt x="195558" y="520479"/>
                    <a:pt x="229319" y="541052"/>
                    <a:pt x="248573" y="549229"/>
                  </a:cubicBezTo>
                  <a:cubicBezTo>
                    <a:pt x="258859" y="553185"/>
                    <a:pt x="275212" y="558460"/>
                    <a:pt x="284971" y="560834"/>
                  </a:cubicBezTo>
                  <a:cubicBezTo>
                    <a:pt x="294730" y="563208"/>
                    <a:pt x="305280" y="565582"/>
                    <a:pt x="308181" y="566109"/>
                  </a:cubicBezTo>
                  <a:cubicBezTo>
                    <a:pt x="321369" y="569274"/>
                    <a:pt x="377549" y="565318"/>
                    <a:pt x="397858" y="559779"/>
                  </a:cubicBezTo>
                  <a:close/>
                </a:path>
              </a:pathLst>
            </a:custGeom>
            <a:solidFill>
              <a:srgbClr val="000000"/>
            </a:solidFill>
            <a:ln w="2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289" name="Freihandform: Form 8288">
              <a:extLst>
                <a:ext uri="{FF2B5EF4-FFF2-40B4-BE49-F238E27FC236}">
                  <a16:creationId xmlns:a16="http://schemas.microsoft.com/office/drawing/2014/main" id="{C6CDA2F6-9B7D-7FBC-236F-62359E6E7C21}"/>
                </a:ext>
              </a:extLst>
            </p:cNvPr>
            <p:cNvSpPr/>
            <p:nvPr/>
          </p:nvSpPr>
          <p:spPr>
            <a:xfrm flipV="1">
              <a:off x="4412218" y="3775188"/>
              <a:ext cx="4787" cy="46996"/>
            </a:xfrm>
            <a:custGeom>
              <a:avLst/>
              <a:gdLst>
                <a:gd name="connsiteX0" fmla="*/ -8816 w 4787"/>
                <a:gd name="connsiteY0" fmla="*/ 17466 h 46996"/>
                <a:gd name="connsiteX1" fmla="*/ -6442 w 4787"/>
                <a:gd name="connsiteY1" fmla="*/ -3107 h 46996"/>
                <a:gd name="connsiteX2" fmla="*/ -6442 w 4787"/>
                <a:gd name="connsiteY2" fmla="*/ 43051 h 46996"/>
                <a:gd name="connsiteX3" fmla="*/ -8816 w 4787"/>
                <a:gd name="connsiteY3" fmla="*/ 17466 h 46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7" h="46996">
                  <a:moveTo>
                    <a:pt x="-8816" y="17466"/>
                  </a:moveTo>
                  <a:cubicBezTo>
                    <a:pt x="-8816" y="586"/>
                    <a:pt x="-8024" y="-6536"/>
                    <a:pt x="-6442" y="-3107"/>
                  </a:cubicBezTo>
                  <a:cubicBezTo>
                    <a:pt x="-3277" y="4278"/>
                    <a:pt x="-3277" y="43051"/>
                    <a:pt x="-6442" y="43051"/>
                  </a:cubicBezTo>
                  <a:cubicBezTo>
                    <a:pt x="-8024" y="43051"/>
                    <a:pt x="-9079" y="32764"/>
                    <a:pt x="-8816" y="17466"/>
                  </a:cubicBezTo>
                  <a:close/>
                </a:path>
              </a:pathLst>
            </a:custGeom>
            <a:solidFill>
              <a:srgbClr val="000000"/>
            </a:solidFill>
            <a:ln w="2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292" name="Freihandform: Form 8291">
              <a:extLst>
                <a:ext uri="{FF2B5EF4-FFF2-40B4-BE49-F238E27FC236}">
                  <a16:creationId xmlns:a16="http://schemas.microsoft.com/office/drawing/2014/main" id="{C5BBB9BD-49E6-76AA-4079-9412B9474E03}"/>
                </a:ext>
              </a:extLst>
            </p:cNvPr>
            <p:cNvSpPr/>
            <p:nvPr/>
          </p:nvSpPr>
          <p:spPr>
            <a:xfrm flipV="1">
              <a:off x="4444151" y="3772550"/>
              <a:ext cx="5503" cy="73852"/>
            </a:xfrm>
            <a:custGeom>
              <a:avLst/>
              <a:gdLst>
                <a:gd name="connsiteX0" fmla="*/ -6835 w 5503"/>
                <a:gd name="connsiteY0" fmla="*/ 39091 h 73852"/>
                <a:gd name="connsiteX1" fmla="*/ -8417 w 5503"/>
                <a:gd name="connsiteY1" fmla="*/ 2165 h 73852"/>
                <a:gd name="connsiteX2" fmla="*/ -7362 w 5503"/>
                <a:gd name="connsiteY2" fmla="*/ -3901 h 73852"/>
                <a:gd name="connsiteX3" fmla="*/ -3670 w 5503"/>
                <a:gd name="connsiteY3" fmla="*/ 33025 h 73852"/>
                <a:gd name="connsiteX4" fmla="*/ -4725 w 5503"/>
                <a:gd name="connsiteY4" fmla="*/ 69951 h 73852"/>
                <a:gd name="connsiteX5" fmla="*/ -6835 w 5503"/>
                <a:gd name="connsiteY5" fmla="*/ 39091 h 73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03" h="73852">
                  <a:moveTo>
                    <a:pt x="-6835" y="39091"/>
                  </a:moveTo>
                  <a:cubicBezTo>
                    <a:pt x="-6835" y="21947"/>
                    <a:pt x="-7626" y="5331"/>
                    <a:pt x="-8417" y="2165"/>
                  </a:cubicBezTo>
                  <a:cubicBezTo>
                    <a:pt x="-9472" y="-1527"/>
                    <a:pt x="-8945" y="-3901"/>
                    <a:pt x="-7362" y="-3901"/>
                  </a:cubicBezTo>
                  <a:cubicBezTo>
                    <a:pt x="-5516" y="-3901"/>
                    <a:pt x="-4197" y="9287"/>
                    <a:pt x="-3670" y="33025"/>
                  </a:cubicBezTo>
                  <a:cubicBezTo>
                    <a:pt x="-3142" y="53334"/>
                    <a:pt x="-3670" y="69951"/>
                    <a:pt x="-4725" y="69951"/>
                  </a:cubicBezTo>
                  <a:cubicBezTo>
                    <a:pt x="-6043" y="69951"/>
                    <a:pt x="-6835" y="55972"/>
                    <a:pt x="-6835" y="39091"/>
                  </a:cubicBezTo>
                  <a:close/>
                </a:path>
              </a:pathLst>
            </a:custGeom>
            <a:solidFill>
              <a:srgbClr val="000000"/>
            </a:solidFill>
            <a:ln w="2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294" name="Freihandform: Form 8293">
              <a:extLst>
                <a:ext uri="{FF2B5EF4-FFF2-40B4-BE49-F238E27FC236}">
                  <a16:creationId xmlns:a16="http://schemas.microsoft.com/office/drawing/2014/main" id="{A57B9EBC-39A2-74AD-D11B-1D04A9FA8795}"/>
                </a:ext>
              </a:extLst>
            </p:cNvPr>
            <p:cNvSpPr/>
            <p:nvPr/>
          </p:nvSpPr>
          <p:spPr>
            <a:xfrm flipV="1">
              <a:off x="4349731" y="3772805"/>
              <a:ext cx="11724" cy="21664"/>
            </a:xfrm>
            <a:custGeom>
              <a:avLst/>
              <a:gdLst>
                <a:gd name="connsiteX0" fmla="*/ -6791 w 11724"/>
                <a:gd name="connsiteY0" fmla="*/ 15537 h 21664"/>
                <a:gd name="connsiteX1" fmla="*/ -4417 w 11724"/>
                <a:gd name="connsiteY1" fmla="*/ 3140 h 21664"/>
                <a:gd name="connsiteX2" fmla="*/ 2968 w 11724"/>
                <a:gd name="connsiteY2" fmla="*/ -3454 h 21664"/>
                <a:gd name="connsiteX3" fmla="*/ -461 w 11724"/>
                <a:gd name="connsiteY3" fmla="*/ 4723 h 21664"/>
                <a:gd name="connsiteX4" fmla="*/ -3626 w 11724"/>
                <a:gd name="connsiteY4" fmla="*/ 13954 h 21664"/>
                <a:gd name="connsiteX5" fmla="*/ -6791 w 11724"/>
                <a:gd name="connsiteY5" fmla="*/ 15537 h 2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24" h="21664">
                  <a:moveTo>
                    <a:pt x="-6791" y="15537"/>
                  </a:moveTo>
                  <a:cubicBezTo>
                    <a:pt x="-9692" y="13691"/>
                    <a:pt x="-9428" y="11317"/>
                    <a:pt x="-4417" y="3140"/>
                  </a:cubicBezTo>
                  <a:cubicBezTo>
                    <a:pt x="-988" y="-2399"/>
                    <a:pt x="2441" y="-5300"/>
                    <a:pt x="2968" y="-3454"/>
                  </a:cubicBezTo>
                  <a:cubicBezTo>
                    <a:pt x="3496" y="-1607"/>
                    <a:pt x="1913" y="2085"/>
                    <a:pt x="-461" y="4723"/>
                  </a:cubicBezTo>
                  <a:cubicBezTo>
                    <a:pt x="-3098" y="7624"/>
                    <a:pt x="-4417" y="11581"/>
                    <a:pt x="-3626" y="13954"/>
                  </a:cubicBezTo>
                  <a:cubicBezTo>
                    <a:pt x="-1780" y="18438"/>
                    <a:pt x="-1780" y="18702"/>
                    <a:pt x="-6791" y="15537"/>
                  </a:cubicBezTo>
                  <a:close/>
                </a:path>
              </a:pathLst>
            </a:custGeom>
            <a:solidFill>
              <a:srgbClr val="000000"/>
            </a:solidFill>
            <a:ln w="2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295" name="Freihandform: Form 8294">
              <a:extLst>
                <a:ext uri="{FF2B5EF4-FFF2-40B4-BE49-F238E27FC236}">
                  <a16:creationId xmlns:a16="http://schemas.microsoft.com/office/drawing/2014/main" id="{1C7FE15D-51F1-070E-BBA8-55B3265AD114}"/>
                </a:ext>
              </a:extLst>
            </p:cNvPr>
            <p:cNvSpPr/>
            <p:nvPr/>
          </p:nvSpPr>
          <p:spPr>
            <a:xfrm flipV="1">
              <a:off x="4383773" y="3803474"/>
              <a:ext cx="1450" cy="27735"/>
            </a:xfrm>
            <a:custGeom>
              <a:avLst/>
              <a:gdLst>
                <a:gd name="connsiteX0" fmla="*/ -8753 w 1450"/>
                <a:gd name="connsiteY0" fmla="*/ 9952 h 27735"/>
                <a:gd name="connsiteX1" fmla="*/ -7698 w 1450"/>
                <a:gd name="connsiteY1" fmla="*/ -1125 h 27735"/>
                <a:gd name="connsiteX2" fmla="*/ -7698 w 1450"/>
                <a:gd name="connsiteY2" fmla="*/ 21294 h 27735"/>
                <a:gd name="connsiteX3" fmla="*/ -8753 w 1450"/>
                <a:gd name="connsiteY3" fmla="*/ 9952 h 27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0" h="27735">
                  <a:moveTo>
                    <a:pt x="-8753" y="9952"/>
                  </a:moveTo>
                  <a:cubicBezTo>
                    <a:pt x="-8753" y="-2444"/>
                    <a:pt x="-8226" y="-7456"/>
                    <a:pt x="-7698" y="-1125"/>
                  </a:cubicBezTo>
                  <a:cubicBezTo>
                    <a:pt x="-7171" y="4941"/>
                    <a:pt x="-7171" y="14964"/>
                    <a:pt x="-7698" y="21294"/>
                  </a:cubicBezTo>
                  <a:cubicBezTo>
                    <a:pt x="-8226" y="27360"/>
                    <a:pt x="-8753" y="22349"/>
                    <a:pt x="-8753" y="9952"/>
                  </a:cubicBezTo>
                  <a:close/>
                </a:path>
              </a:pathLst>
            </a:custGeom>
            <a:solidFill>
              <a:srgbClr val="000000"/>
            </a:solidFill>
            <a:ln w="2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296" name="Freihandform: Form 8295">
              <a:extLst>
                <a:ext uri="{FF2B5EF4-FFF2-40B4-BE49-F238E27FC236}">
                  <a16:creationId xmlns:a16="http://schemas.microsoft.com/office/drawing/2014/main" id="{EC21F382-D4CD-89B5-66B5-4C4E25F971B0}"/>
                </a:ext>
              </a:extLst>
            </p:cNvPr>
            <p:cNvSpPr/>
            <p:nvPr/>
          </p:nvSpPr>
          <p:spPr>
            <a:xfrm flipV="1">
              <a:off x="4274842" y="1765525"/>
              <a:ext cx="10306" cy="9603"/>
            </a:xfrm>
            <a:custGeom>
              <a:avLst/>
              <a:gdLst>
                <a:gd name="connsiteX0" fmla="*/ -8397 w 10306"/>
                <a:gd name="connsiteY0" fmla="*/ -6326 h 9603"/>
                <a:gd name="connsiteX1" fmla="*/ 307 w 10306"/>
                <a:gd name="connsiteY1" fmla="*/ -10810 h 9603"/>
                <a:gd name="connsiteX2" fmla="*/ -484 w 10306"/>
                <a:gd name="connsiteY2" fmla="*/ -5271 h 9603"/>
                <a:gd name="connsiteX3" fmla="*/ -8397 w 10306"/>
                <a:gd name="connsiteY3" fmla="*/ -6326 h 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06" h="9603">
                  <a:moveTo>
                    <a:pt x="-8397" y="-6326"/>
                  </a:moveTo>
                  <a:cubicBezTo>
                    <a:pt x="-8397" y="-11865"/>
                    <a:pt x="-3122" y="-14239"/>
                    <a:pt x="307" y="-10810"/>
                  </a:cubicBezTo>
                  <a:cubicBezTo>
                    <a:pt x="2681" y="-8436"/>
                    <a:pt x="2417" y="-7117"/>
                    <a:pt x="-484" y="-5271"/>
                  </a:cubicBezTo>
                  <a:cubicBezTo>
                    <a:pt x="-6023" y="-1578"/>
                    <a:pt x="-8397" y="-2106"/>
                    <a:pt x="-8397" y="-6326"/>
                  </a:cubicBezTo>
                  <a:close/>
                </a:path>
              </a:pathLst>
            </a:custGeom>
            <a:solidFill>
              <a:srgbClr val="000000"/>
            </a:solidFill>
            <a:ln w="2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299" name="Freihandform: Form 8298">
              <a:extLst>
                <a:ext uri="{FF2B5EF4-FFF2-40B4-BE49-F238E27FC236}">
                  <a16:creationId xmlns:a16="http://schemas.microsoft.com/office/drawing/2014/main" id="{7326C34C-4E31-7198-62A4-B94BF69E00FB}"/>
                </a:ext>
              </a:extLst>
            </p:cNvPr>
            <p:cNvSpPr/>
            <p:nvPr/>
          </p:nvSpPr>
          <p:spPr>
            <a:xfrm flipV="1">
              <a:off x="3536331" y="1767995"/>
              <a:ext cx="5275" cy="5275"/>
            </a:xfrm>
            <a:custGeom>
              <a:avLst/>
              <a:gdLst>
                <a:gd name="connsiteX0" fmla="*/ -5868 w 5275"/>
                <a:gd name="connsiteY0" fmla="*/ -9766 h 5275"/>
                <a:gd name="connsiteX1" fmla="*/ -3230 w 5275"/>
                <a:gd name="connsiteY1" fmla="*/ -12404 h 5275"/>
                <a:gd name="connsiteX2" fmla="*/ -593 w 5275"/>
                <a:gd name="connsiteY2" fmla="*/ -9766 h 5275"/>
                <a:gd name="connsiteX3" fmla="*/ -3230 w 5275"/>
                <a:gd name="connsiteY3" fmla="*/ -7129 h 5275"/>
                <a:gd name="connsiteX4" fmla="*/ -5868 w 5275"/>
                <a:gd name="connsiteY4" fmla="*/ -9766 h 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5" h="5275">
                  <a:moveTo>
                    <a:pt x="-5868" y="-9766"/>
                  </a:moveTo>
                  <a:cubicBezTo>
                    <a:pt x="-5868" y="-11085"/>
                    <a:pt x="-4549" y="-12404"/>
                    <a:pt x="-3230" y="-12404"/>
                  </a:cubicBezTo>
                  <a:cubicBezTo>
                    <a:pt x="-1648" y="-12404"/>
                    <a:pt x="-593" y="-11085"/>
                    <a:pt x="-593" y="-9766"/>
                  </a:cubicBezTo>
                  <a:cubicBezTo>
                    <a:pt x="-593" y="-8184"/>
                    <a:pt x="-1648" y="-7129"/>
                    <a:pt x="-3230" y="-7129"/>
                  </a:cubicBezTo>
                  <a:cubicBezTo>
                    <a:pt x="-4549" y="-7129"/>
                    <a:pt x="-5868" y="-8184"/>
                    <a:pt x="-5868" y="-9766"/>
                  </a:cubicBezTo>
                  <a:close/>
                </a:path>
              </a:pathLst>
            </a:custGeom>
            <a:solidFill>
              <a:srgbClr val="000000"/>
            </a:solidFill>
            <a:ln w="2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304" name="Freihandform: Form 8303">
              <a:extLst>
                <a:ext uri="{FF2B5EF4-FFF2-40B4-BE49-F238E27FC236}">
                  <a16:creationId xmlns:a16="http://schemas.microsoft.com/office/drawing/2014/main" id="{F7EF927A-8024-0504-8BDF-4A5D94E59FF2}"/>
                </a:ext>
              </a:extLst>
            </p:cNvPr>
            <p:cNvSpPr/>
            <p:nvPr/>
          </p:nvSpPr>
          <p:spPr>
            <a:xfrm flipV="1">
              <a:off x="4340937" y="2385755"/>
              <a:ext cx="114050" cy="114165"/>
            </a:xfrm>
            <a:custGeom>
              <a:avLst/>
              <a:gdLst>
                <a:gd name="connsiteX0" fmla="*/ 23223 w 114050"/>
                <a:gd name="connsiteY0" fmla="*/ 98276 h 114165"/>
                <a:gd name="connsiteX1" fmla="*/ 12 w 114050"/>
                <a:gd name="connsiteY1" fmla="*/ 17039 h 114165"/>
                <a:gd name="connsiteX2" fmla="*/ 47752 w 114050"/>
                <a:gd name="connsiteY2" fmla="*/ -9601 h 114165"/>
                <a:gd name="connsiteX3" fmla="*/ 105250 w 114050"/>
                <a:gd name="connsiteY3" fmla="*/ 46843 h 114165"/>
                <a:gd name="connsiteX4" fmla="*/ 23223 w 114050"/>
                <a:gd name="connsiteY4" fmla="*/ 98276 h 11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50" h="114165">
                  <a:moveTo>
                    <a:pt x="23223" y="98276"/>
                  </a:moveTo>
                  <a:cubicBezTo>
                    <a:pt x="-7637" y="82978"/>
                    <a:pt x="-17923" y="47371"/>
                    <a:pt x="12" y="17039"/>
                  </a:cubicBezTo>
                  <a:cubicBezTo>
                    <a:pt x="10035" y="-105"/>
                    <a:pt x="26915" y="-9601"/>
                    <a:pt x="47752" y="-9601"/>
                  </a:cubicBezTo>
                  <a:cubicBezTo>
                    <a:pt x="81248" y="-9337"/>
                    <a:pt x="104986" y="13874"/>
                    <a:pt x="105250" y="46843"/>
                  </a:cubicBezTo>
                  <a:cubicBezTo>
                    <a:pt x="105514" y="90363"/>
                    <a:pt x="61994" y="117530"/>
                    <a:pt x="23223" y="98276"/>
                  </a:cubicBezTo>
                  <a:close/>
                </a:path>
              </a:pathLst>
            </a:custGeom>
            <a:solidFill>
              <a:srgbClr val="000000"/>
            </a:solidFill>
            <a:ln w="2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305" name="Freihandform: Form 8304">
              <a:extLst>
                <a:ext uri="{FF2B5EF4-FFF2-40B4-BE49-F238E27FC236}">
                  <a16:creationId xmlns:a16="http://schemas.microsoft.com/office/drawing/2014/main" id="{7B1BA189-41DF-3A01-D820-6D833D35B252}"/>
                </a:ext>
              </a:extLst>
            </p:cNvPr>
            <p:cNvSpPr/>
            <p:nvPr/>
          </p:nvSpPr>
          <p:spPr>
            <a:xfrm flipV="1">
              <a:off x="3304228" y="3933440"/>
              <a:ext cx="458608" cy="115718"/>
            </a:xfrm>
            <a:custGeom>
              <a:avLst/>
              <a:gdLst>
                <a:gd name="connsiteX0" fmla="*/ 28439 w 458608"/>
                <a:gd name="connsiteY0" fmla="*/ 108353 h 115718"/>
                <a:gd name="connsiteX1" fmla="*/ -5849 w 458608"/>
                <a:gd name="connsiteY1" fmla="*/ 55602 h 115718"/>
                <a:gd name="connsiteX2" fmla="*/ 40044 w 458608"/>
                <a:gd name="connsiteY2" fmla="*/ -842 h 115718"/>
                <a:gd name="connsiteX3" fmla="*/ 231529 w 458608"/>
                <a:gd name="connsiteY3" fmla="*/ -2952 h 115718"/>
                <a:gd name="connsiteX4" fmla="*/ 409827 w 458608"/>
                <a:gd name="connsiteY4" fmla="*/ -2161 h 115718"/>
                <a:gd name="connsiteX5" fmla="*/ 422751 w 458608"/>
                <a:gd name="connsiteY5" fmla="*/ 4697 h 115718"/>
                <a:gd name="connsiteX6" fmla="*/ 452555 w 458608"/>
                <a:gd name="connsiteY6" fmla="*/ 51645 h 115718"/>
                <a:gd name="connsiteX7" fmla="*/ 435411 w 458608"/>
                <a:gd name="connsiteY7" fmla="*/ 97275 h 115718"/>
                <a:gd name="connsiteX8" fmla="*/ 223089 w 458608"/>
                <a:gd name="connsiteY8" fmla="*/ 112573 h 115718"/>
                <a:gd name="connsiteX9" fmla="*/ 28439 w 458608"/>
                <a:gd name="connsiteY9" fmla="*/ 108353 h 115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608" h="115718">
                  <a:moveTo>
                    <a:pt x="28439" y="108353"/>
                  </a:moveTo>
                  <a:cubicBezTo>
                    <a:pt x="7074" y="99122"/>
                    <a:pt x="-5849" y="79076"/>
                    <a:pt x="-5849" y="55602"/>
                  </a:cubicBezTo>
                  <a:cubicBezTo>
                    <a:pt x="-5849" y="26852"/>
                    <a:pt x="11822" y="5224"/>
                    <a:pt x="40044" y="-842"/>
                  </a:cubicBezTo>
                  <a:cubicBezTo>
                    <a:pt x="49275" y="-2952"/>
                    <a:pt x="108356" y="-3480"/>
                    <a:pt x="231529" y="-2952"/>
                  </a:cubicBezTo>
                  <a:lnTo>
                    <a:pt x="409827" y="-2161"/>
                  </a:lnTo>
                  <a:lnTo>
                    <a:pt x="422751" y="4697"/>
                  </a:lnTo>
                  <a:cubicBezTo>
                    <a:pt x="442269" y="14456"/>
                    <a:pt x="451236" y="28962"/>
                    <a:pt x="452555" y="51645"/>
                  </a:cubicBezTo>
                  <a:cubicBezTo>
                    <a:pt x="453874" y="71691"/>
                    <a:pt x="448862" y="84615"/>
                    <a:pt x="435411" y="97275"/>
                  </a:cubicBezTo>
                  <a:cubicBezTo>
                    <a:pt x="418795" y="113101"/>
                    <a:pt x="425652" y="112573"/>
                    <a:pt x="223089" y="112573"/>
                  </a:cubicBezTo>
                  <a:cubicBezTo>
                    <a:pt x="63254" y="112309"/>
                    <a:pt x="36351" y="111782"/>
                    <a:pt x="28439" y="108353"/>
                  </a:cubicBezTo>
                  <a:close/>
                </a:path>
              </a:pathLst>
            </a:custGeom>
            <a:solidFill>
              <a:srgbClr val="000000"/>
            </a:solidFill>
            <a:ln w="2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306" name="Freihandform: Form 8305">
              <a:extLst>
                <a:ext uri="{FF2B5EF4-FFF2-40B4-BE49-F238E27FC236}">
                  <a16:creationId xmlns:a16="http://schemas.microsoft.com/office/drawing/2014/main" id="{A1555826-89C3-B0A3-F2DE-59A726A33153}"/>
                </a:ext>
              </a:extLst>
            </p:cNvPr>
            <p:cNvSpPr/>
            <p:nvPr/>
          </p:nvSpPr>
          <p:spPr>
            <a:xfrm flipV="1">
              <a:off x="3130150" y="4162911"/>
              <a:ext cx="9434" cy="5275"/>
            </a:xfrm>
            <a:custGeom>
              <a:avLst/>
              <a:gdLst>
                <a:gd name="connsiteX0" fmla="*/ -4489 w 9434"/>
                <a:gd name="connsiteY0" fmla="*/ 222 h 5275"/>
                <a:gd name="connsiteX1" fmla="*/ 1050 w 9434"/>
                <a:gd name="connsiteY1" fmla="*/ -2416 h 5275"/>
                <a:gd name="connsiteX2" fmla="*/ 4742 w 9434"/>
                <a:gd name="connsiteY2" fmla="*/ 222 h 5275"/>
                <a:gd name="connsiteX3" fmla="*/ -797 w 9434"/>
                <a:gd name="connsiteY3" fmla="*/ 2859 h 5275"/>
                <a:gd name="connsiteX4" fmla="*/ -4489 w 9434"/>
                <a:gd name="connsiteY4" fmla="*/ 222 h 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34" h="5275">
                  <a:moveTo>
                    <a:pt x="-4489" y="222"/>
                  </a:moveTo>
                  <a:cubicBezTo>
                    <a:pt x="-4489" y="-1097"/>
                    <a:pt x="-2115" y="-2416"/>
                    <a:pt x="1050" y="-2416"/>
                  </a:cubicBezTo>
                  <a:cubicBezTo>
                    <a:pt x="3951" y="-2416"/>
                    <a:pt x="5534" y="-1097"/>
                    <a:pt x="4742" y="222"/>
                  </a:cubicBezTo>
                  <a:cubicBezTo>
                    <a:pt x="3951" y="1804"/>
                    <a:pt x="1313" y="2859"/>
                    <a:pt x="-797" y="2859"/>
                  </a:cubicBezTo>
                  <a:cubicBezTo>
                    <a:pt x="-2907" y="2859"/>
                    <a:pt x="-4489" y="1804"/>
                    <a:pt x="-4489" y="222"/>
                  </a:cubicBezTo>
                  <a:close/>
                </a:path>
              </a:pathLst>
            </a:custGeom>
            <a:solidFill>
              <a:srgbClr val="000000"/>
            </a:solidFill>
            <a:ln w="2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307" name="Freihandform: Form 8306">
              <a:extLst>
                <a:ext uri="{FF2B5EF4-FFF2-40B4-BE49-F238E27FC236}">
                  <a16:creationId xmlns:a16="http://schemas.microsoft.com/office/drawing/2014/main" id="{CF687AE3-D350-E88A-71D6-CF00DA89EACF}"/>
                </a:ext>
              </a:extLst>
            </p:cNvPr>
            <p:cNvSpPr/>
            <p:nvPr/>
          </p:nvSpPr>
          <p:spPr>
            <a:xfrm flipV="1">
              <a:off x="3916137" y="4170824"/>
              <a:ext cx="5275" cy="4328"/>
            </a:xfrm>
            <a:custGeom>
              <a:avLst/>
              <a:gdLst>
                <a:gd name="connsiteX0" fmla="*/ -7164 w 5275"/>
                <a:gd name="connsiteY0" fmla="*/ -958 h 4328"/>
                <a:gd name="connsiteX1" fmla="*/ -4526 w 5275"/>
                <a:gd name="connsiteY1" fmla="*/ -2013 h 4328"/>
                <a:gd name="connsiteX2" fmla="*/ -1889 w 5275"/>
                <a:gd name="connsiteY2" fmla="*/ 888 h 4328"/>
                <a:gd name="connsiteX3" fmla="*/ -4526 w 5275"/>
                <a:gd name="connsiteY3" fmla="*/ 1943 h 4328"/>
                <a:gd name="connsiteX4" fmla="*/ -7164 w 5275"/>
                <a:gd name="connsiteY4" fmla="*/ -958 h 4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5" h="4328">
                  <a:moveTo>
                    <a:pt x="-7164" y="-958"/>
                  </a:moveTo>
                  <a:cubicBezTo>
                    <a:pt x="-7164" y="-2277"/>
                    <a:pt x="-5845" y="-2804"/>
                    <a:pt x="-4526" y="-2013"/>
                  </a:cubicBezTo>
                  <a:cubicBezTo>
                    <a:pt x="-2944" y="-1222"/>
                    <a:pt x="-1889" y="97"/>
                    <a:pt x="-1889" y="888"/>
                  </a:cubicBezTo>
                  <a:cubicBezTo>
                    <a:pt x="-1889" y="1416"/>
                    <a:pt x="-2944" y="1943"/>
                    <a:pt x="-4526" y="1943"/>
                  </a:cubicBezTo>
                  <a:cubicBezTo>
                    <a:pt x="-5845" y="1943"/>
                    <a:pt x="-7164" y="624"/>
                    <a:pt x="-7164" y="-958"/>
                  </a:cubicBezTo>
                  <a:close/>
                </a:path>
              </a:pathLst>
            </a:custGeom>
            <a:solidFill>
              <a:srgbClr val="000000"/>
            </a:solidFill>
            <a:ln w="2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pic>
        <p:nvPicPr>
          <p:cNvPr id="8309" name="Grafik 8308">
            <a:extLst>
              <a:ext uri="{FF2B5EF4-FFF2-40B4-BE49-F238E27FC236}">
                <a16:creationId xmlns:a16="http://schemas.microsoft.com/office/drawing/2014/main" id="{C5033DD9-8434-5098-B1E2-8CCF3C17FB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843969" y="2294618"/>
            <a:ext cx="735454" cy="721173"/>
          </a:xfrm>
          <a:prstGeom prst="rect">
            <a:avLst/>
          </a:prstGeom>
        </p:spPr>
      </p:pic>
      <p:grpSp>
        <p:nvGrpSpPr>
          <p:cNvPr id="8322" name="Gruppieren 8321">
            <a:extLst>
              <a:ext uri="{FF2B5EF4-FFF2-40B4-BE49-F238E27FC236}">
                <a16:creationId xmlns:a16="http://schemas.microsoft.com/office/drawing/2014/main" id="{3600A2A5-CC34-A881-B804-52B37C732362}"/>
              </a:ext>
            </a:extLst>
          </p:cNvPr>
          <p:cNvGrpSpPr/>
          <p:nvPr/>
        </p:nvGrpSpPr>
        <p:grpSpPr>
          <a:xfrm>
            <a:off x="8620469" y="4524005"/>
            <a:ext cx="1075674" cy="779145"/>
            <a:chOff x="8620469" y="4524005"/>
            <a:chExt cx="1075674" cy="779145"/>
          </a:xfrm>
        </p:grpSpPr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A4BB75F4-B706-9BBE-EA18-7CEB005853C6}"/>
                </a:ext>
              </a:extLst>
            </p:cNvPr>
            <p:cNvSpPr txBox="1"/>
            <p:nvPr/>
          </p:nvSpPr>
          <p:spPr>
            <a:xfrm>
              <a:off x="8756228" y="4995373"/>
              <a:ext cx="7730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/>
                <a:t>E-Auto</a:t>
              </a:r>
            </a:p>
          </p:txBody>
        </p:sp>
        <p:pic>
          <p:nvPicPr>
            <p:cNvPr id="8315" name="Grafik 8314">
              <a:extLst>
                <a:ext uri="{FF2B5EF4-FFF2-40B4-BE49-F238E27FC236}">
                  <a16:creationId xmlns:a16="http://schemas.microsoft.com/office/drawing/2014/main" id="{8F06FBA6-BEE2-783C-5AB6-673D8BB80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flipH="1">
              <a:off x="8620469" y="4524005"/>
              <a:ext cx="1075674" cy="743982"/>
            </a:xfrm>
            <a:prstGeom prst="rect">
              <a:avLst/>
            </a:prstGeom>
          </p:spPr>
        </p:pic>
        <p:cxnSp>
          <p:nvCxnSpPr>
            <p:cNvPr id="8316" name="Gerader Verbinder 8315">
              <a:extLst>
                <a:ext uri="{FF2B5EF4-FFF2-40B4-BE49-F238E27FC236}">
                  <a16:creationId xmlns:a16="http://schemas.microsoft.com/office/drawing/2014/main" id="{B8B5261E-0628-8AB7-582F-E3DF81ED66F8}"/>
                </a:ext>
              </a:extLst>
            </p:cNvPr>
            <p:cNvCxnSpPr/>
            <p:nvPr/>
          </p:nvCxnSpPr>
          <p:spPr bwMode="auto">
            <a:xfrm>
              <a:off x="8709825" y="4917978"/>
              <a:ext cx="117475" cy="2168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" name="Rectangle 4">
            <a:extLst>
              <a:ext uri="{FF2B5EF4-FFF2-40B4-BE49-F238E27FC236}">
                <a16:creationId xmlns:a16="http://schemas.microsoft.com/office/drawing/2014/main" id="{0F500B3D-827F-8553-64F7-C50ED8596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06" y="6182224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800" dirty="0">
                <a:solidFill>
                  <a:srgbClr val="00B050"/>
                </a:solidFill>
              </a:rPr>
              <a:t>Der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ProSumer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de-DE" altLang="de-DE" sz="1800" noProof="0" dirty="0">
                <a:solidFill>
                  <a:srgbClr val="00B050"/>
                </a:solidFill>
              </a:rPr>
              <a:t>wird dabei zur 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Schlüsselkomponente!</a:t>
            </a:r>
          </a:p>
        </p:txBody>
      </p:sp>
      <p:grpSp>
        <p:nvGrpSpPr>
          <p:cNvPr id="8348" name="Gruppieren 8347">
            <a:extLst>
              <a:ext uri="{FF2B5EF4-FFF2-40B4-BE49-F238E27FC236}">
                <a16:creationId xmlns:a16="http://schemas.microsoft.com/office/drawing/2014/main" id="{D7D0246C-9E2B-01E5-AD9F-62C1AF9616FA}"/>
              </a:ext>
            </a:extLst>
          </p:cNvPr>
          <p:cNvGrpSpPr/>
          <p:nvPr/>
        </p:nvGrpSpPr>
        <p:grpSpPr>
          <a:xfrm>
            <a:off x="5262113" y="1424647"/>
            <a:ext cx="3569582" cy="1831670"/>
            <a:chOff x="5262113" y="1424647"/>
            <a:chExt cx="3569582" cy="1831670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2B294B2C-0EAB-1148-BD11-9446A3CC4BF8}"/>
                </a:ext>
              </a:extLst>
            </p:cNvPr>
            <p:cNvGrpSpPr/>
            <p:nvPr/>
          </p:nvGrpSpPr>
          <p:grpSpPr>
            <a:xfrm>
              <a:off x="5262113" y="1424647"/>
              <a:ext cx="3569582" cy="1831670"/>
              <a:chOff x="5262113" y="1424647"/>
              <a:chExt cx="3569582" cy="1831670"/>
            </a:xfrm>
          </p:grpSpPr>
          <p:grpSp>
            <p:nvGrpSpPr>
              <p:cNvPr id="8317" name="Gruppieren 8316">
                <a:extLst>
                  <a:ext uri="{FF2B5EF4-FFF2-40B4-BE49-F238E27FC236}">
                    <a16:creationId xmlns:a16="http://schemas.microsoft.com/office/drawing/2014/main" id="{385FD122-F622-FF83-2205-FC457A03A9E5}"/>
                  </a:ext>
                </a:extLst>
              </p:cNvPr>
              <p:cNvGrpSpPr/>
              <p:nvPr/>
            </p:nvGrpSpPr>
            <p:grpSpPr>
              <a:xfrm>
                <a:off x="5262113" y="1424647"/>
                <a:ext cx="3569582" cy="1504864"/>
                <a:chOff x="5262113" y="1424647"/>
                <a:chExt cx="3569582" cy="1504864"/>
              </a:xfrm>
            </p:grpSpPr>
            <p:pic>
              <p:nvPicPr>
                <p:cNvPr id="8301" name="Grafik 8300" descr="Ein Bild, das Kreis, Entwurf, Design enthält.&#10;&#10;Automatisch generierte Beschreibung">
                  <a:extLst>
                    <a:ext uri="{FF2B5EF4-FFF2-40B4-BE49-F238E27FC236}">
                      <a16:creationId xmlns:a16="http://schemas.microsoft.com/office/drawing/2014/main" id="{764FBE9B-50B2-82D1-31E2-E6A209CF7C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256"/>
                <a:stretch/>
              </p:blipFill>
              <p:spPr>
                <a:xfrm>
                  <a:off x="7600121" y="2631993"/>
                  <a:ext cx="178452" cy="171461"/>
                </a:xfrm>
                <a:prstGeom prst="rect">
                  <a:avLst/>
                </a:prstGeom>
              </p:spPr>
            </p:pic>
            <p:grpSp>
              <p:nvGrpSpPr>
                <p:cNvPr id="29" name="Gruppieren 28">
                  <a:extLst>
                    <a:ext uri="{FF2B5EF4-FFF2-40B4-BE49-F238E27FC236}">
                      <a16:creationId xmlns:a16="http://schemas.microsoft.com/office/drawing/2014/main" id="{F4AE96A9-5E5B-6AE9-3184-82D50152386D}"/>
                    </a:ext>
                  </a:extLst>
                </p:cNvPr>
                <p:cNvGrpSpPr/>
                <p:nvPr/>
              </p:nvGrpSpPr>
              <p:grpSpPr>
                <a:xfrm>
                  <a:off x="6903165" y="1424647"/>
                  <a:ext cx="1928530" cy="1504864"/>
                  <a:chOff x="2379234" y="2470777"/>
                  <a:chExt cx="4832140" cy="3347910"/>
                </a:xfrm>
              </p:grpSpPr>
              <p:sp>
                <p:nvSpPr>
                  <p:cNvPr id="30" name="Freihandform: Form 29">
                    <a:extLst>
                      <a:ext uri="{FF2B5EF4-FFF2-40B4-BE49-F238E27FC236}">
                        <a16:creationId xmlns:a16="http://schemas.microsoft.com/office/drawing/2014/main" id="{94B34AA4-1DB1-B337-7A66-374B6A2143AA}"/>
                      </a:ext>
                    </a:extLst>
                  </p:cNvPr>
                  <p:cNvSpPr/>
                  <p:nvPr/>
                </p:nvSpPr>
                <p:spPr>
                  <a:xfrm rot="10800000" flipH="1" flipV="1">
                    <a:off x="2379234" y="2470777"/>
                    <a:ext cx="4832140" cy="3347910"/>
                  </a:xfrm>
                  <a:custGeom>
                    <a:avLst/>
                    <a:gdLst>
                      <a:gd name="connsiteX0" fmla="*/ 497198 w 3607783"/>
                      <a:gd name="connsiteY0" fmla="*/ 32132 h 3347910"/>
                      <a:gd name="connsiteX1" fmla="*/ 242962 w 3607783"/>
                      <a:gd name="connsiteY1" fmla="*/ 742414 h 3347910"/>
                      <a:gd name="connsiteX2" fmla="*/ 0 w 3607783"/>
                      <a:gd name="connsiteY2" fmla="*/ 1446496 h 3347910"/>
                      <a:gd name="connsiteX3" fmla="*/ 10147 w 3607783"/>
                      <a:gd name="connsiteY3" fmla="*/ 1468481 h 3347910"/>
                      <a:gd name="connsiteX4" fmla="*/ 197301 w 3607783"/>
                      <a:gd name="connsiteY4" fmla="*/ 1403653 h 3347910"/>
                      <a:gd name="connsiteX5" fmla="*/ 202938 w 3607783"/>
                      <a:gd name="connsiteY5" fmla="*/ 1478064 h 3347910"/>
                      <a:gd name="connsiteX6" fmla="*/ 214212 w 3607783"/>
                      <a:gd name="connsiteY6" fmla="*/ 2043471 h 3347910"/>
                      <a:gd name="connsiteX7" fmla="*/ 225486 w 3607783"/>
                      <a:gd name="connsiteY7" fmla="*/ 2580129 h 3347910"/>
                      <a:gd name="connsiteX8" fmla="*/ 225486 w 3607783"/>
                      <a:gd name="connsiteY8" fmla="*/ 2626354 h 3347910"/>
                      <a:gd name="connsiteX9" fmla="*/ 421660 w 3607783"/>
                      <a:gd name="connsiteY9" fmla="*/ 2780812 h 3347910"/>
                      <a:gd name="connsiteX10" fmla="*/ 879961 w 3607783"/>
                      <a:gd name="connsiteY10" fmla="*/ 3141590 h 3347910"/>
                      <a:gd name="connsiteX11" fmla="*/ 1142653 w 3607783"/>
                      <a:gd name="connsiteY11" fmla="*/ 3347910 h 3347910"/>
                      <a:gd name="connsiteX12" fmla="*/ 2246973 w 3607783"/>
                      <a:gd name="connsiteY12" fmla="*/ 3325362 h 3347910"/>
                      <a:gd name="connsiteX13" fmla="*/ 3351856 w 3607783"/>
                      <a:gd name="connsiteY13" fmla="*/ 3301686 h 3347910"/>
                      <a:gd name="connsiteX14" fmla="*/ 3359748 w 3607783"/>
                      <a:gd name="connsiteY14" fmla="*/ 2686108 h 3347910"/>
                      <a:gd name="connsiteX15" fmla="*/ 3368768 w 3607783"/>
                      <a:gd name="connsiteY15" fmla="*/ 2047417 h 3347910"/>
                      <a:gd name="connsiteX16" fmla="*/ 3371586 w 3607783"/>
                      <a:gd name="connsiteY16" fmla="*/ 2023741 h 3347910"/>
                      <a:gd name="connsiteX17" fmla="*/ 3421193 w 3607783"/>
                      <a:gd name="connsiteY17" fmla="*/ 2023741 h 3347910"/>
                      <a:gd name="connsiteX18" fmla="*/ 3539010 w 3607783"/>
                      <a:gd name="connsiteY18" fmla="*/ 2019795 h 3347910"/>
                      <a:gd name="connsiteX19" fmla="*/ 3607783 w 3607783"/>
                      <a:gd name="connsiteY19" fmla="*/ 2016413 h 3347910"/>
                      <a:gd name="connsiteX20" fmla="*/ 3607783 w 3607783"/>
                      <a:gd name="connsiteY20" fmla="*/ 1997810 h 3347910"/>
                      <a:gd name="connsiteX21" fmla="*/ 3484329 w 3607783"/>
                      <a:gd name="connsiteY21" fmla="*/ 1712570 h 3347910"/>
                      <a:gd name="connsiteX22" fmla="*/ 2955564 w 3607783"/>
                      <a:gd name="connsiteY22" fmla="*/ 569353 h 3347910"/>
                      <a:gd name="connsiteX23" fmla="*/ 2761082 w 3607783"/>
                      <a:gd name="connsiteY23" fmla="*/ 148257 h 3347910"/>
                      <a:gd name="connsiteX24" fmla="*/ 2727259 w 3607783"/>
                      <a:gd name="connsiteY24" fmla="*/ 73847 h 3347910"/>
                      <a:gd name="connsiteX25" fmla="*/ 2692308 w 3607783"/>
                      <a:gd name="connsiteY25" fmla="*/ 71028 h 3347910"/>
                      <a:gd name="connsiteX26" fmla="*/ 2367608 w 3607783"/>
                      <a:gd name="connsiteY26" fmla="*/ 59190 h 3347910"/>
                      <a:gd name="connsiteX27" fmla="*/ 1296547 w 3607783"/>
                      <a:gd name="connsiteY27" fmla="*/ 25367 h 3347910"/>
                      <a:gd name="connsiteX28" fmla="*/ 511854 w 3607783"/>
                      <a:gd name="connsiteY28" fmla="*/ 0 h 3347910"/>
                      <a:gd name="connsiteX29" fmla="*/ 497198 w 3607783"/>
                      <a:gd name="connsiteY29" fmla="*/ 32132 h 3347910"/>
                      <a:gd name="connsiteX30" fmla="*/ 1519215 w 3607783"/>
                      <a:gd name="connsiteY30" fmla="*/ 99214 h 3347910"/>
                      <a:gd name="connsiteX31" fmla="*/ 2581820 w 3607783"/>
                      <a:gd name="connsiteY31" fmla="*/ 133601 h 3347910"/>
                      <a:gd name="connsiteX32" fmla="*/ 2681034 w 3607783"/>
                      <a:gd name="connsiteY32" fmla="*/ 136983 h 3347910"/>
                      <a:gd name="connsiteX33" fmla="*/ 2709783 w 3607783"/>
                      <a:gd name="connsiteY33" fmla="*/ 199556 h 3347910"/>
                      <a:gd name="connsiteX34" fmla="*/ 3062670 w 3607783"/>
                      <a:gd name="connsiteY34" fmla="*/ 961136 h 3347910"/>
                      <a:gd name="connsiteX35" fmla="*/ 3454452 w 3607783"/>
                      <a:gd name="connsiteY35" fmla="*/ 1806710 h 3347910"/>
                      <a:gd name="connsiteX36" fmla="*/ 3522098 w 3607783"/>
                      <a:gd name="connsiteY36" fmla="*/ 1953277 h 3347910"/>
                      <a:gd name="connsiteX37" fmla="*/ 3414429 w 3607783"/>
                      <a:gd name="connsiteY37" fmla="*/ 1957786 h 3347910"/>
                      <a:gd name="connsiteX38" fmla="*/ 3305631 w 3607783"/>
                      <a:gd name="connsiteY38" fmla="*/ 1963423 h 3347910"/>
                      <a:gd name="connsiteX39" fmla="*/ 3295485 w 3607783"/>
                      <a:gd name="connsiteY39" fmla="*/ 2598168 h 3347910"/>
                      <a:gd name="connsiteX40" fmla="*/ 3283646 w 3607783"/>
                      <a:gd name="connsiteY40" fmla="*/ 3234603 h 3347910"/>
                      <a:gd name="connsiteX41" fmla="*/ 1211990 w 3607783"/>
                      <a:gd name="connsiteY41" fmla="*/ 3280264 h 3347910"/>
                      <a:gd name="connsiteX42" fmla="*/ 1164074 w 3607783"/>
                      <a:gd name="connsiteY42" fmla="*/ 3280828 h 3347910"/>
                      <a:gd name="connsiteX43" fmla="*/ 730012 w 3607783"/>
                      <a:gd name="connsiteY43" fmla="*/ 2939216 h 3347910"/>
                      <a:gd name="connsiteX44" fmla="*/ 295951 w 3607783"/>
                      <a:gd name="connsiteY44" fmla="*/ 2597041 h 3347910"/>
                      <a:gd name="connsiteX45" fmla="*/ 292005 w 3607783"/>
                      <a:gd name="connsiteY45" fmla="*/ 2523194 h 3347910"/>
                      <a:gd name="connsiteX46" fmla="*/ 276221 w 3607783"/>
                      <a:gd name="connsiteY46" fmla="*/ 1879993 h 3347910"/>
                      <a:gd name="connsiteX47" fmla="*/ 264383 w 3607783"/>
                      <a:gd name="connsiteY47" fmla="*/ 1310640 h 3347910"/>
                      <a:gd name="connsiteX48" fmla="*/ 379945 w 3607783"/>
                      <a:gd name="connsiteY48" fmla="*/ 963955 h 3347910"/>
                      <a:gd name="connsiteX49" fmla="*/ 555260 w 3607783"/>
                      <a:gd name="connsiteY49" fmla="*/ 443645 h 3347910"/>
                      <a:gd name="connsiteX50" fmla="*/ 615578 w 3607783"/>
                      <a:gd name="connsiteY50" fmla="*/ 270020 h 3347910"/>
                      <a:gd name="connsiteX51" fmla="*/ 584010 w 3607783"/>
                      <a:gd name="connsiteY51" fmla="*/ 178134 h 3347910"/>
                      <a:gd name="connsiteX52" fmla="*/ 554133 w 3607783"/>
                      <a:gd name="connsiteY52" fmla="*/ 67646 h 3347910"/>
                      <a:gd name="connsiteX53" fmla="*/ 1519215 w 3607783"/>
                      <a:gd name="connsiteY53" fmla="*/ 99214 h 3347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</a:cxnLst>
                    <a:rect l="l" t="t" r="r" b="b"/>
                    <a:pathLst>
                      <a:path w="3607783" h="3347910">
                        <a:moveTo>
                          <a:pt x="497198" y="32132"/>
                        </a:moveTo>
                        <a:cubicBezTo>
                          <a:pt x="490997" y="50171"/>
                          <a:pt x="376562" y="369798"/>
                          <a:pt x="242962" y="742414"/>
                        </a:cubicBezTo>
                        <a:cubicBezTo>
                          <a:pt x="55244" y="1265543"/>
                          <a:pt x="0" y="1426202"/>
                          <a:pt x="0" y="1446496"/>
                        </a:cubicBezTo>
                        <a:cubicBezTo>
                          <a:pt x="0" y="1469044"/>
                          <a:pt x="1127" y="1471863"/>
                          <a:pt x="10147" y="1468481"/>
                        </a:cubicBezTo>
                        <a:cubicBezTo>
                          <a:pt x="47352" y="1453824"/>
                          <a:pt x="192227" y="1403653"/>
                          <a:pt x="197301" y="1403653"/>
                        </a:cubicBezTo>
                        <a:cubicBezTo>
                          <a:pt x="200683" y="1403653"/>
                          <a:pt x="202938" y="1430712"/>
                          <a:pt x="202938" y="1478064"/>
                        </a:cubicBezTo>
                        <a:cubicBezTo>
                          <a:pt x="202938" y="1519215"/>
                          <a:pt x="208011" y="1773451"/>
                          <a:pt x="214212" y="2043471"/>
                        </a:cubicBezTo>
                        <a:cubicBezTo>
                          <a:pt x="220413" y="2312928"/>
                          <a:pt x="225486" y="2554762"/>
                          <a:pt x="225486" y="2580129"/>
                        </a:cubicBezTo>
                        <a:lnTo>
                          <a:pt x="225486" y="2626354"/>
                        </a:lnTo>
                        <a:lnTo>
                          <a:pt x="421660" y="2780812"/>
                        </a:lnTo>
                        <a:cubicBezTo>
                          <a:pt x="529329" y="2865369"/>
                          <a:pt x="735650" y="3027720"/>
                          <a:pt x="879961" y="3141590"/>
                        </a:cubicBezTo>
                        <a:lnTo>
                          <a:pt x="1142653" y="3347910"/>
                        </a:lnTo>
                        <a:lnTo>
                          <a:pt x="2246973" y="3325362"/>
                        </a:lnTo>
                        <a:cubicBezTo>
                          <a:pt x="2854095" y="3312960"/>
                          <a:pt x="3351856" y="3302249"/>
                          <a:pt x="3351856" y="3301686"/>
                        </a:cubicBezTo>
                        <a:cubicBezTo>
                          <a:pt x="3352420" y="3301122"/>
                          <a:pt x="3355802" y="3024337"/>
                          <a:pt x="3359748" y="2686108"/>
                        </a:cubicBezTo>
                        <a:cubicBezTo>
                          <a:pt x="3363130" y="2347878"/>
                          <a:pt x="3367076" y="2060946"/>
                          <a:pt x="3368768" y="2047417"/>
                        </a:cubicBezTo>
                        <a:lnTo>
                          <a:pt x="3371586" y="2023741"/>
                        </a:lnTo>
                        <a:lnTo>
                          <a:pt x="3421193" y="2023741"/>
                        </a:lnTo>
                        <a:cubicBezTo>
                          <a:pt x="3448252" y="2023741"/>
                          <a:pt x="3501805" y="2022050"/>
                          <a:pt x="3539010" y="2019795"/>
                        </a:cubicBezTo>
                        <a:lnTo>
                          <a:pt x="3607783" y="2016413"/>
                        </a:lnTo>
                        <a:lnTo>
                          <a:pt x="3607783" y="1997810"/>
                        </a:lnTo>
                        <a:cubicBezTo>
                          <a:pt x="3607783" y="1985972"/>
                          <a:pt x="3565505" y="1887886"/>
                          <a:pt x="3484329" y="1712570"/>
                        </a:cubicBezTo>
                        <a:cubicBezTo>
                          <a:pt x="3347910" y="1417183"/>
                          <a:pt x="3196834" y="1090791"/>
                          <a:pt x="2955564" y="569353"/>
                        </a:cubicBezTo>
                        <a:cubicBezTo>
                          <a:pt x="2867060" y="378817"/>
                          <a:pt x="2779684" y="189409"/>
                          <a:pt x="2761082" y="148257"/>
                        </a:cubicBezTo>
                        <a:lnTo>
                          <a:pt x="2727259" y="73847"/>
                        </a:lnTo>
                        <a:lnTo>
                          <a:pt x="2692308" y="71028"/>
                        </a:lnTo>
                        <a:cubicBezTo>
                          <a:pt x="2673706" y="69337"/>
                          <a:pt x="2527139" y="64264"/>
                          <a:pt x="2367608" y="59190"/>
                        </a:cubicBezTo>
                        <a:cubicBezTo>
                          <a:pt x="2208076" y="54117"/>
                          <a:pt x="1726099" y="38896"/>
                          <a:pt x="1296547" y="25367"/>
                        </a:cubicBezTo>
                        <a:cubicBezTo>
                          <a:pt x="866995" y="11274"/>
                          <a:pt x="514109" y="0"/>
                          <a:pt x="511854" y="0"/>
                        </a:cubicBezTo>
                        <a:cubicBezTo>
                          <a:pt x="510163" y="0"/>
                          <a:pt x="503399" y="14657"/>
                          <a:pt x="497198" y="32132"/>
                        </a:cubicBezTo>
                        <a:close/>
                        <a:moveTo>
                          <a:pt x="1519215" y="99214"/>
                        </a:moveTo>
                        <a:cubicBezTo>
                          <a:pt x="2049672" y="116126"/>
                          <a:pt x="2527703" y="131910"/>
                          <a:pt x="2581820" y="133601"/>
                        </a:cubicBezTo>
                        <a:lnTo>
                          <a:pt x="2681034" y="136983"/>
                        </a:lnTo>
                        <a:lnTo>
                          <a:pt x="2709783" y="199556"/>
                        </a:lnTo>
                        <a:cubicBezTo>
                          <a:pt x="2725568" y="233942"/>
                          <a:pt x="2883972" y="576682"/>
                          <a:pt x="3062670" y="961136"/>
                        </a:cubicBezTo>
                        <a:cubicBezTo>
                          <a:pt x="3240804" y="1345591"/>
                          <a:pt x="3417247" y="1726099"/>
                          <a:pt x="3454452" y="1806710"/>
                        </a:cubicBezTo>
                        <a:lnTo>
                          <a:pt x="3522098" y="1953277"/>
                        </a:lnTo>
                        <a:lnTo>
                          <a:pt x="3414429" y="1957786"/>
                        </a:lnTo>
                        <a:cubicBezTo>
                          <a:pt x="3355238" y="1960041"/>
                          <a:pt x="3306195" y="1962860"/>
                          <a:pt x="3305631" y="1963423"/>
                        </a:cubicBezTo>
                        <a:cubicBezTo>
                          <a:pt x="3304504" y="1963987"/>
                          <a:pt x="3299994" y="2249791"/>
                          <a:pt x="3295485" y="2598168"/>
                        </a:cubicBezTo>
                        <a:cubicBezTo>
                          <a:pt x="3290975" y="2945981"/>
                          <a:pt x="3285901" y="3232349"/>
                          <a:pt x="3283646" y="3234603"/>
                        </a:cubicBezTo>
                        <a:cubicBezTo>
                          <a:pt x="3280828" y="3237986"/>
                          <a:pt x="1391815" y="3279137"/>
                          <a:pt x="1211990" y="3280264"/>
                        </a:cubicBezTo>
                        <a:lnTo>
                          <a:pt x="1164074" y="3280828"/>
                        </a:lnTo>
                        <a:lnTo>
                          <a:pt x="730012" y="2939216"/>
                        </a:lnTo>
                        <a:lnTo>
                          <a:pt x="295951" y="2597041"/>
                        </a:lnTo>
                        <a:lnTo>
                          <a:pt x="292005" y="2523194"/>
                        </a:lnTo>
                        <a:cubicBezTo>
                          <a:pt x="289750" y="2482606"/>
                          <a:pt x="282422" y="2192856"/>
                          <a:pt x="276221" y="1879993"/>
                        </a:cubicBezTo>
                        <a:lnTo>
                          <a:pt x="264383" y="1310640"/>
                        </a:lnTo>
                        <a:lnTo>
                          <a:pt x="379945" y="963955"/>
                        </a:lnTo>
                        <a:cubicBezTo>
                          <a:pt x="443081" y="773419"/>
                          <a:pt x="522001" y="538913"/>
                          <a:pt x="555260" y="443645"/>
                        </a:cubicBezTo>
                        <a:lnTo>
                          <a:pt x="615578" y="270020"/>
                        </a:lnTo>
                        <a:lnTo>
                          <a:pt x="584010" y="178134"/>
                        </a:lnTo>
                        <a:cubicBezTo>
                          <a:pt x="556952" y="99214"/>
                          <a:pt x="547932" y="67646"/>
                          <a:pt x="554133" y="67646"/>
                        </a:cubicBezTo>
                        <a:cubicBezTo>
                          <a:pt x="554697" y="67646"/>
                          <a:pt x="989322" y="81739"/>
                          <a:pt x="1519215" y="99214"/>
                        </a:cubicBezTo>
                        <a:close/>
                      </a:path>
                    </a:pathLst>
                  </a:custGeom>
                  <a:solidFill>
                    <a:srgbClr val="FFC000"/>
                  </a:solidFill>
                  <a:ln w="19050" cap="flat">
                    <a:solidFill>
                      <a:schemeClr val="tx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31" name="Freihandform: Form 30">
                    <a:extLst>
                      <a:ext uri="{FF2B5EF4-FFF2-40B4-BE49-F238E27FC236}">
                        <a16:creationId xmlns:a16="http://schemas.microsoft.com/office/drawing/2014/main" id="{EA0424AA-DF68-AD02-C1E0-3744B05081AC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3694133" y="5551094"/>
                    <a:ext cx="7323" cy="19320"/>
                  </a:xfrm>
                  <a:custGeom>
                    <a:avLst/>
                    <a:gdLst>
                      <a:gd name="connsiteX0" fmla="*/ 1435 w 7323"/>
                      <a:gd name="connsiteY0" fmla="*/ 8217 h 19320"/>
                      <a:gd name="connsiteX1" fmla="*/ 1999 w 7323"/>
                      <a:gd name="connsiteY1" fmla="*/ 18928 h 19320"/>
                      <a:gd name="connsiteX2" fmla="*/ 7073 w 7323"/>
                      <a:gd name="connsiteY2" fmla="*/ 10472 h 19320"/>
                      <a:gd name="connsiteX3" fmla="*/ 1435 w 7323"/>
                      <a:gd name="connsiteY3" fmla="*/ 8217 h 19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323" h="19320">
                        <a:moveTo>
                          <a:pt x="1435" y="8217"/>
                        </a:moveTo>
                        <a:cubicBezTo>
                          <a:pt x="-819" y="12727"/>
                          <a:pt x="-256" y="17237"/>
                          <a:pt x="1999" y="18928"/>
                        </a:cubicBezTo>
                        <a:cubicBezTo>
                          <a:pt x="4254" y="20619"/>
                          <a:pt x="7073" y="16673"/>
                          <a:pt x="7073" y="10472"/>
                        </a:cubicBezTo>
                        <a:cubicBezTo>
                          <a:pt x="8200" y="-2494"/>
                          <a:pt x="5381" y="-3621"/>
                          <a:pt x="1435" y="821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5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8288" name="Freihandform: Form 8287">
                    <a:extLst>
                      <a:ext uri="{FF2B5EF4-FFF2-40B4-BE49-F238E27FC236}">
                        <a16:creationId xmlns:a16="http://schemas.microsoft.com/office/drawing/2014/main" id="{2F35FB54-D671-2FD5-4DA1-DEF86D9CACFF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5053292" y="4798362"/>
                    <a:ext cx="16876" cy="22548"/>
                  </a:xfrm>
                  <a:custGeom>
                    <a:avLst/>
                    <a:gdLst>
                      <a:gd name="connsiteX0" fmla="*/ 5954 w 16876"/>
                      <a:gd name="connsiteY0" fmla="*/ 11274 h 22548"/>
                      <a:gd name="connsiteX1" fmla="*/ 4263 w 16876"/>
                      <a:gd name="connsiteY1" fmla="*/ 22549 h 22548"/>
                      <a:gd name="connsiteX2" fmla="*/ 14974 w 16876"/>
                      <a:gd name="connsiteY2" fmla="*/ 11274 h 22548"/>
                      <a:gd name="connsiteX3" fmla="*/ 16665 w 16876"/>
                      <a:gd name="connsiteY3" fmla="*/ 0 h 22548"/>
                      <a:gd name="connsiteX4" fmla="*/ 5954 w 16876"/>
                      <a:gd name="connsiteY4" fmla="*/ 11274 h 225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876" h="22548">
                        <a:moveTo>
                          <a:pt x="5954" y="11274"/>
                        </a:moveTo>
                        <a:cubicBezTo>
                          <a:pt x="-1374" y="19730"/>
                          <a:pt x="-1938" y="22549"/>
                          <a:pt x="4263" y="22549"/>
                        </a:cubicBezTo>
                        <a:cubicBezTo>
                          <a:pt x="8209" y="22549"/>
                          <a:pt x="13283" y="17475"/>
                          <a:pt x="14974" y="11274"/>
                        </a:cubicBezTo>
                        <a:cubicBezTo>
                          <a:pt x="16665" y="5073"/>
                          <a:pt x="17229" y="0"/>
                          <a:pt x="16665" y="0"/>
                        </a:cubicBezTo>
                        <a:cubicBezTo>
                          <a:pt x="16101" y="0"/>
                          <a:pt x="11591" y="5073"/>
                          <a:pt x="5954" y="1127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5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8290" name="Freihandform: Form 8289">
                    <a:extLst>
                      <a:ext uri="{FF2B5EF4-FFF2-40B4-BE49-F238E27FC236}">
                        <a16:creationId xmlns:a16="http://schemas.microsoft.com/office/drawing/2014/main" id="{AFF7160B-AECE-3447-171D-F433DC09F8EB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4314114" y="3767607"/>
                    <a:ext cx="34984" cy="3100"/>
                  </a:xfrm>
                  <a:custGeom>
                    <a:avLst/>
                    <a:gdLst>
                      <a:gd name="connsiteX0" fmla="*/ 4187 w 34984"/>
                      <a:gd name="connsiteY0" fmla="*/ 2255 h 3100"/>
                      <a:gd name="connsiteX1" fmla="*/ 32372 w 34984"/>
                      <a:gd name="connsiteY1" fmla="*/ 2255 h 3100"/>
                      <a:gd name="connsiteX2" fmla="*/ 16588 w 34984"/>
                      <a:gd name="connsiteY2" fmla="*/ 0 h 3100"/>
                      <a:gd name="connsiteX3" fmla="*/ 4187 w 34984"/>
                      <a:gd name="connsiteY3" fmla="*/ 2255 h 3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984" h="3100">
                        <a:moveTo>
                          <a:pt x="4187" y="2255"/>
                        </a:moveTo>
                        <a:cubicBezTo>
                          <a:pt x="12642" y="3382"/>
                          <a:pt x="25044" y="3382"/>
                          <a:pt x="32372" y="2255"/>
                        </a:cubicBezTo>
                        <a:cubicBezTo>
                          <a:pt x="39137" y="1127"/>
                          <a:pt x="32372" y="0"/>
                          <a:pt x="16588" y="0"/>
                        </a:cubicBezTo>
                        <a:cubicBezTo>
                          <a:pt x="1368" y="0"/>
                          <a:pt x="-4833" y="1127"/>
                          <a:pt x="4187" y="225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5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cxnSp>
                <p:nvCxnSpPr>
                  <p:cNvPr id="8291" name="Gerader Verbinder 8290">
                    <a:extLst>
                      <a:ext uri="{FF2B5EF4-FFF2-40B4-BE49-F238E27FC236}">
                        <a16:creationId xmlns:a16="http://schemas.microsoft.com/office/drawing/2014/main" id="{CD9F9E41-1251-834C-9576-E163586424A3}"/>
                      </a:ext>
                    </a:extLst>
                  </p:cNvPr>
                  <p:cNvCxnSpPr>
                    <a:cxnSpLocks/>
                    <a:stCxn id="30" idx="42"/>
                  </p:cNvCxnSpPr>
                  <p:nvPr/>
                </p:nvCxnSpPr>
                <p:spPr bwMode="auto">
                  <a:xfrm flipH="1" flipV="1">
                    <a:off x="3934292" y="4248912"/>
                    <a:ext cx="4063" cy="1502693"/>
                  </a:xfrm>
                  <a:prstGeom prst="line">
                    <a:avLst/>
                  </a:prstGeom>
                  <a:solidFill>
                    <a:srgbClr val="FF0000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8293" name="Freihandform: Form 8292">
                    <a:extLst>
                      <a:ext uri="{FF2B5EF4-FFF2-40B4-BE49-F238E27FC236}">
                        <a16:creationId xmlns:a16="http://schemas.microsoft.com/office/drawing/2014/main" id="{E35072B6-5D49-0A07-2F52-73547047874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122234" y="2541761"/>
                    <a:ext cx="3956992" cy="1882754"/>
                  </a:xfrm>
                  <a:custGeom>
                    <a:avLst/>
                    <a:gdLst>
                      <a:gd name="connsiteX0" fmla="*/ 0 w 3972232"/>
                      <a:gd name="connsiteY0" fmla="*/ 9833 h 1897626"/>
                      <a:gd name="connsiteX1" fmla="*/ 2871019 w 3972232"/>
                      <a:gd name="connsiteY1" fmla="*/ 39329 h 1897626"/>
                      <a:gd name="connsiteX2" fmla="*/ 3972232 w 3972232"/>
                      <a:gd name="connsiteY2" fmla="*/ 1858297 h 1897626"/>
                      <a:gd name="connsiteX3" fmla="*/ 894735 w 3972232"/>
                      <a:gd name="connsiteY3" fmla="*/ 1897626 h 1897626"/>
                      <a:gd name="connsiteX4" fmla="*/ 49161 w 3972232"/>
                      <a:gd name="connsiteY4" fmla="*/ 0 h 1897626"/>
                      <a:gd name="connsiteX5" fmla="*/ 78658 w 3972232"/>
                      <a:gd name="connsiteY5" fmla="*/ 68826 h 1897626"/>
                      <a:gd name="connsiteX0" fmla="*/ 0 w 3972232"/>
                      <a:gd name="connsiteY0" fmla="*/ 9833 h 1897626"/>
                      <a:gd name="connsiteX1" fmla="*/ 2874829 w 3972232"/>
                      <a:gd name="connsiteY1" fmla="*/ 54569 h 1897626"/>
                      <a:gd name="connsiteX2" fmla="*/ 3972232 w 3972232"/>
                      <a:gd name="connsiteY2" fmla="*/ 1858297 h 1897626"/>
                      <a:gd name="connsiteX3" fmla="*/ 894735 w 3972232"/>
                      <a:gd name="connsiteY3" fmla="*/ 1897626 h 1897626"/>
                      <a:gd name="connsiteX4" fmla="*/ 49161 w 3972232"/>
                      <a:gd name="connsiteY4" fmla="*/ 0 h 1897626"/>
                      <a:gd name="connsiteX5" fmla="*/ 78658 w 3972232"/>
                      <a:gd name="connsiteY5" fmla="*/ 68826 h 1897626"/>
                      <a:gd name="connsiteX0" fmla="*/ 0 w 3972232"/>
                      <a:gd name="connsiteY0" fmla="*/ 17453 h 1905246"/>
                      <a:gd name="connsiteX1" fmla="*/ 2874829 w 3972232"/>
                      <a:gd name="connsiteY1" fmla="*/ 62189 h 1905246"/>
                      <a:gd name="connsiteX2" fmla="*/ 3972232 w 3972232"/>
                      <a:gd name="connsiteY2" fmla="*/ 1865917 h 1905246"/>
                      <a:gd name="connsiteX3" fmla="*/ 894735 w 3972232"/>
                      <a:gd name="connsiteY3" fmla="*/ 1905246 h 1905246"/>
                      <a:gd name="connsiteX4" fmla="*/ 178701 w 3972232"/>
                      <a:gd name="connsiteY4" fmla="*/ 0 h 1905246"/>
                      <a:gd name="connsiteX5" fmla="*/ 78658 w 3972232"/>
                      <a:gd name="connsiteY5" fmla="*/ 76446 h 1905246"/>
                      <a:gd name="connsiteX0" fmla="*/ 0 w 3972232"/>
                      <a:gd name="connsiteY0" fmla="*/ 17453 h 1905246"/>
                      <a:gd name="connsiteX1" fmla="*/ 2874829 w 3972232"/>
                      <a:gd name="connsiteY1" fmla="*/ 62189 h 1905246"/>
                      <a:gd name="connsiteX2" fmla="*/ 3972232 w 3972232"/>
                      <a:gd name="connsiteY2" fmla="*/ 1865917 h 1905246"/>
                      <a:gd name="connsiteX3" fmla="*/ 894735 w 3972232"/>
                      <a:gd name="connsiteY3" fmla="*/ 1905246 h 1905246"/>
                      <a:gd name="connsiteX4" fmla="*/ 178701 w 3972232"/>
                      <a:gd name="connsiteY4" fmla="*/ 0 h 1905246"/>
                      <a:gd name="connsiteX5" fmla="*/ 78658 w 3972232"/>
                      <a:gd name="connsiteY5" fmla="*/ 76446 h 1905246"/>
                      <a:gd name="connsiteX0" fmla="*/ 0 w 3972232"/>
                      <a:gd name="connsiteY0" fmla="*/ 0 h 1887793"/>
                      <a:gd name="connsiteX1" fmla="*/ 2874829 w 3972232"/>
                      <a:gd name="connsiteY1" fmla="*/ 44736 h 1887793"/>
                      <a:gd name="connsiteX2" fmla="*/ 3972232 w 3972232"/>
                      <a:gd name="connsiteY2" fmla="*/ 1848464 h 1887793"/>
                      <a:gd name="connsiteX3" fmla="*/ 894735 w 3972232"/>
                      <a:gd name="connsiteY3" fmla="*/ 1887793 h 1887793"/>
                      <a:gd name="connsiteX4" fmla="*/ 78658 w 3972232"/>
                      <a:gd name="connsiteY4" fmla="*/ 58993 h 1887793"/>
                      <a:gd name="connsiteX0" fmla="*/ 0 w 3972232"/>
                      <a:gd name="connsiteY0" fmla="*/ 24827 h 1912620"/>
                      <a:gd name="connsiteX1" fmla="*/ 2874829 w 3972232"/>
                      <a:gd name="connsiteY1" fmla="*/ 69563 h 1912620"/>
                      <a:gd name="connsiteX2" fmla="*/ 3972232 w 3972232"/>
                      <a:gd name="connsiteY2" fmla="*/ 1873291 h 1912620"/>
                      <a:gd name="connsiteX3" fmla="*/ 894735 w 3972232"/>
                      <a:gd name="connsiteY3" fmla="*/ 1912620 h 1912620"/>
                      <a:gd name="connsiteX4" fmla="*/ 21508 w 3972232"/>
                      <a:gd name="connsiteY4" fmla="*/ 0 h 1912620"/>
                      <a:gd name="connsiteX0" fmla="*/ 0 w 3956992"/>
                      <a:gd name="connsiteY0" fmla="*/ 0 h 1922083"/>
                      <a:gd name="connsiteX1" fmla="*/ 2859589 w 3956992"/>
                      <a:gd name="connsiteY1" fmla="*/ 79026 h 1922083"/>
                      <a:gd name="connsiteX2" fmla="*/ 3956992 w 3956992"/>
                      <a:gd name="connsiteY2" fmla="*/ 1882754 h 1922083"/>
                      <a:gd name="connsiteX3" fmla="*/ 879495 w 3956992"/>
                      <a:gd name="connsiteY3" fmla="*/ 1922083 h 1922083"/>
                      <a:gd name="connsiteX4" fmla="*/ 6268 w 3956992"/>
                      <a:gd name="connsiteY4" fmla="*/ 9463 h 1922083"/>
                      <a:gd name="connsiteX0" fmla="*/ 0 w 3956992"/>
                      <a:gd name="connsiteY0" fmla="*/ 0 h 1882754"/>
                      <a:gd name="connsiteX1" fmla="*/ 2859589 w 3956992"/>
                      <a:gd name="connsiteY1" fmla="*/ 79026 h 1882754"/>
                      <a:gd name="connsiteX2" fmla="*/ 3956992 w 3956992"/>
                      <a:gd name="connsiteY2" fmla="*/ 1882754 h 1882754"/>
                      <a:gd name="connsiteX3" fmla="*/ 879495 w 3956992"/>
                      <a:gd name="connsiteY3" fmla="*/ 1867219 h 1882754"/>
                      <a:gd name="connsiteX4" fmla="*/ 6268 w 3956992"/>
                      <a:gd name="connsiteY4" fmla="*/ 9463 h 1882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56992" h="1882754">
                        <a:moveTo>
                          <a:pt x="0" y="0"/>
                        </a:moveTo>
                        <a:lnTo>
                          <a:pt x="2859589" y="79026"/>
                        </a:lnTo>
                        <a:lnTo>
                          <a:pt x="3956992" y="1882754"/>
                        </a:lnTo>
                        <a:lnTo>
                          <a:pt x="879495" y="1867219"/>
                        </a:lnTo>
                        <a:lnTo>
                          <a:pt x="6268" y="9463"/>
                        </a:lnTo>
                      </a:path>
                    </a:pathLst>
                  </a:custGeom>
                  <a:solidFill>
                    <a:srgbClr val="FFCC99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cxnSp>
              <p:nvCxnSpPr>
                <p:cNvPr id="8313" name="Gerader Verbinder 8312">
                  <a:extLst>
                    <a:ext uri="{FF2B5EF4-FFF2-40B4-BE49-F238E27FC236}">
                      <a16:creationId xmlns:a16="http://schemas.microsoft.com/office/drawing/2014/main" id="{39287439-6638-0BAE-0DA2-4B21DD5EE6BE}"/>
                    </a:ext>
                  </a:extLst>
                </p:cNvPr>
                <p:cNvCxnSpPr/>
                <p:nvPr/>
              </p:nvCxnSpPr>
              <p:spPr bwMode="auto">
                <a:xfrm>
                  <a:off x="5262113" y="2300026"/>
                  <a:ext cx="1731618" cy="0"/>
                </a:xfrm>
                <a:prstGeom prst="line">
                  <a:avLst/>
                </a:prstGeom>
                <a:solidFill>
                  <a:srgbClr val="FF0000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ABEF33AE-FA92-F9F9-29D9-DCA8460CE6C3}"/>
                  </a:ext>
                </a:extLst>
              </p:cNvPr>
              <p:cNvSpPr txBox="1"/>
              <p:nvPr/>
            </p:nvSpPr>
            <p:spPr>
              <a:xfrm>
                <a:off x="7473293" y="2948540"/>
                <a:ext cx="128401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/>
                  <a:t>Verbraucher</a:t>
                </a:r>
              </a:p>
            </p:txBody>
          </p:sp>
        </p:grpSp>
        <p:grpSp>
          <p:nvGrpSpPr>
            <p:cNvPr id="8339" name="Gruppieren 8338">
              <a:extLst>
                <a:ext uri="{FF2B5EF4-FFF2-40B4-BE49-F238E27FC236}">
                  <a16:creationId xmlns:a16="http://schemas.microsoft.com/office/drawing/2014/main" id="{161ED799-6202-0A2E-5E5F-3BCE2023F7E7}"/>
                </a:ext>
              </a:extLst>
            </p:cNvPr>
            <p:cNvGrpSpPr/>
            <p:nvPr/>
          </p:nvGrpSpPr>
          <p:grpSpPr>
            <a:xfrm>
              <a:off x="5788325" y="1453530"/>
              <a:ext cx="595807" cy="1445828"/>
              <a:chOff x="5788325" y="1453530"/>
              <a:chExt cx="595807" cy="1445828"/>
            </a:xfrm>
          </p:grpSpPr>
          <p:cxnSp>
            <p:nvCxnSpPr>
              <p:cNvPr id="8308" name="Gerader Verbinder 8307">
                <a:extLst>
                  <a:ext uri="{FF2B5EF4-FFF2-40B4-BE49-F238E27FC236}">
                    <a16:creationId xmlns:a16="http://schemas.microsoft.com/office/drawing/2014/main" id="{75B11FC1-896C-B194-9A3C-C6F335C20A1A}"/>
                  </a:ext>
                </a:extLst>
              </p:cNvPr>
              <p:cNvCxnSpPr/>
              <p:nvPr/>
            </p:nvCxnSpPr>
            <p:spPr bwMode="auto">
              <a:xfrm>
                <a:off x="5788325" y="1453530"/>
                <a:ext cx="0" cy="1445828"/>
              </a:xfrm>
              <a:prstGeom prst="line">
                <a:avLst/>
              </a:prstGeom>
              <a:solidFill>
                <a:srgbClr val="FF0000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319" name="Gerader Verbinder 8318">
                <a:extLst>
                  <a:ext uri="{FF2B5EF4-FFF2-40B4-BE49-F238E27FC236}">
                    <a16:creationId xmlns:a16="http://schemas.microsoft.com/office/drawing/2014/main" id="{CF3A90A5-99E3-2D28-73BB-F6115749F31B}"/>
                  </a:ext>
                </a:extLst>
              </p:cNvPr>
              <p:cNvCxnSpPr/>
              <p:nvPr/>
            </p:nvCxnSpPr>
            <p:spPr bwMode="auto">
              <a:xfrm>
                <a:off x="5788325" y="1456955"/>
                <a:ext cx="505319" cy="0"/>
              </a:xfrm>
              <a:prstGeom prst="line">
                <a:avLst/>
              </a:prstGeom>
              <a:solidFill>
                <a:srgbClr val="FF0000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330" name="Gerader Verbinder 8329">
                <a:extLst>
                  <a:ext uri="{FF2B5EF4-FFF2-40B4-BE49-F238E27FC236}">
                    <a16:creationId xmlns:a16="http://schemas.microsoft.com/office/drawing/2014/main" id="{7FE9D3FE-247A-4F0A-E3B9-AFB1DD150A54}"/>
                  </a:ext>
                </a:extLst>
              </p:cNvPr>
              <p:cNvCxnSpPr/>
              <p:nvPr/>
            </p:nvCxnSpPr>
            <p:spPr bwMode="auto">
              <a:xfrm>
                <a:off x="5788325" y="2899358"/>
                <a:ext cx="505319" cy="0"/>
              </a:xfrm>
              <a:prstGeom prst="line">
                <a:avLst/>
              </a:prstGeom>
              <a:solidFill>
                <a:srgbClr val="FF0000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331" name="Gerader Verbinder 8330">
                <a:extLst>
                  <a:ext uri="{FF2B5EF4-FFF2-40B4-BE49-F238E27FC236}">
                    <a16:creationId xmlns:a16="http://schemas.microsoft.com/office/drawing/2014/main" id="{F14B831B-0552-7CD7-D54E-66AFC404BA0C}"/>
                  </a:ext>
                </a:extLst>
              </p:cNvPr>
              <p:cNvCxnSpPr/>
              <p:nvPr/>
            </p:nvCxnSpPr>
            <p:spPr bwMode="auto">
              <a:xfrm>
                <a:off x="5878813" y="2201769"/>
                <a:ext cx="505319" cy="0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8349" name="Gruppieren 8348">
            <a:extLst>
              <a:ext uri="{FF2B5EF4-FFF2-40B4-BE49-F238E27FC236}">
                <a16:creationId xmlns:a16="http://schemas.microsoft.com/office/drawing/2014/main" id="{DBCF49E6-215A-E69E-B5B2-D1A12580DA16}"/>
              </a:ext>
            </a:extLst>
          </p:cNvPr>
          <p:cNvGrpSpPr/>
          <p:nvPr/>
        </p:nvGrpSpPr>
        <p:grpSpPr>
          <a:xfrm>
            <a:off x="3141059" y="3708318"/>
            <a:ext cx="3874887" cy="1919087"/>
            <a:chOff x="3141059" y="3708318"/>
            <a:chExt cx="3874887" cy="1919087"/>
          </a:xfrm>
        </p:grpSpPr>
        <p:grpSp>
          <p:nvGrpSpPr>
            <p:cNvPr id="8328" name="Gruppieren 8327">
              <a:extLst>
                <a:ext uri="{FF2B5EF4-FFF2-40B4-BE49-F238E27FC236}">
                  <a16:creationId xmlns:a16="http://schemas.microsoft.com/office/drawing/2014/main" id="{62A5EC99-4569-1DD7-0D8D-3A02F6EBC3F6}"/>
                </a:ext>
              </a:extLst>
            </p:cNvPr>
            <p:cNvGrpSpPr/>
            <p:nvPr/>
          </p:nvGrpSpPr>
          <p:grpSpPr>
            <a:xfrm>
              <a:off x="3141059" y="3708318"/>
              <a:ext cx="3874887" cy="1919087"/>
              <a:chOff x="3598257" y="3708318"/>
              <a:chExt cx="3874887" cy="1919087"/>
            </a:xfrm>
          </p:grpSpPr>
          <p:grpSp>
            <p:nvGrpSpPr>
              <p:cNvPr id="21" name="Gruppieren 20">
                <a:extLst>
                  <a:ext uri="{FF2B5EF4-FFF2-40B4-BE49-F238E27FC236}">
                    <a16:creationId xmlns:a16="http://schemas.microsoft.com/office/drawing/2014/main" id="{1AFDF12A-1D75-1C37-660E-A2333F368981}"/>
                  </a:ext>
                </a:extLst>
              </p:cNvPr>
              <p:cNvGrpSpPr/>
              <p:nvPr/>
            </p:nvGrpSpPr>
            <p:grpSpPr>
              <a:xfrm>
                <a:off x="4205619" y="3708318"/>
                <a:ext cx="3267525" cy="1775658"/>
                <a:chOff x="4205619" y="3708318"/>
                <a:chExt cx="3267525" cy="1775658"/>
              </a:xfrm>
            </p:grpSpPr>
            <p:cxnSp>
              <p:nvCxnSpPr>
                <p:cNvPr id="8270" name="Gerader Verbinder 8269">
                  <a:extLst>
                    <a:ext uri="{FF2B5EF4-FFF2-40B4-BE49-F238E27FC236}">
                      <a16:creationId xmlns:a16="http://schemas.microsoft.com/office/drawing/2014/main" id="{6F1F27DF-6148-0FB7-404F-15E982D9AA32}"/>
                    </a:ext>
                  </a:extLst>
                </p:cNvPr>
                <p:cNvCxnSpPr/>
                <p:nvPr/>
              </p:nvCxnSpPr>
              <p:spPr bwMode="auto">
                <a:xfrm>
                  <a:off x="5636440" y="4639403"/>
                  <a:ext cx="1836704" cy="33889"/>
                </a:xfrm>
                <a:prstGeom prst="line">
                  <a:avLst/>
                </a:prstGeom>
                <a:solidFill>
                  <a:srgbClr val="FF0000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pic>
              <p:nvPicPr>
                <p:cNvPr id="20" name="Grafik 19">
                  <a:extLst>
                    <a:ext uri="{FF2B5EF4-FFF2-40B4-BE49-F238E27FC236}">
                      <a16:creationId xmlns:a16="http://schemas.microsoft.com/office/drawing/2014/main" id="{65150C66-9E42-BA7D-880B-8DBCD6B14F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05619" y="3708318"/>
                  <a:ext cx="1775658" cy="1775658"/>
                </a:xfrm>
                <a:prstGeom prst="rect">
                  <a:avLst/>
                </a:prstGeom>
              </p:spPr>
            </p:pic>
          </p:grpSp>
          <p:sp>
            <p:nvSpPr>
              <p:cNvPr id="8323" name="Textfeld 8322">
                <a:extLst>
                  <a:ext uri="{FF2B5EF4-FFF2-40B4-BE49-F238E27FC236}">
                    <a16:creationId xmlns:a16="http://schemas.microsoft.com/office/drawing/2014/main" id="{10A9C6E7-69B6-B9AD-C8D0-9568BD8AE285}"/>
                  </a:ext>
                </a:extLst>
              </p:cNvPr>
              <p:cNvSpPr txBox="1"/>
              <p:nvPr/>
            </p:nvSpPr>
            <p:spPr>
              <a:xfrm>
                <a:off x="3598257" y="5319628"/>
                <a:ext cx="28857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/>
                  <a:t>Übertragungs- und Verteilernetz</a:t>
                </a:r>
              </a:p>
            </p:txBody>
          </p:sp>
        </p:grpSp>
        <p:grpSp>
          <p:nvGrpSpPr>
            <p:cNvPr id="8343" name="Gruppieren 8342">
              <a:extLst>
                <a:ext uri="{FF2B5EF4-FFF2-40B4-BE49-F238E27FC236}">
                  <a16:creationId xmlns:a16="http://schemas.microsoft.com/office/drawing/2014/main" id="{DC340CFB-F1DF-604B-B7AB-C3C35F69CB39}"/>
                </a:ext>
              </a:extLst>
            </p:cNvPr>
            <p:cNvGrpSpPr/>
            <p:nvPr/>
          </p:nvGrpSpPr>
          <p:grpSpPr>
            <a:xfrm>
              <a:off x="5788325" y="3780051"/>
              <a:ext cx="595807" cy="1445828"/>
              <a:chOff x="5788325" y="1453530"/>
              <a:chExt cx="595807" cy="1445828"/>
            </a:xfrm>
          </p:grpSpPr>
          <p:cxnSp>
            <p:nvCxnSpPr>
              <p:cNvPr id="8344" name="Gerader Verbinder 8343">
                <a:extLst>
                  <a:ext uri="{FF2B5EF4-FFF2-40B4-BE49-F238E27FC236}">
                    <a16:creationId xmlns:a16="http://schemas.microsoft.com/office/drawing/2014/main" id="{D9CFF848-1820-8B9C-A4C1-FAE9666BC1C1}"/>
                  </a:ext>
                </a:extLst>
              </p:cNvPr>
              <p:cNvCxnSpPr/>
              <p:nvPr/>
            </p:nvCxnSpPr>
            <p:spPr bwMode="auto">
              <a:xfrm>
                <a:off x="5788325" y="1453530"/>
                <a:ext cx="0" cy="1445828"/>
              </a:xfrm>
              <a:prstGeom prst="line">
                <a:avLst/>
              </a:prstGeom>
              <a:solidFill>
                <a:srgbClr val="FF0000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345" name="Gerader Verbinder 8344">
                <a:extLst>
                  <a:ext uri="{FF2B5EF4-FFF2-40B4-BE49-F238E27FC236}">
                    <a16:creationId xmlns:a16="http://schemas.microsoft.com/office/drawing/2014/main" id="{CECAE57A-C4A1-D7E3-E51E-BEFF4382129B}"/>
                  </a:ext>
                </a:extLst>
              </p:cNvPr>
              <p:cNvCxnSpPr/>
              <p:nvPr/>
            </p:nvCxnSpPr>
            <p:spPr bwMode="auto">
              <a:xfrm>
                <a:off x="5788325" y="1456955"/>
                <a:ext cx="505319" cy="0"/>
              </a:xfrm>
              <a:prstGeom prst="line">
                <a:avLst/>
              </a:prstGeom>
              <a:solidFill>
                <a:srgbClr val="FF0000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346" name="Gerader Verbinder 8345">
                <a:extLst>
                  <a:ext uri="{FF2B5EF4-FFF2-40B4-BE49-F238E27FC236}">
                    <a16:creationId xmlns:a16="http://schemas.microsoft.com/office/drawing/2014/main" id="{ECDA6175-887E-7588-6B1A-630B44FB586E}"/>
                  </a:ext>
                </a:extLst>
              </p:cNvPr>
              <p:cNvCxnSpPr/>
              <p:nvPr/>
            </p:nvCxnSpPr>
            <p:spPr bwMode="auto">
              <a:xfrm>
                <a:off x="5788325" y="2899358"/>
                <a:ext cx="505319" cy="0"/>
              </a:xfrm>
              <a:prstGeom prst="line">
                <a:avLst/>
              </a:prstGeom>
              <a:solidFill>
                <a:srgbClr val="FF0000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347" name="Gerader Verbinder 8346">
                <a:extLst>
                  <a:ext uri="{FF2B5EF4-FFF2-40B4-BE49-F238E27FC236}">
                    <a16:creationId xmlns:a16="http://schemas.microsoft.com/office/drawing/2014/main" id="{B49A6D09-818B-E080-5D3C-6AB1BF466A43}"/>
                  </a:ext>
                </a:extLst>
              </p:cNvPr>
              <p:cNvCxnSpPr/>
              <p:nvPr/>
            </p:nvCxnSpPr>
            <p:spPr bwMode="auto">
              <a:xfrm>
                <a:off x="5878813" y="2201769"/>
                <a:ext cx="505319" cy="0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29B3847-0587-8494-3633-25DEB97AFF3E}"/>
              </a:ext>
            </a:extLst>
          </p:cNvPr>
          <p:cNvGrpSpPr/>
          <p:nvPr/>
        </p:nvGrpSpPr>
        <p:grpSpPr>
          <a:xfrm>
            <a:off x="193578" y="3316350"/>
            <a:ext cx="8638117" cy="2100938"/>
            <a:chOff x="193578" y="3316350"/>
            <a:chExt cx="8638117" cy="2100938"/>
          </a:xfrm>
        </p:grpSpPr>
        <p:grpSp>
          <p:nvGrpSpPr>
            <p:cNvPr id="8329" name="Gruppieren 8328">
              <a:extLst>
                <a:ext uri="{FF2B5EF4-FFF2-40B4-BE49-F238E27FC236}">
                  <a16:creationId xmlns:a16="http://schemas.microsoft.com/office/drawing/2014/main" id="{85E0CD58-5D8D-338D-2EF6-404F4FA9B0E1}"/>
                </a:ext>
              </a:extLst>
            </p:cNvPr>
            <p:cNvGrpSpPr/>
            <p:nvPr/>
          </p:nvGrpSpPr>
          <p:grpSpPr>
            <a:xfrm>
              <a:off x="193578" y="3316350"/>
              <a:ext cx="8638117" cy="2100938"/>
              <a:chOff x="193578" y="3316350"/>
              <a:chExt cx="8638117" cy="2100938"/>
            </a:xfrm>
          </p:grpSpPr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22A769CB-BB15-40D0-B267-DC0FA81F353D}"/>
                  </a:ext>
                </a:extLst>
              </p:cNvPr>
              <p:cNvSpPr txBox="1"/>
              <p:nvPr/>
            </p:nvSpPr>
            <p:spPr>
              <a:xfrm>
                <a:off x="193578" y="3316350"/>
                <a:ext cx="13395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b="1" dirty="0"/>
                  <a:t>Zukunft </a:t>
                </a:r>
              </a:p>
            </p:txBody>
          </p:sp>
          <p:grpSp>
            <p:nvGrpSpPr>
              <p:cNvPr id="8247" name="Gruppieren 8246">
                <a:extLst>
                  <a:ext uri="{FF2B5EF4-FFF2-40B4-BE49-F238E27FC236}">
                    <a16:creationId xmlns:a16="http://schemas.microsoft.com/office/drawing/2014/main" id="{33459BDB-076D-A463-0894-E800272F5EEC}"/>
                  </a:ext>
                </a:extLst>
              </p:cNvPr>
              <p:cNvGrpSpPr/>
              <p:nvPr/>
            </p:nvGrpSpPr>
            <p:grpSpPr>
              <a:xfrm>
                <a:off x="6903165" y="3912424"/>
                <a:ext cx="1928530" cy="1504864"/>
                <a:chOff x="2379234" y="2470777"/>
                <a:chExt cx="4832140" cy="3347911"/>
              </a:xfrm>
            </p:grpSpPr>
            <p:sp>
              <p:nvSpPr>
                <p:cNvPr id="8252" name="Freihandform: Form 8251">
                  <a:extLst>
                    <a:ext uri="{FF2B5EF4-FFF2-40B4-BE49-F238E27FC236}">
                      <a16:creationId xmlns:a16="http://schemas.microsoft.com/office/drawing/2014/main" id="{BC39E60F-43CF-4EB0-182C-7CA28E6F5701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2379234" y="2470777"/>
                  <a:ext cx="4832140" cy="3347911"/>
                </a:xfrm>
                <a:custGeom>
                  <a:avLst/>
                  <a:gdLst>
                    <a:gd name="connsiteX0" fmla="*/ 497198 w 3607783"/>
                    <a:gd name="connsiteY0" fmla="*/ 32132 h 3347910"/>
                    <a:gd name="connsiteX1" fmla="*/ 242962 w 3607783"/>
                    <a:gd name="connsiteY1" fmla="*/ 742414 h 3347910"/>
                    <a:gd name="connsiteX2" fmla="*/ 0 w 3607783"/>
                    <a:gd name="connsiteY2" fmla="*/ 1446496 h 3347910"/>
                    <a:gd name="connsiteX3" fmla="*/ 10147 w 3607783"/>
                    <a:gd name="connsiteY3" fmla="*/ 1468481 h 3347910"/>
                    <a:gd name="connsiteX4" fmla="*/ 197301 w 3607783"/>
                    <a:gd name="connsiteY4" fmla="*/ 1403653 h 3347910"/>
                    <a:gd name="connsiteX5" fmla="*/ 202938 w 3607783"/>
                    <a:gd name="connsiteY5" fmla="*/ 1478064 h 3347910"/>
                    <a:gd name="connsiteX6" fmla="*/ 214212 w 3607783"/>
                    <a:gd name="connsiteY6" fmla="*/ 2043471 h 3347910"/>
                    <a:gd name="connsiteX7" fmla="*/ 225486 w 3607783"/>
                    <a:gd name="connsiteY7" fmla="*/ 2580129 h 3347910"/>
                    <a:gd name="connsiteX8" fmla="*/ 225486 w 3607783"/>
                    <a:gd name="connsiteY8" fmla="*/ 2626354 h 3347910"/>
                    <a:gd name="connsiteX9" fmla="*/ 421660 w 3607783"/>
                    <a:gd name="connsiteY9" fmla="*/ 2780812 h 3347910"/>
                    <a:gd name="connsiteX10" fmla="*/ 879961 w 3607783"/>
                    <a:gd name="connsiteY10" fmla="*/ 3141590 h 3347910"/>
                    <a:gd name="connsiteX11" fmla="*/ 1142653 w 3607783"/>
                    <a:gd name="connsiteY11" fmla="*/ 3347910 h 3347910"/>
                    <a:gd name="connsiteX12" fmla="*/ 2246973 w 3607783"/>
                    <a:gd name="connsiteY12" fmla="*/ 3325362 h 3347910"/>
                    <a:gd name="connsiteX13" fmla="*/ 3351856 w 3607783"/>
                    <a:gd name="connsiteY13" fmla="*/ 3301686 h 3347910"/>
                    <a:gd name="connsiteX14" fmla="*/ 3359748 w 3607783"/>
                    <a:gd name="connsiteY14" fmla="*/ 2686108 h 3347910"/>
                    <a:gd name="connsiteX15" fmla="*/ 3368768 w 3607783"/>
                    <a:gd name="connsiteY15" fmla="*/ 2047417 h 3347910"/>
                    <a:gd name="connsiteX16" fmla="*/ 3371586 w 3607783"/>
                    <a:gd name="connsiteY16" fmla="*/ 2023741 h 3347910"/>
                    <a:gd name="connsiteX17" fmla="*/ 3421193 w 3607783"/>
                    <a:gd name="connsiteY17" fmla="*/ 2023741 h 3347910"/>
                    <a:gd name="connsiteX18" fmla="*/ 3539010 w 3607783"/>
                    <a:gd name="connsiteY18" fmla="*/ 2019795 h 3347910"/>
                    <a:gd name="connsiteX19" fmla="*/ 3607783 w 3607783"/>
                    <a:gd name="connsiteY19" fmla="*/ 2016413 h 3347910"/>
                    <a:gd name="connsiteX20" fmla="*/ 3607783 w 3607783"/>
                    <a:gd name="connsiteY20" fmla="*/ 1997810 h 3347910"/>
                    <a:gd name="connsiteX21" fmla="*/ 3484329 w 3607783"/>
                    <a:gd name="connsiteY21" fmla="*/ 1712570 h 3347910"/>
                    <a:gd name="connsiteX22" fmla="*/ 2955564 w 3607783"/>
                    <a:gd name="connsiteY22" fmla="*/ 569353 h 3347910"/>
                    <a:gd name="connsiteX23" fmla="*/ 2761082 w 3607783"/>
                    <a:gd name="connsiteY23" fmla="*/ 148257 h 3347910"/>
                    <a:gd name="connsiteX24" fmla="*/ 2727259 w 3607783"/>
                    <a:gd name="connsiteY24" fmla="*/ 73847 h 3347910"/>
                    <a:gd name="connsiteX25" fmla="*/ 2692308 w 3607783"/>
                    <a:gd name="connsiteY25" fmla="*/ 71028 h 3347910"/>
                    <a:gd name="connsiteX26" fmla="*/ 2367608 w 3607783"/>
                    <a:gd name="connsiteY26" fmla="*/ 59190 h 3347910"/>
                    <a:gd name="connsiteX27" fmla="*/ 1296547 w 3607783"/>
                    <a:gd name="connsiteY27" fmla="*/ 25367 h 3347910"/>
                    <a:gd name="connsiteX28" fmla="*/ 511854 w 3607783"/>
                    <a:gd name="connsiteY28" fmla="*/ 0 h 3347910"/>
                    <a:gd name="connsiteX29" fmla="*/ 497198 w 3607783"/>
                    <a:gd name="connsiteY29" fmla="*/ 32132 h 3347910"/>
                    <a:gd name="connsiteX30" fmla="*/ 1519215 w 3607783"/>
                    <a:gd name="connsiteY30" fmla="*/ 99214 h 3347910"/>
                    <a:gd name="connsiteX31" fmla="*/ 2581820 w 3607783"/>
                    <a:gd name="connsiteY31" fmla="*/ 133601 h 3347910"/>
                    <a:gd name="connsiteX32" fmla="*/ 2681034 w 3607783"/>
                    <a:gd name="connsiteY32" fmla="*/ 136983 h 3347910"/>
                    <a:gd name="connsiteX33" fmla="*/ 2709783 w 3607783"/>
                    <a:gd name="connsiteY33" fmla="*/ 199556 h 3347910"/>
                    <a:gd name="connsiteX34" fmla="*/ 3062670 w 3607783"/>
                    <a:gd name="connsiteY34" fmla="*/ 961136 h 3347910"/>
                    <a:gd name="connsiteX35" fmla="*/ 3454452 w 3607783"/>
                    <a:gd name="connsiteY35" fmla="*/ 1806710 h 3347910"/>
                    <a:gd name="connsiteX36" fmla="*/ 3522098 w 3607783"/>
                    <a:gd name="connsiteY36" fmla="*/ 1953277 h 3347910"/>
                    <a:gd name="connsiteX37" fmla="*/ 3414429 w 3607783"/>
                    <a:gd name="connsiteY37" fmla="*/ 1957786 h 3347910"/>
                    <a:gd name="connsiteX38" fmla="*/ 3305631 w 3607783"/>
                    <a:gd name="connsiteY38" fmla="*/ 1963423 h 3347910"/>
                    <a:gd name="connsiteX39" fmla="*/ 3295485 w 3607783"/>
                    <a:gd name="connsiteY39" fmla="*/ 2598168 h 3347910"/>
                    <a:gd name="connsiteX40" fmla="*/ 3283646 w 3607783"/>
                    <a:gd name="connsiteY40" fmla="*/ 3234603 h 3347910"/>
                    <a:gd name="connsiteX41" fmla="*/ 1211990 w 3607783"/>
                    <a:gd name="connsiteY41" fmla="*/ 3280264 h 3347910"/>
                    <a:gd name="connsiteX42" fmla="*/ 1164074 w 3607783"/>
                    <a:gd name="connsiteY42" fmla="*/ 3280828 h 3347910"/>
                    <a:gd name="connsiteX43" fmla="*/ 730012 w 3607783"/>
                    <a:gd name="connsiteY43" fmla="*/ 2939216 h 3347910"/>
                    <a:gd name="connsiteX44" fmla="*/ 295951 w 3607783"/>
                    <a:gd name="connsiteY44" fmla="*/ 2597041 h 3347910"/>
                    <a:gd name="connsiteX45" fmla="*/ 292005 w 3607783"/>
                    <a:gd name="connsiteY45" fmla="*/ 2523194 h 3347910"/>
                    <a:gd name="connsiteX46" fmla="*/ 276221 w 3607783"/>
                    <a:gd name="connsiteY46" fmla="*/ 1879993 h 3347910"/>
                    <a:gd name="connsiteX47" fmla="*/ 264383 w 3607783"/>
                    <a:gd name="connsiteY47" fmla="*/ 1310640 h 3347910"/>
                    <a:gd name="connsiteX48" fmla="*/ 379945 w 3607783"/>
                    <a:gd name="connsiteY48" fmla="*/ 963955 h 3347910"/>
                    <a:gd name="connsiteX49" fmla="*/ 555260 w 3607783"/>
                    <a:gd name="connsiteY49" fmla="*/ 443645 h 3347910"/>
                    <a:gd name="connsiteX50" fmla="*/ 615578 w 3607783"/>
                    <a:gd name="connsiteY50" fmla="*/ 270020 h 3347910"/>
                    <a:gd name="connsiteX51" fmla="*/ 584010 w 3607783"/>
                    <a:gd name="connsiteY51" fmla="*/ 178134 h 3347910"/>
                    <a:gd name="connsiteX52" fmla="*/ 554133 w 3607783"/>
                    <a:gd name="connsiteY52" fmla="*/ 67646 h 3347910"/>
                    <a:gd name="connsiteX53" fmla="*/ 1519215 w 3607783"/>
                    <a:gd name="connsiteY53" fmla="*/ 99214 h 33479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3607783" h="3347910">
                      <a:moveTo>
                        <a:pt x="497198" y="32132"/>
                      </a:moveTo>
                      <a:cubicBezTo>
                        <a:pt x="490997" y="50171"/>
                        <a:pt x="376562" y="369798"/>
                        <a:pt x="242962" y="742414"/>
                      </a:cubicBezTo>
                      <a:cubicBezTo>
                        <a:pt x="55244" y="1265543"/>
                        <a:pt x="0" y="1426202"/>
                        <a:pt x="0" y="1446496"/>
                      </a:cubicBezTo>
                      <a:cubicBezTo>
                        <a:pt x="0" y="1469044"/>
                        <a:pt x="1127" y="1471863"/>
                        <a:pt x="10147" y="1468481"/>
                      </a:cubicBezTo>
                      <a:cubicBezTo>
                        <a:pt x="47352" y="1453824"/>
                        <a:pt x="192227" y="1403653"/>
                        <a:pt x="197301" y="1403653"/>
                      </a:cubicBezTo>
                      <a:cubicBezTo>
                        <a:pt x="200683" y="1403653"/>
                        <a:pt x="202938" y="1430712"/>
                        <a:pt x="202938" y="1478064"/>
                      </a:cubicBezTo>
                      <a:cubicBezTo>
                        <a:pt x="202938" y="1519215"/>
                        <a:pt x="208011" y="1773451"/>
                        <a:pt x="214212" y="2043471"/>
                      </a:cubicBezTo>
                      <a:cubicBezTo>
                        <a:pt x="220413" y="2312928"/>
                        <a:pt x="225486" y="2554762"/>
                        <a:pt x="225486" y="2580129"/>
                      </a:cubicBezTo>
                      <a:lnTo>
                        <a:pt x="225486" y="2626354"/>
                      </a:lnTo>
                      <a:lnTo>
                        <a:pt x="421660" y="2780812"/>
                      </a:lnTo>
                      <a:cubicBezTo>
                        <a:pt x="529329" y="2865369"/>
                        <a:pt x="735650" y="3027720"/>
                        <a:pt x="879961" y="3141590"/>
                      </a:cubicBezTo>
                      <a:lnTo>
                        <a:pt x="1142653" y="3347910"/>
                      </a:lnTo>
                      <a:lnTo>
                        <a:pt x="2246973" y="3325362"/>
                      </a:lnTo>
                      <a:cubicBezTo>
                        <a:pt x="2854095" y="3312960"/>
                        <a:pt x="3351856" y="3302249"/>
                        <a:pt x="3351856" y="3301686"/>
                      </a:cubicBezTo>
                      <a:cubicBezTo>
                        <a:pt x="3352420" y="3301122"/>
                        <a:pt x="3355802" y="3024337"/>
                        <a:pt x="3359748" y="2686108"/>
                      </a:cubicBezTo>
                      <a:cubicBezTo>
                        <a:pt x="3363130" y="2347878"/>
                        <a:pt x="3367076" y="2060946"/>
                        <a:pt x="3368768" y="2047417"/>
                      </a:cubicBezTo>
                      <a:lnTo>
                        <a:pt x="3371586" y="2023741"/>
                      </a:lnTo>
                      <a:lnTo>
                        <a:pt x="3421193" y="2023741"/>
                      </a:lnTo>
                      <a:cubicBezTo>
                        <a:pt x="3448252" y="2023741"/>
                        <a:pt x="3501805" y="2022050"/>
                        <a:pt x="3539010" y="2019795"/>
                      </a:cubicBezTo>
                      <a:lnTo>
                        <a:pt x="3607783" y="2016413"/>
                      </a:lnTo>
                      <a:lnTo>
                        <a:pt x="3607783" y="1997810"/>
                      </a:lnTo>
                      <a:cubicBezTo>
                        <a:pt x="3607783" y="1985972"/>
                        <a:pt x="3565505" y="1887886"/>
                        <a:pt x="3484329" y="1712570"/>
                      </a:cubicBezTo>
                      <a:cubicBezTo>
                        <a:pt x="3347910" y="1417183"/>
                        <a:pt x="3196834" y="1090791"/>
                        <a:pt x="2955564" y="569353"/>
                      </a:cubicBezTo>
                      <a:cubicBezTo>
                        <a:pt x="2867060" y="378817"/>
                        <a:pt x="2779684" y="189409"/>
                        <a:pt x="2761082" y="148257"/>
                      </a:cubicBezTo>
                      <a:lnTo>
                        <a:pt x="2727259" y="73847"/>
                      </a:lnTo>
                      <a:lnTo>
                        <a:pt x="2692308" y="71028"/>
                      </a:lnTo>
                      <a:cubicBezTo>
                        <a:pt x="2673706" y="69337"/>
                        <a:pt x="2527139" y="64264"/>
                        <a:pt x="2367608" y="59190"/>
                      </a:cubicBezTo>
                      <a:cubicBezTo>
                        <a:pt x="2208076" y="54117"/>
                        <a:pt x="1726099" y="38896"/>
                        <a:pt x="1296547" y="25367"/>
                      </a:cubicBezTo>
                      <a:cubicBezTo>
                        <a:pt x="866995" y="11274"/>
                        <a:pt x="514109" y="0"/>
                        <a:pt x="511854" y="0"/>
                      </a:cubicBezTo>
                      <a:cubicBezTo>
                        <a:pt x="510163" y="0"/>
                        <a:pt x="503399" y="14657"/>
                        <a:pt x="497198" y="32132"/>
                      </a:cubicBezTo>
                      <a:close/>
                      <a:moveTo>
                        <a:pt x="1519215" y="99214"/>
                      </a:moveTo>
                      <a:cubicBezTo>
                        <a:pt x="2049672" y="116126"/>
                        <a:pt x="2527703" y="131910"/>
                        <a:pt x="2581820" y="133601"/>
                      </a:cubicBezTo>
                      <a:lnTo>
                        <a:pt x="2681034" y="136983"/>
                      </a:lnTo>
                      <a:lnTo>
                        <a:pt x="2709783" y="199556"/>
                      </a:lnTo>
                      <a:cubicBezTo>
                        <a:pt x="2725568" y="233942"/>
                        <a:pt x="2883972" y="576682"/>
                        <a:pt x="3062670" y="961136"/>
                      </a:cubicBezTo>
                      <a:cubicBezTo>
                        <a:pt x="3240804" y="1345591"/>
                        <a:pt x="3417247" y="1726099"/>
                        <a:pt x="3454452" y="1806710"/>
                      </a:cubicBezTo>
                      <a:lnTo>
                        <a:pt x="3522098" y="1953277"/>
                      </a:lnTo>
                      <a:lnTo>
                        <a:pt x="3414429" y="1957786"/>
                      </a:lnTo>
                      <a:cubicBezTo>
                        <a:pt x="3355238" y="1960041"/>
                        <a:pt x="3306195" y="1962860"/>
                        <a:pt x="3305631" y="1963423"/>
                      </a:cubicBezTo>
                      <a:cubicBezTo>
                        <a:pt x="3304504" y="1963987"/>
                        <a:pt x="3299994" y="2249791"/>
                        <a:pt x="3295485" y="2598168"/>
                      </a:cubicBezTo>
                      <a:cubicBezTo>
                        <a:pt x="3290975" y="2945981"/>
                        <a:pt x="3285901" y="3232349"/>
                        <a:pt x="3283646" y="3234603"/>
                      </a:cubicBezTo>
                      <a:cubicBezTo>
                        <a:pt x="3280828" y="3237986"/>
                        <a:pt x="1391815" y="3279137"/>
                        <a:pt x="1211990" y="3280264"/>
                      </a:cubicBezTo>
                      <a:lnTo>
                        <a:pt x="1164074" y="3280828"/>
                      </a:lnTo>
                      <a:lnTo>
                        <a:pt x="730012" y="2939216"/>
                      </a:lnTo>
                      <a:lnTo>
                        <a:pt x="295951" y="2597041"/>
                      </a:lnTo>
                      <a:lnTo>
                        <a:pt x="292005" y="2523194"/>
                      </a:lnTo>
                      <a:cubicBezTo>
                        <a:pt x="289750" y="2482606"/>
                        <a:pt x="282422" y="2192856"/>
                        <a:pt x="276221" y="1879993"/>
                      </a:cubicBezTo>
                      <a:lnTo>
                        <a:pt x="264383" y="1310640"/>
                      </a:lnTo>
                      <a:lnTo>
                        <a:pt x="379945" y="963955"/>
                      </a:lnTo>
                      <a:cubicBezTo>
                        <a:pt x="443081" y="773419"/>
                        <a:pt x="522001" y="538913"/>
                        <a:pt x="555260" y="443645"/>
                      </a:cubicBezTo>
                      <a:lnTo>
                        <a:pt x="615578" y="270020"/>
                      </a:lnTo>
                      <a:lnTo>
                        <a:pt x="584010" y="178134"/>
                      </a:lnTo>
                      <a:cubicBezTo>
                        <a:pt x="556952" y="99214"/>
                        <a:pt x="547932" y="67646"/>
                        <a:pt x="554133" y="67646"/>
                      </a:cubicBezTo>
                      <a:cubicBezTo>
                        <a:pt x="554697" y="67646"/>
                        <a:pt x="989322" y="81739"/>
                        <a:pt x="1519215" y="99214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190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8253" name="Freihandform: Form 8252">
                  <a:extLst>
                    <a:ext uri="{FF2B5EF4-FFF2-40B4-BE49-F238E27FC236}">
                      <a16:creationId xmlns:a16="http://schemas.microsoft.com/office/drawing/2014/main" id="{1B8BA479-027A-07F1-F187-3615E23FA7B3}"/>
                    </a:ext>
                  </a:extLst>
                </p:cNvPr>
                <p:cNvSpPr/>
                <p:nvPr/>
              </p:nvSpPr>
              <p:spPr>
                <a:xfrm rot="10800000" flipV="1">
                  <a:off x="3694133" y="5551094"/>
                  <a:ext cx="7323" cy="19320"/>
                </a:xfrm>
                <a:custGeom>
                  <a:avLst/>
                  <a:gdLst>
                    <a:gd name="connsiteX0" fmla="*/ 1435 w 7323"/>
                    <a:gd name="connsiteY0" fmla="*/ 8217 h 19320"/>
                    <a:gd name="connsiteX1" fmla="*/ 1999 w 7323"/>
                    <a:gd name="connsiteY1" fmla="*/ 18928 h 19320"/>
                    <a:gd name="connsiteX2" fmla="*/ 7073 w 7323"/>
                    <a:gd name="connsiteY2" fmla="*/ 10472 h 19320"/>
                    <a:gd name="connsiteX3" fmla="*/ 1435 w 7323"/>
                    <a:gd name="connsiteY3" fmla="*/ 8217 h 19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23" h="19320">
                      <a:moveTo>
                        <a:pt x="1435" y="8217"/>
                      </a:moveTo>
                      <a:cubicBezTo>
                        <a:pt x="-819" y="12727"/>
                        <a:pt x="-256" y="17237"/>
                        <a:pt x="1999" y="18928"/>
                      </a:cubicBezTo>
                      <a:cubicBezTo>
                        <a:pt x="4254" y="20619"/>
                        <a:pt x="7073" y="16673"/>
                        <a:pt x="7073" y="10472"/>
                      </a:cubicBezTo>
                      <a:cubicBezTo>
                        <a:pt x="8200" y="-2494"/>
                        <a:pt x="5381" y="-3621"/>
                        <a:pt x="1435" y="821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8254" name="Freihandform: Form 8253">
                  <a:extLst>
                    <a:ext uri="{FF2B5EF4-FFF2-40B4-BE49-F238E27FC236}">
                      <a16:creationId xmlns:a16="http://schemas.microsoft.com/office/drawing/2014/main" id="{EC8AF398-3029-C2B1-0B2F-11D25DC07CCC}"/>
                    </a:ext>
                  </a:extLst>
                </p:cNvPr>
                <p:cNvSpPr/>
                <p:nvPr/>
              </p:nvSpPr>
              <p:spPr>
                <a:xfrm rot="10800000" flipV="1">
                  <a:off x="5053292" y="4798362"/>
                  <a:ext cx="16876" cy="22548"/>
                </a:xfrm>
                <a:custGeom>
                  <a:avLst/>
                  <a:gdLst>
                    <a:gd name="connsiteX0" fmla="*/ 5954 w 16876"/>
                    <a:gd name="connsiteY0" fmla="*/ 11274 h 22548"/>
                    <a:gd name="connsiteX1" fmla="*/ 4263 w 16876"/>
                    <a:gd name="connsiteY1" fmla="*/ 22549 h 22548"/>
                    <a:gd name="connsiteX2" fmla="*/ 14974 w 16876"/>
                    <a:gd name="connsiteY2" fmla="*/ 11274 h 22548"/>
                    <a:gd name="connsiteX3" fmla="*/ 16665 w 16876"/>
                    <a:gd name="connsiteY3" fmla="*/ 0 h 22548"/>
                    <a:gd name="connsiteX4" fmla="*/ 5954 w 16876"/>
                    <a:gd name="connsiteY4" fmla="*/ 11274 h 22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876" h="22548">
                      <a:moveTo>
                        <a:pt x="5954" y="11274"/>
                      </a:moveTo>
                      <a:cubicBezTo>
                        <a:pt x="-1374" y="19730"/>
                        <a:pt x="-1938" y="22549"/>
                        <a:pt x="4263" y="22549"/>
                      </a:cubicBezTo>
                      <a:cubicBezTo>
                        <a:pt x="8209" y="22549"/>
                        <a:pt x="13283" y="17475"/>
                        <a:pt x="14974" y="11274"/>
                      </a:cubicBezTo>
                      <a:cubicBezTo>
                        <a:pt x="16665" y="5073"/>
                        <a:pt x="17229" y="0"/>
                        <a:pt x="16665" y="0"/>
                      </a:cubicBezTo>
                      <a:cubicBezTo>
                        <a:pt x="16101" y="0"/>
                        <a:pt x="11591" y="5073"/>
                        <a:pt x="5954" y="1127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8255" name="Freihandform: Form 8254">
                  <a:extLst>
                    <a:ext uri="{FF2B5EF4-FFF2-40B4-BE49-F238E27FC236}">
                      <a16:creationId xmlns:a16="http://schemas.microsoft.com/office/drawing/2014/main" id="{4C990422-8171-764F-134D-6DD500ED48C2}"/>
                    </a:ext>
                  </a:extLst>
                </p:cNvPr>
                <p:cNvSpPr/>
                <p:nvPr/>
              </p:nvSpPr>
              <p:spPr>
                <a:xfrm rot="10800000" flipV="1">
                  <a:off x="4314114" y="3767607"/>
                  <a:ext cx="34984" cy="3100"/>
                </a:xfrm>
                <a:custGeom>
                  <a:avLst/>
                  <a:gdLst>
                    <a:gd name="connsiteX0" fmla="*/ 4187 w 34984"/>
                    <a:gd name="connsiteY0" fmla="*/ 2255 h 3100"/>
                    <a:gd name="connsiteX1" fmla="*/ 32372 w 34984"/>
                    <a:gd name="connsiteY1" fmla="*/ 2255 h 3100"/>
                    <a:gd name="connsiteX2" fmla="*/ 16588 w 34984"/>
                    <a:gd name="connsiteY2" fmla="*/ 0 h 3100"/>
                    <a:gd name="connsiteX3" fmla="*/ 4187 w 34984"/>
                    <a:gd name="connsiteY3" fmla="*/ 2255 h 3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984" h="3100">
                      <a:moveTo>
                        <a:pt x="4187" y="2255"/>
                      </a:moveTo>
                      <a:cubicBezTo>
                        <a:pt x="12642" y="3382"/>
                        <a:pt x="25044" y="3382"/>
                        <a:pt x="32372" y="2255"/>
                      </a:cubicBezTo>
                      <a:cubicBezTo>
                        <a:pt x="39137" y="1127"/>
                        <a:pt x="32372" y="0"/>
                        <a:pt x="16588" y="0"/>
                      </a:cubicBezTo>
                      <a:cubicBezTo>
                        <a:pt x="1368" y="0"/>
                        <a:pt x="-4833" y="1127"/>
                        <a:pt x="4187" y="225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cxnSp>
              <p:nvCxnSpPr>
                <p:cNvPr id="8256" name="Gerader Verbinder 8255">
                  <a:extLst>
                    <a:ext uri="{FF2B5EF4-FFF2-40B4-BE49-F238E27FC236}">
                      <a16:creationId xmlns:a16="http://schemas.microsoft.com/office/drawing/2014/main" id="{876B8076-1DE9-AC51-9FE5-0F1011C5C71D}"/>
                    </a:ext>
                  </a:extLst>
                </p:cNvPr>
                <p:cNvCxnSpPr>
                  <a:cxnSpLocks/>
                  <a:stCxn id="8252" idx="42"/>
                </p:cNvCxnSpPr>
                <p:nvPr/>
              </p:nvCxnSpPr>
              <p:spPr bwMode="auto">
                <a:xfrm flipH="1" flipV="1">
                  <a:off x="3934292" y="4248911"/>
                  <a:ext cx="4064" cy="1502694"/>
                </a:xfrm>
                <a:prstGeom prst="lin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8257" name="Rechteck 23562">
                  <a:extLst>
                    <a:ext uri="{FF2B5EF4-FFF2-40B4-BE49-F238E27FC236}">
                      <a16:creationId xmlns:a16="http://schemas.microsoft.com/office/drawing/2014/main" id="{AE94AECA-FFD6-E018-A010-F7D43F9C9855}"/>
                    </a:ext>
                  </a:extLst>
                </p:cNvPr>
                <p:cNvSpPr/>
                <p:nvPr/>
              </p:nvSpPr>
              <p:spPr bwMode="auto">
                <a:xfrm>
                  <a:off x="3934292" y="4188058"/>
                  <a:ext cx="2877352" cy="1565894"/>
                </a:xfrm>
                <a:custGeom>
                  <a:avLst/>
                  <a:gdLst>
                    <a:gd name="connsiteX0" fmla="*/ 0 w 2852968"/>
                    <a:gd name="connsiteY0" fmla="*/ 0 h 1529318"/>
                    <a:gd name="connsiteX1" fmla="*/ 2852968 w 2852968"/>
                    <a:gd name="connsiteY1" fmla="*/ 0 h 1529318"/>
                    <a:gd name="connsiteX2" fmla="*/ 2852968 w 2852968"/>
                    <a:gd name="connsiteY2" fmla="*/ 1529318 h 1529318"/>
                    <a:gd name="connsiteX3" fmla="*/ 0 w 2852968"/>
                    <a:gd name="connsiteY3" fmla="*/ 1529318 h 1529318"/>
                    <a:gd name="connsiteX4" fmla="*/ 0 w 2852968"/>
                    <a:gd name="connsiteY4" fmla="*/ 0 h 1529318"/>
                    <a:gd name="connsiteX0" fmla="*/ 0 w 2877352"/>
                    <a:gd name="connsiteY0" fmla="*/ 0 h 1529318"/>
                    <a:gd name="connsiteX1" fmla="*/ 2877352 w 2877352"/>
                    <a:gd name="connsiteY1" fmla="*/ 0 h 1529318"/>
                    <a:gd name="connsiteX2" fmla="*/ 2852968 w 2877352"/>
                    <a:gd name="connsiteY2" fmla="*/ 1529318 h 1529318"/>
                    <a:gd name="connsiteX3" fmla="*/ 0 w 2877352"/>
                    <a:gd name="connsiteY3" fmla="*/ 1529318 h 1529318"/>
                    <a:gd name="connsiteX4" fmla="*/ 0 w 2877352"/>
                    <a:gd name="connsiteY4" fmla="*/ 0 h 1529318"/>
                    <a:gd name="connsiteX0" fmla="*/ 0 w 2877352"/>
                    <a:gd name="connsiteY0" fmla="*/ 0 h 1565894"/>
                    <a:gd name="connsiteX1" fmla="*/ 2877352 w 2877352"/>
                    <a:gd name="connsiteY1" fmla="*/ 0 h 1565894"/>
                    <a:gd name="connsiteX2" fmla="*/ 2852968 w 2877352"/>
                    <a:gd name="connsiteY2" fmla="*/ 1529318 h 1565894"/>
                    <a:gd name="connsiteX3" fmla="*/ 12192 w 2877352"/>
                    <a:gd name="connsiteY3" fmla="*/ 1565894 h 1565894"/>
                    <a:gd name="connsiteX4" fmla="*/ 0 w 2877352"/>
                    <a:gd name="connsiteY4" fmla="*/ 0 h 1565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77352" h="1565894">
                      <a:moveTo>
                        <a:pt x="0" y="0"/>
                      </a:moveTo>
                      <a:lnTo>
                        <a:pt x="2877352" y="0"/>
                      </a:lnTo>
                      <a:lnTo>
                        <a:pt x="2852968" y="1529318"/>
                      </a:lnTo>
                      <a:lnTo>
                        <a:pt x="12192" y="15658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258" name="Freihandform: Form 8257">
                  <a:extLst>
                    <a:ext uri="{FF2B5EF4-FFF2-40B4-BE49-F238E27FC236}">
                      <a16:creationId xmlns:a16="http://schemas.microsoft.com/office/drawing/2014/main" id="{277F3FC1-063E-9E90-09AE-A9C04931E94B}"/>
                    </a:ext>
                  </a:extLst>
                </p:cNvPr>
                <p:cNvSpPr/>
                <p:nvPr/>
              </p:nvSpPr>
              <p:spPr bwMode="auto">
                <a:xfrm>
                  <a:off x="3122234" y="2541761"/>
                  <a:ext cx="3956992" cy="1882754"/>
                </a:xfrm>
                <a:custGeom>
                  <a:avLst/>
                  <a:gdLst>
                    <a:gd name="connsiteX0" fmla="*/ 0 w 3972232"/>
                    <a:gd name="connsiteY0" fmla="*/ 9833 h 1897626"/>
                    <a:gd name="connsiteX1" fmla="*/ 2871019 w 3972232"/>
                    <a:gd name="connsiteY1" fmla="*/ 39329 h 1897626"/>
                    <a:gd name="connsiteX2" fmla="*/ 3972232 w 3972232"/>
                    <a:gd name="connsiteY2" fmla="*/ 1858297 h 1897626"/>
                    <a:gd name="connsiteX3" fmla="*/ 894735 w 3972232"/>
                    <a:gd name="connsiteY3" fmla="*/ 1897626 h 1897626"/>
                    <a:gd name="connsiteX4" fmla="*/ 49161 w 3972232"/>
                    <a:gd name="connsiteY4" fmla="*/ 0 h 1897626"/>
                    <a:gd name="connsiteX5" fmla="*/ 78658 w 3972232"/>
                    <a:gd name="connsiteY5" fmla="*/ 68826 h 1897626"/>
                    <a:gd name="connsiteX0" fmla="*/ 0 w 3972232"/>
                    <a:gd name="connsiteY0" fmla="*/ 9833 h 1897626"/>
                    <a:gd name="connsiteX1" fmla="*/ 2874829 w 3972232"/>
                    <a:gd name="connsiteY1" fmla="*/ 54569 h 1897626"/>
                    <a:gd name="connsiteX2" fmla="*/ 3972232 w 3972232"/>
                    <a:gd name="connsiteY2" fmla="*/ 1858297 h 1897626"/>
                    <a:gd name="connsiteX3" fmla="*/ 894735 w 3972232"/>
                    <a:gd name="connsiteY3" fmla="*/ 1897626 h 1897626"/>
                    <a:gd name="connsiteX4" fmla="*/ 49161 w 3972232"/>
                    <a:gd name="connsiteY4" fmla="*/ 0 h 1897626"/>
                    <a:gd name="connsiteX5" fmla="*/ 78658 w 3972232"/>
                    <a:gd name="connsiteY5" fmla="*/ 68826 h 1897626"/>
                    <a:gd name="connsiteX0" fmla="*/ 0 w 3972232"/>
                    <a:gd name="connsiteY0" fmla="*/ 17453 h 1905246"/>
                    <a:gd name="connsiteX1" fmla="*/ 2874829 w 3972232"/>
                    <a:gd name="connsiteY1" fmla="*/ 62189 h 1905246"/>
                    <a:gd name="connsiteX2" fmla="*/ 3972232 w 3972232"/>
                    <a:gd name="connsiteY2" fmla="*/ 1865917 h 1905246"/>
                    <a:gd name="connsiteX3" fmla="*/ 894735 w 3972232"/>
                    <a:gd name="connsiteY3" fmla="*/ 1905246 h 1905246"/>
                    <a:gd name="connsiteX4" fmla="*/ 178701 w 3972232"/>
                    <a:gd name="connsiteY4" fmla="*/ 0 h 1905246"/>
                    <a:gd name="connsiteX5" fmla="*/ 78658 w 3972232"/>
                    <a:gd name="connsiteY5" fmla="*/ 76446 h 1905246"/>
                    <a:gd name="connsiteX0" fmla="*/ 0 w 3972232"/>
                    <a:gd name="connsiteY0" fmla="*/ 17453 h 1905246"/>
                    <a:gd name="connsiteX1" fmla="*/ 2874829 w 3972232"/>
                    <a:gd name="connsiteY1" fmla="*/ 62189 h 1905246"/>
                    <a:gd name="connsiteX2" fmla="*/ 3972232 w 3972232"/>
                    <a:gd name="connsiteY2" fmla="*/ 1865917 h 1905246"/>
                    <a:gd name="connsiteX3" fmla="*/ 894735 w 3972232"/>
                    <a:gd name="connsiteY3" fmla="*/ 1905246 h 1905246"/>
                    <a:gd name="connsiteX4" fmla="*/ 178701 w 3972232"/>
                    <a:gd name="connsiteY4" fmla="*/ 0 h 1905246"/>
                    <a:gd name="connsiteX5" fmla="*/ 78658 w 3972232"/>
                    <a:gd name="connsiteY5" fmla="*/ 76446 h 1905246"/>
                    <a:gd name="connsiteX0" fmla="*/ 0 w 3972232"/>
                    <a:gd name="connsiteY0" fmla="*/ 0 h 1887793"/>
                    <a:gd name="connsiteX1" fmla="*/ 2874829 w 3972232"/>
                    <a:gd name="connsiteY1" fmla="*/ 44736 h 1887793"/>
                    <a:gd name="connsiteX2" fmla="*/ 3972232 w 3972232"/>
                    <a:gd name="connsiteY2" fmla="*/ 1848464 h 1887793"/>
                    <a:gd name="connsiteX3" fmla="*/ 894735 w 3972232"/>
                    <a:gd name="connsiteY3" fmla="*/ 1887793 h 1887793"/>
                    <a:gd name="connsiteX4" fmla="*/ 78658 w 3972232"/>
                    <a:gd name="connsiteY4" fmla="*/ 58993 h 1887793"/>
                    <a:gd name="connsiteX0" fmla="*/ 0 w 3972232"/>
                    <a:gd name="connsiteY0" fmla="*/ 24827 h 1912620"/>
                    <a:gd name="connsiteX1" fmla="*/ 2874829 w 3972232"/>
                    <a:gd name="connsiteY1" fmla="*/ 69563 h 1912620"/>
                    <a:gd name="connsiteX2" fmla="*/ 3972232 w 3972232"/>
                    <a:gd name="connsiteY2" fmla="*/ 1873291 h 1912620"/>
                    <a:gd name="connsiteX3" fmla="*/ 894735 w 3972232"/>
                    <a:gd name="connsiteY3" fmla="*/ 1912620 h 1912620"/>
                    <a:gd name="connsiteX4" fmla="*/ 21508 w 3972232"/>
                    <a:gd name="connsiteY4" fmla="*/ 0 h 1912620"/>
                    <a:gd name="connsiteX0" fmla="*/ 0 w 3956992"/>
                    <a:gd name="connsiteY0" fmla="*/ 0 h 1922083"/>
                    <a:gd name="connsiteX1" fmla="*/ 2859589 w 3956992"/>
                    <a:gd name="connsiteY1" fmla="*/ 79026 h 1922083"/>
                    <a:gd name="connsiteX2" fmla="*/ 3956992 w 3956992"/>
                    <a:gd name="connsiteY2" fmla="*/ 1882754 h 1922083"/>
                    <a:gd name="connsiteX3" fmla="*/ 879495 w 3956992"/>
                    <a:gd name="connsiteY3" fmla="*/ 1922083 h 1922083"/>
                    <a:gd name="connsiteX4" fmla="*/ 6268 w 3956992"/>
                    <a:gd name="connsiteY4" fmla="*/ 9463 h 1922083"/>
                    <a:gd name="connsiteX0" fmla="*/ 0 w 3956992"/>
                    <a:gd name="connsiteY0" fmla="*/ 0 h 1882754"/>
                    <a:gd name="connsiteX1" fmla="*/ 2859589 w 3956992"/>
                    <a:gd name="connsiteY1" fmla="*/ 79026 h 1882754"/>
                    <a:gd name="connsiteX2" fmla="*/ 3956992 w 3956992"/>
                    <a:gd name="connsiteY2" fmla="*/ 1882754 h 1882754"/>
                    <a:gd name="connsiteX3" fmla="*/ 879495 w 3956992"/>
                    <a:gd name="connsiteY3" fmla="*/ 1867219 h 1882754"/>
                    <a:gd name="connsiteX4" fmla="*/ 6268 w 3956992"/>
                    <a:gd name="connsiteY4" fmla="*/ 9463 h 1882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56992" h="1882754">
                      <a:moveTo>
                        <a:pt x="0" y="0"/>
                      </a:moveTo>
                      <a:lnTo>
                        <a:pt x="2859589" y="79026"/>
                      </a:lnTo>
                      <a:lnTo>
                        <a:pt x="3956992" y="1882754"/>
                      </a:lnTo>
                      <a:lnTo>
                        <a:pt x="879495" y="1867219"/>
                      </a:lnTo>
                      <a:lnTo>
                        <a:pt x="6268" y="9463"/>
                      </a:lnTo>
                    </a:path>
                  </a:pathLst>
                </a:custGeom>
                <a:solidFill>
                  <a:srgbClr val="FFCC99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259" name="Rechteck 23562">
                  <a:extLst>
                    <a:ext uri="{FF2B5EF4-FFF2-40B4-BE49-F238E27FC236}">
                      <a16:creationId xmlns:a16="http://schemas.microsoft.com/office/drawing/2014/main" id="{93EA739C-63B4-46A6-5FB0-FD414617EE34}"/>
                    </a:ext>
                  </a:extLst>
                </p:cNvPr>
                <p:cNvSpPr/>
                <p:nvPr/>
              </p:nvSpPr>
              <p:spPr bwMode="auto">
                <a:xfrm>
                  <a:off x="3934292" y="4772010"/>
                  <a:ext cx="2877351" cy="946827"/>
                </a:xfrm>
                <a:custGeom>
                  <a:avLst/>
                  <a:gdLst>
                    <a:gd name="connsiteX0" fmla="*/ 0 w 2852968"/>
                    <a:gd name="connsiteY0" fmla="*/ 0 h 1529318"/>
                    <a:gd name="connsiteX1" fmla="*/ 2852968 w 2852968"/>
                    <a:gd name="connsiteY1" fmla="*/ 0 h 1529318"/>
                    <a:gd name="connsiteX2" fmla="*/ 2852968 w 2852968"/>
                    <a:gd name="connsiteY2" fmla="*/ 1529318 h 1529318"/>
                    <a:gd name="connsiteX3" fmla="*/ 0 w 2852968"/>
                    <a:gd name="connsiteY3" fmla="*/ 1529318 h 1529318"/>
                    <a:gd name="connsiteX4" fmla="*/ 0 w 2852968"/>
                    <a:gd name="connsiteY4" fmla="*/ 0 h 1529318"/>
                    <a:gd name="connsiteX0" fmla="*/ 0 w 2877352"/>
                    <a:gd name="connsiteY0" fmla="*/ 0 h 1529318"/>
                    <a:gd name="connsiteX1" fmla="*/ 2877352 w 2877352"/>
                    <a:gd name="connsiteY1" fmla="*/ 0 h 1529318"/>
                    <a:gd name="connsiteX2" fmla="*/ 2852968 w 2877352"/>
                    <a:gd name="connsiteY2" fmla="*/ 1529318 h 1529318"/>
                    <a:gd name="connsiteX3" fmla="*/ 0 w 2877352"/>
                    <a:gd name="connsiteY3" fmla="*/ 1529318 h 1529318"/>
                    <a:gd name="connsiteX4" fmla="*/ 0 w 2877352"/>
                    <a:gd name="connsiteY4" fmla="*/ 0 h 1529318"/>
                    <a:gd name="connsiteX0" fmla="*/ 0 w 2877352"/>
                    <a:gd name="connsiteY0" fmla="*/ 0 h 1565894"/>
                    <a:gd name="connsiteX1" fmla="*/ 2877352 w 2877352"/>
                    <a:gd name="connsiteY1" fmla="*/ 0 h 1565894"/>
                    <a:gd name="connsiteX2" fmla="*/ 2852968 w 2877352"/>
                    <a:gd name="connsiteY2" fmla="*/ 1529318 h 1565894"/>
                    <a:gd name="connsiteX3" fmla="*/ 12192 w 2877352"/>
                    <a:gd name="connsiteY3" fmla="*/ 1565894 h 1565894"/>
                    <a:gd name="connsiteX4" fmla="*/ 0 w 2877352"/>
                    <a:gd name="connsiteY4" fmla="*/ 0 h 1565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77352" h="1565894">
                      <a:moveTo>
                        <a:pt x="0" y="0"/>
                      </a:moveTo>
                      <a:lnTo>
                        <a:pt x="2877352" y="0"/>
                      </a:lnTo>
                      <a:lnTo>
                        <a:pt x="2852968" y="1529318"/>
                      </a:lnTo>
                      <a:lnTo>
                        <a:pt x="12192" y="15658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pic>
          <p:nvPicPr>
            <p:cNvPr id="8265" name="Grafik 8264" descr="Ein Bild, das Kreis, Entwurf, Design enthält.&#10;&#10;Automatisch generierte Beschreibung">
              <a:extLst>
                <a:ext uri="{FF2B5EF4-FFF2-40B4-BE49-F238E27FC236}">
                  <a16:creationId xmlns:a16="http://schemas.microsoft.com/office/drawing/2014/main" id="{F070ECFE-B9E7-4651-9A8D-5A891EDEAA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56"/>
            <a:stretch/>
          </p:blipFill>
          <p:spPr>
            <a:xfrm>
              <a:off x="7600121" y="5138363"/>
              <a:ext cx="178452" cy="171461"/>
            </a:xfrm>
            <a:prstGeom prst="rect">
              <a:avLst/>
            </a:prstGeom>
          </p:spPr>
        </p:pic>
      </p:grpSp>
      <p:pic>
        <p:nvPicPr>
          <p:cNvPr id="8233" name="Grafik 8232">
            <a:extLst>
              <a:ext uri="{FF2B5EF4-FFF2-40B4-BE49-F238E27FC236}">
                <a16:creationId xmlns:a16="http://schemas.microsoft.com/office/drawing/2014/main" id="{1BAAFC58-370E-7F8C-3EA7-B2DCA080E5C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960" y="4956896"/>
            <a:ext cx="348796" cy="348796"/>
          </a:xfrm>
          <a:prstGeom prst="rect">
            <a:avLst/>
          </a:prstGeom>
        </p:spPr>
      </p:pic>
      <p:grpSp>
        <p:nvGrpSpPr>
          <p:cNvPr id="8300" name="Gruppieren 8299">
            <a:extLst>
              <a:ext uri="{FF2B5EF4-FFF2-40B4-BE49-F238E27FC236}">
                <a16:creationId xmlns:a16="http://schemas.microsoft.com/office/drawing/2014/main" id="{EA8D9BF9-4D98-9FD6-F3BD-1F3FA43E80C6}"/>
              </a:ext>
            </a:extLst>
          </p:cNvPr>
          <p:cNvGrpSpPr/>
          <p:nvPr/>
        </p:nvGrpSpPr>
        <p:grpSpPr>
          <a:xfrm>
            <a:off x="7461667" y="4077433"/>
            <a:ext cx="1055320" cy="1242195"/>
            <a:chOff x="7469555" y="4209304"/>
            <a:chExt cx="1055320" cy="1242195"/>
          </a:xfrm>
        </p:grpSpPr>
        <p:grpSp>
          <p:nvGrpSpPr>
            <p:cNvPr id="8242" name="Gruppieren 8241">
              <a:extLst>
                <a:ext uri="{FF2B5EF4-FFF2-40B4-BE49-F238E27FC236}">
                  <a16:creationId xmlns:a16="http://schemas.microsoft.com/office/drawing/2014/main" id="{6F1C32BF-BCD7-92CF-8719-FCCAD4283093}"/>
                </a:ext>
              </a:extLst>
            </p:cNvPr>
            <p:cNvGrpSpPr/>
            <p:nvPr/>
          </p:nvGrpSpPr>
          <p:grpSpPr>
            <a:xfrm>
              <a:off x="7469555" y="4209304"/>
              <a:ext cx="1055320" cy="566577"/>
              <a:chOff x="6408745" y="2599455"/>
              <a:chExt cx="897300" cy="528571"/>
            </a:xfrm>
          </p:grpSpPr>
          <p:sp>
            <p:nvSpPr>
              <p:cNvPr id="8243" name="Freihandform: Form 8242">
                <a:extLst>
                  <a:ext uri="{FF2B5EF4-FFF2-40B4-BE49-F238E27FC236}">
                    <a16:creationId xmlns:a16="http://schemas.microsoft.com/office/drawing/2014/main" id="{0DB36FD9-F887-670D-20A7-DF0894843568}"/>
                  </a:ext>
                </a:extLst>
              </p:cNvPr>
              <p:cNvSpPr/>
              <p:nvPr/>
            </p:nvSpPr>
            <p:spPr bwMode="auto">
              <a:xfrm>
                <a:off x="6408745" y="2599455"/>
                <a:ext cx="350547" cy="225980"/>
              </a:xfrm>
              <a:custGeom>
                <a:avLst/>
                <a:gdLst>
                  <a:gd name="connsiteX0" fmla="*/ 0 w 3972232"/>
                  <a:gd name="connsiteY0" fmla="*/ 9833 h 1897626"/>
                  <a:gd name="connsiteX1" fmla="*/ 2871019 w 3972232"/>
                  <a:gd name="connsiteY1" fmla="*/ 39329 h 1897626"/>
                  <a:gd name="connsiteX2" fmla="*/ 3972232 w 3972232"/>
                  <a:gd name="connsiteY2" fmla="*/ 1858297 h 1897626"/>
                  <a:gd name="connsiteX3" fmla="*/ 894735 w 3972232"/>
                  <a:gd name="connsiteY3" fmla="*/ 1897626 h 1897626"/>
                  <a:gd name="connsiteX4" fmla="*/ 49161 w 3972232"/>
                  <a:gd name="connsiteY4" fmla="*/ 0 h 1897626"/>
                  <a:gd name="connsiteX5" fmla="*/ 78658 w 3972232"/>
                  <a:gd name="connsiteY5" fmla="*/ 68826 h 1897626"/>
                  <a:gd name="connsiteX0" fmla="*/ 0 w 3972232"/>
                  <a:gd name="connsiteY0" fmla="*/ 9833 h 1897626"/>
                  <a:gd name="connsiteX1" fmla="*/ 2874829 w 3972232"/>
                  <a:gd name="connsiteY1" fmla="*/ 54569 h 1897626"/>
                  <a:gd name="connsiteX2" fmla="*/ 3972232 w 3972232"/>
                  <a:gd name="connsiteY2" fmla="*/ 1858297 h 1897626"/>
                  <a:gd name="connsiteX3" fmla="*/ 894735 w 3972232"/>
                  <a:gd name="connsiteY3" fmla="*/ 1897626 h 1897626"/>
                  <a:gd name="connsiteX4" fmla="*/ 49161 w 3972232"/>
                  <a:gd name="connsiteY4" fmla="*/ 0 h 1897626"/>
                  <a:gd name="connsiteX5" fmla="*/ 78658 w 3972232"/>
                  <a:gd name="connsiteY5" fmla="*/ 68826 h 1897626"/>
                  <a:gd name="connsiteX0" fmla="*/ 0 w 3972232"/>
                  <a:gd name="connsiteY0" fmla="*/ 17453 h 1905246"/>
                  <a:gd name="connsiteX1" fmla="*/ 2874829 w 3972232"/>
                  <a:gd name="connsiteY1" fmla="*/ 62189 h 1905246"/>
                  <a:gd name="connsiteX2" fmla="*/ 3972232 w 3972232"/>
                  <a:gd name="connsiteY2" fmla="*/ 1865917 h 1905246"/>
                  <a:gd name="connsiteX3" fmla="*/ 894735 w 3972232"/>
                  <a:gd name="connsiteY3" fmla="*/ 1905246 h 1905246"/>
                  <a:gd name="connsiteX4" fmla="*/ 178701 w 3972232"/>
                  <a:gd name="connsiteY4" fmla="*/ 0 h 1905246"/>
                  <a:gd name="connsiteX5" fmla="*/ 78658 w 3972232"/>
                  <a:gd name="connsiteY5" fmla="*/ 76446 h 1905246"/>
                  <a:gd name="connsiteX0" fmla="*/ 0 w 3972232"/>
                  <a:gd name="connsiteY0" fmla="*/ 17453 h 1905246"/>
                  <a:gd name="connsiteX1" fmla="*/ 2874829 w 3972232"/>
                  <a:gd name="connsiteY1" fmla="*/ 62189 h 1905246"/>
                  <a:gd name="connsiteX2" fmla="*/ 3972232 w 3972232"/>
                  <a:gd name="connsiteY2" fmla="*/ 1865917 h 1905246"/>
                  <a:gd name="connsiteX3" fmla="*/ 894735 w 3972232"/>
                  <a:gd name="connsiteY3" fmla="*/ 1905246 h 1905246"/>
                  <a:gd name="connsiteX4" fmla="*/ 178701 w 3972232"/>
                  <a:gd name="connsiteY4" fmla="*/ 0 h 1905246"/>
                  <a:gd name="connsiteX5" fmla="*/ 78658 w 3972232"/>
                  <a:gd name="connsiteY5" fmla="*/ 76446 h 1905246"/>
                  <a:gd name="connsiteX0" fmla="*/ 0 w 3972232"/>
                  <a:gd name="connsiteY0" fmla="*/ 0 h 1887793"/>
                  <a:gd name="connsiteX1" fmla="*/ 2874829 w 3972232"/>
                  <a:gd name="connsiteY1" fmla="*/ 44736 h 1887793"/>
                  <a:gd name="connsiteX2" fmla="*/ 3972232 w 3972232"/>
                  <a:gd name="connsiteY2" fmla="*/ 1848464 h 1887793"/>
                  <a:gd name="connsiteX3" fmla="*/ 894735 w 3972232"/>
                  <a:gd name="connsiteY3" fmla="*/ 1887793 h 1887793"/>
                  <a:gd name="connsiteX4" fmla="*/ 78658 w 3972232"/>
                  <a:gd name="connsiteY4" fmla="*/ 58993 h 1887793"/>
                  <a:gd name="connsiteX0" fmla="*/ 0 w 3972232"/>
                  <a:gd name="connsiteY0" fmla="*/ 24827 h 1912620"/>
                  <a:gd name="connsiteX1" fmla="*/ 2874829 w 3972232"/>
                  <a:gd name="connsiteY1" fmla="*/ 69563 h 1912620"/>
                  <a:gd name="connsiteX2" fmla="*/ 3972232 w 3972232"/>
                  <a:gd name="connsiteY2" fmla="*/ 1873291 h 1912620"/>
                  <a:gd name="connsiteX3" fmla="*/ 894735 w 3972232"/>
                  <a:gd name="connsiteY3" fmla="*/ 1912620 h 1912620"/>
                  <a:gd name="connsiteX4" fmla="*/ 21508 w 3972232"/>
                  <a:gd name="connsiteY4" fmla="*/ 0 h 1912620"/>
                  <a:gd name="connsiteX0" fmla="*/ 0 w 3956992"/>
                  <a:gd name="connsiteY0" fmla="*/ 0 h 1922083"/>
                  <a:gd name="connsiteX1" fmla="*/ 2859589 w 3956992"/>
                  <a:gd name="connsiteY1" fmla="*/ 79026 h 1922083"/>
                  <a:gd name="connsiteX2" fmla="*/ 3956992 w 3956992"/>
                  <a:gd name="connsiteY2" fmla="*/ 1882754 h 1922083"/>
                  <a:gd name="connsiteX3" fmla="*/ 879495 w 3956992"/>
                  <a:gd name="connsiteY3" fmla="*/ 1922083 h 1922083"/>
                  <a:gd name="connsiteX4" fmla="*/ 6268 w 3956992"/>
                  <a:gd name="connsiteY4" fmla="*/ 9463 h 1922083"/>
                  <a:gd name="connsiteX0" fmla="*/ 0 w 3956992"/>
                  <a:gd name="connsiteY0" fmla="*/ 0 h 1882754"/>
                  <a:gd name="connsiteX1" fmla="*/ 2859589 w 3956992"/>
                  <a:gd name="connsiteY1" fmla="*/ 79026 h 1882754"/>
                  <a:gd name="connsiteX2" fmla="*/ 3956992 w 3956992"/>
                  <a:gd name="connsiteY2" fmla="*/ 1882754 h 1882754"/>
                  <a:gd name="connsiteX3" fmla="*/ 879495 w 3956992"/>
                  <a:gd name="connsiteY3" fmla="*/ 1867219 h 1882754"/>
                  <a:gd name="connsiteX4" fmla="*/ 6268 w 3956992"/>
                  <a:gd name="connsiteY4" fmla="*/ 9463 h 1882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56992" h="1882754">
                    <a:moveTo>
                      <a:pt x="0" y="0"/>
                    </a:moveTo>
                    <a:lnTo>
                      <a:pt x="2859589" y="79026"/>
                    </a:lnTo>
                    <a:lnTo>
                      <a:pt x="3956992" y="1882754"/>
                    </a:lnTo>
                    <a:lnTo>
                      <a:pt x="879495" y="1867219"/>
                    </a:lnTo>
                    <a:lnTo>
                      <a:pt x="6268" y="9463"/>
                    </a:ln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44" name="Freihandform: Form 8243">
                <a:extLst>
                  <a:ext uri="{FF2B5EF4-FFF2-40B4-BE49-F238E27FC236}">
                    <a16:creationId xmlns:a16="http://schemas.microsoft.com/office/drawing/2014/main" id="{C8A21914-EB8D-775F-9532-FA5B09028FC3}"/>
                  </a:ext>
                </a:extLst>
              </p:cNvPr>
              <p:cNvSpPr/>
              <p:nvPr/>
            </p:nvSpPr>
            <p:spPr bwMode="auto">
              <a:xfrm>
                <a:off x="6807879" y="2599455"/>
                <a:ext cx="350547" cy="225980"/>
              </a:xfrm>
              <a:custGeom>
                <a:avLst/>
                <a:gdLst>
                  <a:gd name="connsiteX0" fmla="*/ 0 w 3972232"/>
                  <a:gd name="connsiteY0" fmla="*/ 9833 h 1897626"/>
                  <a:gd name="connsiteX1" fmla="*/ 2871019 w 3972232"/>
                  <a:gd name="connsiteY1" fmla="*/ 39329 h 1897626"/>
                  <a:gd name="connsiteX2" fmla="*/ 3972232 w 3972232"/>
                  <a:gd name="connsiteY2" fmla="*/ 1858297 h 1897626"/>
                  <a:gd name="connsiteX3" fmla="*/ 894735 w 3972232"/>
                  <a:gd name="connsiteY3" fmla="*/ 1897626 h 1897626"/>
                  <a:gd name="connsiteX4" fmla="*/ 49161 w 3972232"/>
                  <a:gd name="connsiteY4" fmla="*/ 0 h 1897626"/>
                  <a:gd name="connsiteX5" fmla="*/ 78658 w 3972232"/>
                  <a:gd name="connsiteY5" fmla="*/ 68826 h 1897626"/>
                  <a:gd name="connsiteX0" fmla="*/ 0 w 3972232"/>
                  <a:gd name="connsiteY0" fmla="*/ 9833 h 1897626"/>
                  <a:gd name="connsiteX1" fmla="*/ 2874829 w 3972232"/>
                  <a:gd name="connsiteY1" fmla="*/ 54569 h 1897626"/>
                  <a:gd name="connsiteX2" fmla="*/ 3972232 w 3972232"/>
                  <a:gd name="connsiteY2" fmla="*/ 1858297 h 1897626"/>
                  <a:gd name="connsiteX3" fmla="*/ 894735 w 3972232"/>
                  <a:gd name="connsiteY3" fmla="*/ 1897626 h 1897626"/>
                  <a:gd name="connsiteX4" fmla="*/ 49161 w 3972232"/>
                  <a:gd name="connsiteY4" fmla="*/ 0 h 1897626"/>
                  <a:gd name="connsiteX5" fmla="*/ 78658 w 3972232"/>
                  <a:gd name="connsiteY5" fmla="*/ 68826 h 1897626"/>
                  <a:gd name="connsiteX0" fmla="*/ 0 w 3972232"/>
                  <a:gd name="connsiteY0" fmla="*/ 17453 h 1905246"/>
                  <a:gd name="connsiteX1" fmla="*/ 2874829 w 3972232"/>
                  <a:gd name="connsiteY1" fmla="*/ 62189 h 1905246"/>
                  <a:gd name="connsiteX2" fmla="*/ 3972232 w 3972232"/>
                  <a:gd name="connsiteY2" fmla="*/ 1865917 h 1905246"/>
                  <a:gd name="connsiteX3" fmla="*/ 894735 w 3972232"/>
                  <a:gd name="connsiteY3" fmla="*/ 1905246 h 1905246"/>
                  <a:gd name="connsiteX4" fmla="*/ 178701 w 3972232"/>
                  <a:gd name="connsiteY4" fmla="*/ 0 h 1905246"/>
                  <a:gd name="connsiteX5" fmla="*/ 78658 w 3972232"/>
                  <a:gd name="connsiteY5" fmla="*/ 76446 h 1905246"/>
                  <a:gd name="connsiteX0" fmla="*/ 0 w 3972232"/>
                  <a:gd name="connsiteY0" fmla="*/ 17453 h 1905246"/>
                  <a:gd name="connsiteX1" fmla="*/ 2874829 w 3972232"/>
                  <a:gd name="connsiteY1" fmla="*/ 62189 h 1905246"/>
                  <a:gd name="connsiteX2" fmla="*/ 3972232 w 3972232"/>
                  <a:gd name="connsiteY2" fmla="*/ 1865917 h 1905246"/>
                  <a:gd name="connsiteX3" fmla="*/ 894735 w 3972232"/>
                  <a:gd name="connsiteY3" fmla="*/ 1905246 h 1905246"/>
                  <a:gd name="connsiteX4" fmla="*/ 178701 w 3972232"/>
                  <a:gd name="connsiteY4" fmla="*/ 0 h 1905246"/>
                  <a:gd name="connsiteX5" fmla="*/ 78658 w 3972232"/>
                  <a:gd name="connsiteY5" fmla="*/ 76446 h 1905246"/>
                  <a:gd name="connsiteX0" fmla="*/ 0 w 3972232"/>
                  <a:gd name="connsiteY0" fmla="*/ 0 h 1887793"/>
                  <a:gd name="connsiteX1" fmla="*/ 2874829 w 3972232"/>
                  <a:gd name="connsiteY1" fmla="*/ 44736 h 1887793"/>
                  <a:gd name="connsiteX2" fmla="*/ 3972232 w 3972232"/>
                  <a:gd name="connsiteY2" fmla="*/ 1848464 h 1887793"/>
                  <a:gd name="connsiteX3" fmla="*/ 894735 w 3972232"/>
                  <a:gd name="connsiteY3" fmla="*/ 1887793 h 1887793"/>
                  <a:gd name="connsiteX4" fmla="*/ 78658 w 3972232"/>
                  <a:gd name="connsiteY4" fmla="*/ 58993 h 1887793"/>
                  <a:gd name="connsiteX0" fmla="*/ 0 w 3972232"/>
                  <a:gd name="connsiteY0" fmla="*/ 24827 h 1912620"/>
                  <a:gd name="connsiteX1" fmla="*/ 2874829 w 3972232"/>
                  <a:gd name="connsiteY1" fmla="*/ 69563 h 1912620"/>
                  <a:gd name="connsiteX2" fmla="*/ 3972232 w 3972232"/>
                  <a:gd name="connsiteY2" fmla="*/ 1873291 h 1912620"/>
                  <a:gd name="connsiteX3" fmla="*/ 894735 w 3972232"/>
                  <a:gd name="connsiteY3" fmla="*/ 1912620 h 1912620"/>
                  <a:gd name="connsiteX4" fmla="*/ 21508 w 3972232"/>
                  <a:gd name="connsiteY4" fmla="*/ 0 h 1912620"/>
                  <a:gd name="connsiteX0" fmla="*/ 0 w 3956992"/>
                  <a:gd name="connsiteY0" fmla="*/ 0 h 1922083"/>
                  <a:gd name="connsiteX1" fmla="*/ 2859589 w 3956992"/>
                  <a:gd name="connsiteY1" fmla="*/ 79026 h 1922083"/>
                  <a:gd name="connsiteX2" fmla="*/ 3956992 w 3956992"/>
                  <a:gd name="connsiteY2" fmla="*/ 1882754 h 1922083"/>
                  <a:gd name="connsiteX3" fmla="*/ 879495 w 3956992"/>
                  <a:gd name="connsiteY3" fmla="*/ 1922083 h 1922083"/>
                  <a:gd name="connsiteX4" fmla="*/ 6268 w 3956992"/>
                  <a:gd name="connsiteY4" fmla="*/ 9463 h 1922083"/>
                  <a:gd name="connsiteX0" fmla="*/ 0 w 3956992"/>
                  <a:gd name="connsiteY0" fmla="*/ 0 h 1882754"/>
                  <a:gd name="connsiteX1" fmla="*/ 2859589 w 3956992"/>
                  <a:gd name="connsiteY1" fmla="*/ 79026 h 1882754"/>
                  <a:gd name="connsiteX2" fmla="*/ 3956992 w 3956992"/>
                  <a:gd name="connsiteY2" fmla="*/ 1882754 h 1882754"/>
                  <a:gd name="connsiteX3" fmla="*/ 879495 w 3956992"/>
                  <a:gd name="connsiteY3" fmla="*/ 1867219 h 1882754"/>
                  <a:gd name="connsiteX4" fmla="*/ 6268 w 3956992"/>
                  <a:gd name="connsiteY4" fmla="*/ 9463 h 1882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56992" h="1882754">
                    <a:moveTo>
                      <a:pt x="0" y="0"/>
                    </a:moveTo>
                    <a:lnTo>
                      <a:pt x="2859589" y="79026"/>
                    </a:lnTo>
                    <a:lnTo>
                      <a:pt x="3956992" y="1882754"/>
                    </a:lnTo>
                    <a:lnTo>
                      <a:pt x="879495" y="1867219"/>
                    </a:lnTo>
                    <a:lnTo>
                      <a:pt x="6268" y="9463"/>
                    </a:ln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45" name="Freihandform: Form 8244">
                <a:extLst>
                  <a:ext uri="{FF2B5EF4-FFF2-40B4-BE49-F238E27FC236}">
                    <a16:creationId xmlns:a16="http://schemas.microsoft.com/office/drawing/2014/main" id="{1444D319-0860-CC76-0F48-28DD22C23089}"/>
                  </a:ext>
                </a:extLst>
              </p:cNvPr>
              <p:cNvSpPr/>
              <p:nvPr/>
            </p:nvSpPr>
            <p:spPr bwMode="auto">
              <a:xfrm>
                <a:off x="6556365" y="2902046"/>
                <a:ext cx="350547" cy="225980"/>
              </a:xfrm>
              <a:custGeom>
                <a:avLst/>
                <a:gdLst>
                  <a:gd name="connsiteX0" fmla="*/ 0 w 3972232"/>
                  <a:gd name="connsiteY0" fmla="*/ 9833 h 1897626"/>
                  <a:gd name="connsiteX1" fmla="*/ 2871019 w 3972232"/>
                  <a:gd name="connsiteY1" fmla="*/ 39329 h 1897626"/>
                  <a:gd name="connsiteX2" fmla="*/ 3972232 w 3972232"/>
                  <a:gd name="connsiteY2" fmla="*/ 1858297 h 1897626"/>
                  <a:gd name="connsiteX3" fmla="*/ 894735 w 3972232"/>
                  <a:gd name="connsiteY3" fmla="*/ 1897626 h 1897626"/>
                  <a:gd name="connsiteX4" fmla="*/ 49161 w 3972232"/>
                  <a:gd name="connsiteY4" fmla="*/ 0 h 1897626"/>
                  <a:gd name="connsiteX5" fmla="*/ 78658 w 3972232"/>
                  <a:gd name="connsiteY5" fmla="*/ 68826 h 1897626"/>
                  <a:gd name="connsiteX0" fmla="*/ 0 w 3972232"/>
                  <a:gd name="connsiteY0" fmla="*/ 9833 h 1897626"/>
                  <a:gd name="connsiteX1" fmla="*/ 2874829 w 3972232"/>
                  <a:gd name="connsiteY1" fmla="*/ 54569 h 1897626"/>
                  <a:gd name="connsiteX2" fmla="*/ 3972232 w 3972232"/>
                  <a:gd name="connsiteY2" fmla="*/ 1858297 h 1897626"/>
                  <a:gd name="connsiteX3" fmla="*/ 894735 w 3972232"/>
                  <a:gd name="connsiteY3" fmla="*/ 1897626 h 1897626"/>
                  <a:gd name="connsiteX4" fmla="*/ 49161 w 3972232"/>
                  <a:gd name="connsiteY4" fmla="*/ 0 h 1897626"/>
                  <a:gd name="connsiteX5" fmla="*/ 78658 w 3972232"/>
                  <a:gd name="connsiteY5" fmla="*/ 68826 h 1897626"/>
                  <a:gd name="connsiteX0" fmla="*/ 0 w 3972232"/>
                  <a:gd name="connsiteY0" fmla="*/ 17453 h 1905246"/>
                  <a:gd name="connsiteX1" fmla="*/ 2874829 w 3972232"/>
                  <a:gd name="connsiteY1" fmla="*/ 62189 h 1905246"/>
                  <a:gd name="connsiteX2" fmla="*/ 3972232 w 3972232"/>
                  <a:gd name="connsiteY2" fmla="*/ 1865917 h 1905246"/>
                  <a:gd name="connsiteX3" fmla="*/ 894735 w 3972232"/>
                  <a:gd name="connsiteY3" fmla="*/ 1905246 h 1905246"/>
                  <a:gd name="connsiteX4" fmla="*/ 178701 w 3972232"/>
                  <a:gd name="connsiteY4" fmla="*/ 0 h 1905246"/>
                  <a:gd name="connsiteX5" fmla="*/ 78658 w 3972232"/>
                  <a:gd name="connsiteY5" fmla="*/ 76446 h 1905246"/>
                  <a:gd name="connsiteX0" fmla="*/ 0 w 3972232"/>
                  <a:gd name="connsiteY0" fmla="*/ 17453 h 1905246"/>
                  <a:gd name="connsiteX1" fmla="*/ 2874829 w 3972232"/>
                  <a:gd name="connsiteY1" fmla="*/ 62189 h 1905246"/>
                  <a:gd name="connsiteX2" fmla="*/ 3972232 w 3972232"/>
                  <a:gd name="connsiteY2" fmla="*/ 1865917 h 1905246"/>
                  <a:gd name="connsiteX3" fmla="*/ 894735 w 3972232"/>
                  <a:gd name="connsiteY3" fmla="*/ 1905246 h 1905246"/>
                  <a:gd name="connsiteX4" fmla="*/ 178701 w 3972232"/>
                  <a:gd name="connsiteY4" fmla="*/ 0 h 1905246"/>
                  <a:gd name="connsiteX5" fmla="*/ 78658 w 3972232"/>
                  <a:gd name="connsiteY5" fmla="*/ 76446 h 1905246"/>
                  <a:gd name="connsiteX0" fmla="*/ 0 w 3972232"/>
                  <a:gd name="connsiteY0" fmla="*/ 0 h 1887793"/>
                  <a:gd name="connsiteX1" fmla="*/ 2874829 w 3972232"/>
                  <a:gd name="connsiteY1" fmla="*/ 44736 h 1887793"/>
                  <a:gd name="connsiteX2" fmla="*/ 3972232 w 3972232"/>
                  <a:gd name="connsiteY2" fmla="*/ 1848464 h 1887793"/>
                  <a:gd name="connsiteX3" fmla="*/ 894735 w 3972232"/>
                  <a:gd name="connsiteY3" fmla="*/ 1887793 h 1887793"/>
                  <a:gd name="connsiteX4" fmla="*/ 78658 w 3972232"/>
                  <a:gd name="connsiteY4" fmla="*/ 58993 h 1887793"/>
                  <a:gd name="connsiteX0" fmla="*/ 0 w 3972232"/>
                  <a:gd name="connsiteY0" fmla="*/ 24827 h 1912620"/>
                  <a:gd name="connsiteX1" fmla="*/ 2874829 w 3972232"/>
                  <a:gd name="connsiteY1" fmla="*/ 69563 h 1912620"/>
                  <a:gd name="connsiteX2" fmla="*/ 3972232 w 3972232"/>
                  <a:gd name="connsiteY2" fmla="*/ 1873291 h 1912620"/>
                  <a:gd name="connsiteX3" fmla="*/ 894735 w 3972232"/>
                  <a:gd name="connsiteY3" fmla="*/ 1912620 h 1912620"/>
                  <a:gd name="connsiteX4" fmla="*/ 21508 w 3972232"/>
                  <a:gd name="connsiteY4" fmla="*/ 0 h 1912620"/>
                  <a:gd name="connsiteX0" fmla="*/ 0 w 3956992"/>
                  <a:gd name="connsiteY0" fmla="*/ 0 h 1922083"/>
                  <a:gd name="connsiteX1" fmla="*/ 2859589 w 3956992"/>
                  <a:gd name="connsiteY1" fmla="*/ 79026 h 1922083"/>
                  <a:gd name="connsiteX2" fmla="*/ 3956992 w 3956992"/>
                  <a:gd name="connsiteY2" fmla="*/ 1882754 h 1922083"/>
                  <a:gd name="connsiteX3" fmla="*/ 879495 w 3956992"/>
                  <a:gd name="connsiteY3" fmla="*/ 1922083 h 1922083"/>
                  <a:gd name="connsiteX4" fmla="*/ 6268 w 3956992"/>
                  <a:gd name="connsiteY4" fmla="*/ 9463 h 1922083"/>
                  <a:gd name="connsiteX0" fmla="*/ 0 w 3956992"/>
                  <a:gd name="connsiteY0" fmla="*/ 0 h 1882754"/>
                  <a:gd name="connsiteX1" fmla="*/ 2859589 w 3956992"/>
                  <a:gd name="connsiteY1" fmla="*/ 79026 h 1882754"/>
                  <a:gd name="connsiteX2" fmla="*/ 3956992 w 3956992"/>
                  <a:gd name="connsiteY2" fmla="*/ 1882754 h 1882754"/>
                  <a:gd name="connsiteX3" fmla="*/ 879495 w 3956992"/>
                  <a:gd name="connsiteY3" fmla="*/ 1867219 h 1882754"/>
                  <a:gd name="connsiteX4" fmla="*/ 6268 w 3956992"/>
                  <a:gd name="connsiteY4" fmla="*/ 9463 h 1882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56992" h="1882754">
                    <a:moveTo>
                      <a:pt x="0" y="0"/>
                    </a:moveTo>
                    <a:lnTo>
                      <a:pt x="2859589" y="79026"/>
                    </a:lnTo>
                    <a:lnTo>
                      <a:pt x="3956992" y="1882754"/>
                    </a:lnTo>
                    <a:lnTo>
                      <a:pt x="879495" y="1867219"/>
                    </a:lnTo>
                    <a:lnTo>
                      <a:pt x="6268" y="9463"/>
                    </a:ln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46" name="Freihandform: Form 8245">
                <a:extLst>
                  <a:ext uri="{FF2B5EF4-FFF2-40B4-BE49-F238E27FC236}">
                    <a16:creationId xmlns:a16="http://schemas.microsoft.com/office/drawing/2014/main" id="{CE9C5A97-3CF6-AB73-DDCC-B8A576BEA527}"/>
                  </a:ext>
                </a:extLst>
              </p:cNvPr>
              <p:cNvSpPr/>
              <p:nvPr/>
            </p:nvSpPr>
            <p:spPr bwMode="auto">
              <a:xfrm>
                <a:off x="6955498" y="2902046"/>
                <a:ext cx="350547" cy="225980"/>
              </a:xfrm>
              <a:custGeom>
                <a:avLst/>
                <a:gdLst>
                  <a:gd name="connsiteX0" fmla="*/ 0 w 3972232"/>
                  <a:gd name="connsiteY0" fmla="*/ 9833 h 1897626"/>
                  <a:gd name="connsiteX1" fmla="*/ 2871019 w 3972232"/>
                  <a:gd name="connsiteY1" fmla="*/ 39329 h 1897626"/>
                  <a:gd name="connsiteX2" fmla="*/ 3972232 w 3972232"/>
                  <a:gd name="connsiteY2" fmla="*/ 1858297 h 1897626"/>
                  <a:gd name="connsiteX3" fmla="*/ 894735 w 3972232"/>
                  <a:gd name="connsiteY3" fmla="*/ 1897626 h 1897626"/>
                  <a:gd name="connsiteX4" fmla="*/ 49161 w 3972232"/>
                  <a:gd name="connsiteY4" fmla="*/ 0 h 1897626"/>
                  <a:gd name="connsiteX5" fmla="*/ 78658 w 3972232"/>
                  <a:gd name="connsiteY5" fmla="*/ 68826 h 1897626"/>
                  <a:gd name="connsiteX0" fmla="*/ 0 w 3972232"/>
                  <a:gd name="connsiteY0" fmla="*/ 9833 h 1897626"/>
                  <a:gd name="connsiteX1" fmla="*/ 2874829 w 3972232"/>
                  <a:gd name="connsiteY1" fmla="*/ 54569 h 1897626"/>
                  <a:gd name="connsiteX2" fmla="*/ 3972232 w 3972232"/>
                  <a:gd name="connsiteY2" fmla="*/ 1858297 h 1897626"/>
                  <a:gd name="connsiteX3" fmla="*/ 894735 w 3972232"/>
                  <a:gd name="connsiteY3" fmla="*/ 1897626 h 1897626"/>
                  <a:gd name="connsiteX4" fmla="*/ 49161 w 3972232"/>
                  <a:gd name="connsiteY4" fmla="*/ 0 h 1897626"/>
                  <a:gd name="connsiteX5" fmla="*/ 78658 w 3972232"/>
                  <a:gd name="connsiteY5" fmla="*/ 68826 h 1897626"/>
                  <a:gd name="connsiteX0" fmla="*/ 0 w 3972232"/>
                  <a:gd name="connsiteY0" fmla="*/ 17453 h 1905246"/>
                  <a:gd name="connsiteX1" fmla="*/ 2874829 w 3972232"/>
                  <a:gd name="connsiteY1" fmla="*/ 62189 h 1905246"/>
                  <a:gd name="connsiteX2" fmla="*/ 3972232 w 3972232"/>
                  <a:gd name="connsiteY2" fmla="*/ 1865917 h 1905246"/>
                  <a:gd name="connsiteX3" fmla="*/ 894735 w 3972232"/>
                  <a:gd name="connsiteY3" fmla="*/ 1905246 h 1905246"/>
                  <a:gd name="connsiteX4" fmla="*/ 178701 w 3972232"/>
                  <a:gd name="connsiteY4" fmla="*/ 0 h 1905246"/>
                  <a:gd name="connsiteX5" fmla="*/ 78658 w 3972232"/>
                  <a:gd name="connsiteY5" fmla="*/ 76446 h 1905246"/>
                  <a:gd name="connsiteX0" fmla="*/ 0 w 3972232"/>
                  <a:gd name="connsiteY0" fmla="*/ 17453 h 1905246"/>
                  <a:gd name="connsiteX1" fmla="*/ 2874829 w 3972232"/>
                  <a:gd name="connsiteY1" fmla="*/ 62189 h 1905246"/>
                  <a:gd name="connsiteX2" fmla="*/ 3972232 w 3972232"/>
                  <a:gd name="connsiteY2" fmla="*/ 1865917 h 1905246"/>
                  <a:gd name="connsiteX3" fmla="*/ 894735 w 3972232"/>
                  <a:gd name="connsiteY3" fmla="*/ 1905246 h 1905246"/>
                  <a:gd name="connsiteX4" fmla="*/ 178701 w 3972232"/>
                  <a:gd name="connsiteY4" fmla="*/ 0 h 1905246"/>
                  <a:gd name="connsiteX5" fmla="*/ 78658 w 3972232"/>
                  <a:gd name="connsiteY5" fmla="*/ 76446 h 1905246"/>
                  <a:gd name="connsiteX0" fmla="*/ 0 w 3972232"/>
                  <a:gd name="connsiteY0" fmla="*/ 0 h 1887793"/>
                  <a:gd name="connsiteX1" fmla="*/ 2874829 w 3972232"/>
                  <a:gd name="connsiteY1" fmla="*/ 44736 h 1887793"/>
                  <a:gd name="connsiteX2" fmla="*/ 3972232 w 3972232"/>
                  <a:gd name="connsiteY2" fmla="*/ 1848464 h 1887793"/>
                  <a:gd name="connsiteX3" fmla="*/ 894735 w 3972232"/>
                  <a:gd name="connsiteY3" fmla="*/ 1887793 h 1887793"/>
                  <a:gd name="connsiteX4" fmla="*/ 78658 w 3972232"/>
                  <a:gd name="connsiteY4" fmla="*/ 58993 h 1887793"/>
                  <a:gd name="connsiteX0" fmla="*/ 0 w 3972232"/>
                  <a:gd name="connsiteY0" fmla="*/ 24827 h 1912620"/>
                  <a:gd name="connsiteX1" fmla="*/ 2874829 w 3972232"/>
                  <a:gd name="connsiteY1" fmla="*/ 69563 h 1912620"/>
                  <a:gd name="connsiteX2" fmla="*/ 3972232 w 3972232"/>
                  <a:gd name="connsiteY2" fmla="*/ 1873291 h 1912620"/>
                  <a:gd name="connsiteX3" fmla="*/ 894735 w 3972232"/>
                  <a:gd name="connsiteY3" fmla="*/ 1912620 h 1912620"/>
                  <a:gd name="connsiteX4" fmla="*/ 21508 w 3972232"/>
                  <a:gd name="connsiteY4" fmla="*/ 0 h 1912620"/>
                  <a:gd name="connsiteX0" fmla="*/ 0 w 3956992"/>
                  <a:gd name="connsiteY0" fmla="*/ 0 h 1922083"/>
                  <a:gd name="connsiteX1" fmla="*/ 2859589 w 3956992"/>
                  <a:gd name="connsiteY1" fmla="*/ 79026 h 1922083"/>
                  <a:gd name="connsiteX2" fmla="*/ 3956992 w 3956992"/>
                  <a:gd name="connsiteY2" fmla="*/ 1882754 h 1922083"/>
                  <a:gd name="connsiteX3" fmla="*/ 879495 w 3956992"/>
                  <a:gd name="connsiteY3" fmla="*/ 1922083 h 1922083"/>
                  <a:gd name="connsiteX4" fmla="*/ 6268 w 3956992"/>
                  <a:gd name="connsiteY4" fmla="*/ 9463 h 1922083"/>
                  <a:gd name="connsiteX0" fmla="*/ 0 w 3956992"/>
                  <a:gd name="connsiteY0" fmla="*/ 0 h 1882754"/>
                  <a:gd name="connsiteX1" fmla="*/ 2859589 w 3956992"/>
                  <a:gd name="connsiteY1" fmla="*/ 79026 h 1882754"/>
                  <a:gd name="connsiteX2" fmla="*/ 3956992 w 3956992"/>
                  <a:gd name="connsiteY2" fmla="*/ 1882754 h 1882754"/>
                  <a:gd name="connsiteX3" fmla="*/ 879495 w 3956992"/>
                  <a:gd name="connsiteY3" fmla="*/ 1867219 h 1882754"/>
                  <a:gd name="connsiteX4" fmla="*/ 6268 w 3956992"/>
                  <a:gd name="connsiteY4" fmla="*/ 9463 h 1882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56992" h="1882754">
                    <a:moveTo>
                      <a:pt x="0" y="0"/>
                    </a:moveTo>
                    <a:lnTo>
                      <a:pt x="2859589" y="79026"/>
                    </a:lnTo>
                    <a:lnTo>
                      <a:pt x="3956992" y="1882754"/>
                    </a:lnTo>
                    <a:lnTo>
                      <a:pt x="879495" y="1867219"/>
                    </a:lnTo>
                    <a:lnTo>
                      <a:pt x="6268" y="9463"/>
                    </a:ln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8266" name="Grafik 8265">
              <a:extLst>
                <a:ext uri="{FF2B5EF4-FFF2-40B4-BE49-F238E27FC236}">
                  <a16:creationId xmlns:a16="http://schemas.microsoft.com/office/drawing/2014/main" id="{8ED1D98D-8519-6AFD-0FC5-32AE8FC71F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87" t="56358" r="73126" b="14625"/>
            <a:stretch/>
          </p:blipFill>
          <p:spPr>
            <a:xfrm>
              <a:off x="7916612" y="5102703"/>
              <a:ext cx="203309" cy="3487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1623141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8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8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8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8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8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8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8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8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332" grpId="0"/>
      <p:bldP spid="833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908A944D-CA6C-4B5D-A57F-A802C76C6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84138"/>
            <a:ext cx="302191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Stromwende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>
                <a:solidFill>
                  <a:schemeClr val="bg1"/>
                </a:solidFill>
              </a:rPr>
              <a:t>PV-Anlage mit Haus-Akku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E591F66-91A0-6AA2-1A74-3585B71CDB72}"/>
              </a:ext>
            </a:extLst>
          </p:cNvPr>
          <p:cNvSpPr txBox="1"/>
          <p:nvPr/>
        </p:nvSpPr>
        <p:spPr>
          <a:xfrm>
            <a:off x="822319" y="3208867"/>
            <a:ext cx="3456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solidFill>
                  <a:srgbClr val="3333FF"/>
                </a:solidFill>
              </a:rPr>
              <a:t>Ost, Süd, West (Nord)</a:t>
            </a:r>
            <a:br>
              <a:rPr lang="de-DE" sz="1600" dirty="0">
                <a:solidFill>
                  <a:srgbClr val="3333FF"/>
                </a:solidFill>
              </a:rPr>
            </a:br>
            <a:r>
              <a:rPr lang="de-DE" sz="1600" dirty="0">
                <a:solidFill>
                  <a:srgbClr val="3333FF"/>
                </a:solidFill>
              </a:rPr>
              <a:t>(fast) alle Richtungen sind geeignet!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AF9144CC-F38E-2B0E-4713-DE10C23DF08E}"/>
              </a:ext>
            </a:extLst>
          </p:cNvPr>
          <p:cNvGrpSpPr/>
          <p:nvPr/>
        </p:nvGrpSpPr>
        <p:grpSpPr>
          <a:xfrm>
            <a:off x="701294" y="4022397"/>
            <a:ext cx="3698448" cy="2112581"/>
            <a:chOff x="701294" y="4022397"/>
            <a:chExt cx="3698448" cy="2112581"/>
          </a:xfrm>
        </p:grpSpPr>
        <p:pic>
          <p:nvPicPr>
            <p:cNvPr id="6" name="Grafik 5" descr="Ein Bild, das Gebäude, draußen, Solarenergie, Solarpanel enthält.&#10;&#10;Automatisch generierte Beschreibung">
              <a:extLst>
                <a:ext uri="{FF2B5EF4-FFF2-40B4-BE49-F238E27FC236}">
                  <a16:creationId xmlns:a16="http://schemas.microsoft.com/office/drawing/2014/main" id="{8FBD5C2D-997D-7987-CE50-0779070E02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717"/>
            <a:stretch/>
          </p:blipFill>
          <p:spPr>
            <a:xfrm>
              <a:off x="804456" y="4022397"/>
              <a:ext cx="3456394" cy="1688635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41112DB2-238B-DD13-7FA3-1D5D784AE6B1}"/>
                </a:ext>
              </a:extLst>
            </p:cNvPr>
            <p:cNvSpPr txBox="1"/>
            <p:nvPr/>
          </p:nvSpPr>
          <p:spPr>
            <a:xfrm>
              <a:off x="701294" y="5796424"/>
              <a:ext cx="36984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dirty="0">
                  <a:solidFill>
                    <a:srgbClr val="3333FF"/>
                  </a:solidFill>
                </a:rPr>
                <a:t>Balkonkraftwerk zur Grundversorgung!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BE7B8C2-C046-09DE-6C20-FE2CDFD2267B}"/>
              </a:ext>
            </a:extLst>
          </p:cNvPr>
          <p:cNvGrpSpPr/>
          <p:nvPr/>
        </p:nvGrpSpPr>
        <p:grpSpPr>
          <a:xfrm>
            <a:off x="5528702" y="868604"/>
            <a:ext cx="3070071" cy="4680526"/>
            <a:chOff x="5564467" y="1033640"/>
            <a:chExt cx="3070071" cy="4680526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C1638EA7-9E29-0F2B-032A-7AF54B395C90}"/>
                </a:ext>
              </a:extLst>
            </p:cNvPr>
            <p:cNvSpPr txBox="1"/>
            <p:nvPr/>
          </p:nvSpPr>
          <p:spPr>
            <a:xfrm>
              <a:off x="5564467" y="5129391"/>
              <a:ext cx="307007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dirty="0">
                  <a:solidFill>
                    <a:srgbClr val="3333FF"/>
                  </a:solidFill>
                </a:rPr>
                <a:t>Der Haus-Akku speichert Strom</a:t>
              </a:r>
              <a:br>
                <a:rPr lang="de-DE" sz="1600" dirty="0">
                  <a:solidFill>
                    <a:srgbClr val="3333FF"/>
                  </a:solidFill>
                </a:rPr>
              </a:br>
              <a:r>
                <a:rPr lang="de-DE" sz="1600" dirty="0">
                  <a:solidFill>
                    <a:srgbClr val="3333FF"/>
                  </a:solidFill>
                </a:rPr>
                <a:t>vom Tag für die Nacht!</a:t>
              </a:r>
            </a:p>
          </p:txBody>
        </p:sp>
        <p:pic>
          <p:nvPicPr>
            <p:cNvPr id="3" name="Grafik 2" descr="Ein Bild, das Text, Abfallcontainer, Kühlschrank, Im Haus enthält.&#10;&#10;Automatisch generierte Beschreibung">
              <a:extLst>
                <a:ext uri="{FF2B5EF4-FFF2-40B4-BE49-F238E27FC236}">
                  <a16:creationId xmlns:a16="http://schemas.microsoft.com/office/drawing/2014/main" id="{BEBEC72D-D19C-E824-3BE8-E168F3262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5070" y="1033640"/>
              <a:ext cx="1690783" cy="4022397"/>
            </a:xfrm>
            <a:prstGeom prst="rect">
              <a:avLst/>
            </a:prstGeom>
          </p:spPr>
        </p:pic>
      </p:grpSp>
      <p:pic>
        <p:nvPicPr>
          <p:cNvPr id="8" name="Grafik 7" descr="Ein Bild, das Gebäude, draußen, Himmel, Haus enthält.&#10;&#10;Automatisch generierte Beschreibung">
            <a:extLst>
              <a:ext uri="{FF2B5EF4-FFF2-40B4-BE49-F238E27FC236}">
                <a16:creationId xmlns:a16="http://schemas.microsoft.com/office/drawing/2014/main" id="{18D7A276-6F27-5C5D-FE58-272EEC3607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19" y="1085437"/>
            <a:ext cx="3509792" cy="2038037"/>
          </a:xfrm>
          <a:prstGeom prst="rect">
            <a:avLst/>
          </a:prstGeom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AD23E884-B4CF-BBDF-538D-6D0DB3130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06" y="6141604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800" dirty="0">
                <a:solidFill>
                  <a:srgbClr val="00B050"/>
                </a:solidFill>
              </a:rPr>
              <a:t>PV-Anlage mit Haus-Akku sind das Kraftwerk des </a:t>
            </a:r>
            <a:r>
              <a:rPr lang="de-DE" altLang="de-DE" sz="1800" dirty="0" err="1">
                <a:solidFill>
                  <a:srgbClr val="00B050"/>
                </a:solidFill>
              </a:rPr>
              <a:t>ProSumers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!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47C34DF-BA69-F717-5D14-BB2AD0521A5F}"/>
              </a:ext>
            </a:extLst>
          </p:cNvPr>
          <p:cNvSpPr txBox="1"/>
          <p:nvPr/>
        </p:nvSpPr>
        <p:spPr>
          <a:xfrm>
            <a:off x="5506260" y="5622484"/>
            <a:ext cx="3819739" cy="543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de-DE" sz="14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HTW Berlin</a:t>
            </a:r>
            <a:br>
              <a:rPr lang="de-DE" sz="14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400" u="sng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Empfehlungen zur Auslegung von Solarspeichern</a:t>
            </a:r>
            <a:endParaRPr lang="de-DE" sz="1400" kern="100" dirty="0">
              <a:solidFill>
                <a:srgbClr val="FF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14915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80ECB278-6F8D-7D16-BEA1-48258054B24B}"/>
              </a:ext>
            </a:extLst>
          </p:cNvPr>
          <p:cNvGrpSpPr/>
          <p:nvPr/>
        </p:nvGrpSpPr>
        <p:grpSpPr>
          <a:xfrm>
            <a:off x="0" y="2592058"/>
            <a:ext cx="9905998" cy="3335583"/>
            <a:chOff x="0" y="2592058"/>
            <a:chExt cx="9905998" cy="3335583"/>
          </a:xfrm>
        </p:grpSpPr>
        <p:sp>
          <p:nvSpPr>
            <p:cNvPr id="137" name="Rechteck 136">
              <a:extLst>
                <a:ext uri="{FF2B5EF4-FFF2-40B4-BE49-F238E27FC236}">
                  <a16:creationId xmlns:a16="http://schemas.microsoft.com/office/drawing/2014/main" id="{557DE151-B4B4-4B5A-9478-B20B58394E4E}"/>
                </a:ext>
              </a:extLst>
            </p:cNvPr>
            <p:cNvSpPr/>
            <p:nvPr/>
          </p:nvSpPr>
          <p:spPr bwMode="auto">
            <a:xfrm>
              <a:off x="0" y="2592058"/>
              <a:ext cx="9905998" cy="333558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12673E69-4151-4A6C-BF49-4BCBFB841419}"/>
                </a:ext>
              </a:extLst>
            </p:cNvPr>
            <p:cNvSpPr txBox="1"/>
            <p:nvPr/>
          </p:nvSpPr>
          <p:spPr>
            <a:xfrm>
              <a:off x="0" y="3438218"/>
              <a:ext cx="164339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>
                  <a:solidFill>
                    <a:srgbClr val="3333FF"/>
                  </a:solidFill>
                </a:rPr>
                <a:t>städtischer/</a:t>
              </a:r>
              <a:br>
                <a:rPr lang="de-DE" sz="1600" dirty="0">
                  <a:solidFill>
                    <a:srgbClr val="3333FF"/>
                  </a:solidFill>
                </a:rPr>
              </a:br>
              <a:r>
                <a:rPr lang="de-DE" sz="1600" dirty="0">
                  <a:solidFill>
                    <a:srgbClr val="3333FF"/>
                  </a:solidFill>
                </a:rPr>
                <a:t>ländlicher</a:t>
              </a:r>
            </a:p>
            <a:p>
              <a:r>
                <a:rPr lang="de-DE" sz="1600" dirty="0">
                  <a:solidFill>
                    <a:srgbClr val="3333FF"/>
                  </a:solidFill>
                </a:rPr>
                <a:t>Bereich mit</a:t>
              </a:r>
            </a:p>
            <a:p>
              <a:r>
                <a:rPr lang="de-DE" sz="1600" b="1" dirty="0">
                  <a:solidFill>
                    <a:srgbClr val="3333FF"/>
                  </a:solidFill>
                </a:rPr>
                <a:t>Zentralheizung</a:t>
              </a:r>
              <a:br>
                <a:rPr lang="de-DE" sz="1600" dirty="0">
                  <a:solidFill>
                    <a:srgbClr val="3333FF"/>
                  </a:solidFill>
                </a:rPr>
              </a:br>
              <a:r>
                <a:rPr lang="de-DE" sz="1600" dirty="0">
                  <a:solidFill>
                    <a:srgbClr val="3333FF"/>
                  </a:solidFill>
                </a:rPr>
                <a:t>(Öl/Erdgas)</a:t>
              </a:r>
            </a:p>
          </p:txBody>
        </p:sp>
        <p:grpSp>
          <p:nvGrpSpPr>
            <p:cNvPr id="83" name="Gruppieren 82">
              <a:extLst>
                <a:ext uri="{FF2B5EF4-FFF2-40B4-BE49-F238E27FC236}">
                  <a16:creationId xmlns:a16="http://schemas.microsoft.com/office/drawing/2014/main" id="{7B2229CC-9ED1-4192-A9F8-A925A4D7C628}"/>
                </a:ext>
              </a:extLst>
            </p:cNvPr>
            <p:cNvGrpSpPr/>
            <p:nvPr/>
          </p:nvGrpSpPr>
          <p:grpSpPr>
            <a:xfrm>
              <a:off x="1416780" y="3100157"/>
              <a:ext cx="2495286" cy="1992807"/>
              <a:chOff x="1648906" y="3100157"/>
              <a:chExt cx="2495286" cy="1992807"/>
            </a:xfrm>
          </p:grpSpPr>
          <p:grpSp>
            <p:nvGrpSpPr>
              <p:cNvPr id="23564" name="Gruppieren 23563">
                <a:extLst>
                  <a:ext uri="{FF2B5EF4-FFF2-40B4-BE49-F238E27FC236}">
                    <a16:creationId xmlns:a16="http://schemas.microsoft.com/office/drawing/2014/main" id="{B603C0E5-C25F-4620-9908-4698D6C9354C}"/>
                  </a:ext>
                </a:extLst>
              </p:cNvPr>
              <p:cNvGrpSpPr/>
              <p:nvPr/>
            </p:nvGrpSpPr>
            <p:grpSpPr>
              <a:xfrm>
                <a:off x="1648906" y="3100157"/>
                <a:ext cx="2495286" cy="1954150"/>
                <a:chOff x="2379234" y="2470777"/>
                <a:chExt cx="4832140" cy="3347910"/>
              </a:xfrm>
            </p:grpSpPr>
            <p:sp>
              <p:nvSpPr>
                <p:cNvPr id="17" name="Freihandform: Form 16">
                  <a:extLst>
                    <a:ext uri="{FF2B5EF4-FFF2-40B4-BE49-F238E27FC236}">
                      <a16:creationId xmlns:a16="http://schemas.microsoft.com/office/drawing/2014/main" id="{37101D9D-8A14-4E96-B5AB-8334A71C78B4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2379234" y="2470777"/>
                  <a:ext cx="4832140" cy="3347910"/>
                </a:xfrm>
                <a:custGeom>
                  <a:avLst/>
                  <a:gdLst>
                    <a:gd name="connsiteX0" fmla="*/ 497198 w 3607783"/>
                    <a:gd name="connsiteY0" fmla="*/ 32132 h 3347910"/>
                    <a:gd name="connsiteX1" fmla="*/ 242962 w 3607783"/>
                    <a:gd name="connsiteY1" fmla="*/ 742414 h 3347910"/>
                    <a:gd name="connsiteX2" fmla="*/ 0 w 3607783"/>
                    <a:gd name="connsiteY2" fmla="*/ 1446496 h 3347910"/>
                    <a:gd name="connsiteX3" fmla="*/ 10147 w 3607783"/>
                    <a:gd name="connsiteY3" fmla="*/ 1468481 h 3347910"/>
                    <a:gd name="connsiteX4" fmla="*/ 197301 w 3607783"/>
                    <a:gd name="connsiteY4" fmla="*/ 1403653 h 3347910"/>
                    <a:gd name="connsiteX5" fmla="*/ 202938 w 3607783"/>
                    <a:gd name="connsiteY5" fmla="*/ 1478064 h 3347910"/>
                    <a:gd name="connsiteX6" fmla="*/ 214212 w 3607783"/>
                    <a:gd name="connsiteY6" fmla="*/ 2043471 h 3347910"/>
                    <a:gd name="connsiteX7" fmla="*/ 225486 w 3607783"/>
                    <a:gd name="connsiteY7" fmla="*/ 2580129 h 3347910"/>
                    <a:gd name="connsiteX8" fmla="*/ 225486 w 3607783"/>
                    <a:gd name="connsiteY8" fmla="*/ 2626354 h 3347910"/>
                    <a:gd name="connsiteX9" fmla="*/ 421660 w 3607783"/>
                    <a:gd name="connsiteY9" fmla="*/ 2780812 h 3347910"/>
                    <a:gd name="connsiteX10" fmla="*/ 879961 w 3607783"/>
                    <a:gd name="connsiteY10" fmla="*/ 3141590 h 3347910"/>
                    <a:gd name="connsiteX11" fmla="*/ 1142653 w 3607783"/>
                    <a:gd name="connsiteY11" fmla="*/ 3347910 h 3347910"/>
                    <a:gd name="connsiteX12" fmla="*/ 2246973 w 3607783"/>
                    <a:gd name="connsiteY12" fmla="*/ 3325362 h 3347910"/>
                    <a:gd name="connsiteX13" fmla="*/ 3351856 w 3607783"/>
                    <a:gd name="connsiteY13" fmla="*/ 3301686 h 3347910"/>
                    <a:gd name="connsiteX14" fmla="*/ 3359748 w 3607783"/>
                    <a:gd name="connsiteY14" fmla="*/ 2686108 h 3347910"/>
                    <a:gd name="connsiteX15" fmla="*/ 3368768 w 3607783"/>
                    <a:gd name="connsiteY15" fmla="*/ 2047417 h 3347910"/>
                    <a:gd name="connsiteX16" fmla="*/ 3371586 w 3607783"/>
                    <a:gd name="connsiteY16" fmla="*/ 2023741 h 3347910"/>
                    <a:gd name="connsiteX17" fmla="*/ 3421193 w 3607783"/>
                    <a:gd name="connsiteY17" fmla="*/ 2023741 h 3347910"/>
                    <a:gd name="connsiteX18" fmla="*/ 3539010 w 3607783"/>
                    <a:gd name="connsiteY18" fmla="*/ 2019795 h 3347910"/>
                    <a:gd name="connsiteX19" fmla="*/ 3607783 w 3607783"/>
                    <a:gd name="connsiteY19" fmla="*/ 2016413 h 3347910"/>
                    <a:gd name="connsiteX20" fmla="*/ 3607783 w 3607783"/>
                    <a:gd name="connsiteY20" fmla="*/ 1997810 h 3347910"/>
                    <a:gd name="connsiteX21" fmla="*/ 3484329 w 3607783"/>
                    <a:gd name="connsiteY21" fmla="*/ 1712570 h 3347910"/>
                    <a:gd name="connsiteX22" fmla="*/ 2955564 w 3607783"/>
                    <a:gd name="connsiteY22" fmla="*/ 569353 h 3347910"/>
                    <a:gd name="connsiteX23" fmla="*/ 2761082 w 3607783"/>
                    <a:gd name="connsiteY23" fmla="*/ 148257 h 3347910"/>
                    <a:gd name="connsiteX24" fmla="*/ 2727259 w 3607783"/>
                    <a:gd name="connsiteY24" fmla="*/ 73847 h 3347910"/>
                    <a:gd name="connsiteX25" fmla="*/ 2692308 w 3607783"/>
                    <a:gd name="connsiteY25" fmla="*/ 71028 h 3347910"/>
                    <a:gd name="connsiteX26" fmla="*/ 2367608 w 3607783"/>
                    <a:gd name="connsiteY26" fmla="*/ 59190 h 3347910"/>
                    <a:gd name="connsiteX27" fmla="*/ 1296547 w 3607783"/>
                    <a:gd name="connsiteY27" fmla="*/ 25367 h 3347910"/>
                    <a:gd name="connsiteX28" fmla="*/ 511854 w 3607783"/>
                    <a:gd name="connsiteY28" fmla="*/ 0 h 3347910"/>
                    <a:gd name="connsiteX29" fmla="*/ 497198 w 3607783"/>
                    <a:gd name="connsiteY29" fmla="*/ 32132 h 3347910"/>
                    <a:gd name="connsiteX30" fmla="*/ 1519215 w 3607783"/>
                    <a:gd name="connsiteY30" fmla="*/ 99214 h 3347910"/>
                    <a:gd name="connsiteX31" fmla="*/ 2581820 w 3607783"/>
                    <a:gd name="connsiteY31" fmla="*/ 133601 h 3347910"/>
                    <a:gd name="connsiteX32" fmla="*/ 2681034 w 3607783"/>
                    <a:gd name="connsiteY32" fmla="*/ 136983 h 3347910"/>
                    <a:gd name="connsiteX33" fmla="*/ 2709783 w 3607783"/>
                    <a:gd name="connsiteY33" fmla="*/ 199556 h 3347910"/>
                    <a:gd name="connsiteX34" fmla="*/ 3062670 w 3607783"/>
                    <a:gd name="connsiteY34" fmla="*/ 961136 h 3347910"/>
                    <a:gd name="connsiteX35" fmla="*/ 3454452 w 3607783"/>
                    <a:gd name="connsiteY35" fmla="*/ 1806710 h 3347910"/>
                    <a:gd name="connsiteX36" fmla="*/ 3522098 w 3607783"/>
                    <a:gd name="connsiteY36" fmla="*/ 1953277 h 3347910"/>
                    <a:gd name="connsiteX37" fmla="*/ 3414429 w 3607783"/>
                    <a:gd name="connsiteY37" fmla="*/ 1957786 h 3347910"/>
                    <a:gd name="connsiteX38" fmla="*/ 3305631 w 3607783"/>
                    <a:gd name="connsiteY38" fmla="*/ 1963423 h 3347910"/>
                    <a:gd name="connsiteX39" fmla="*/ 3295485 w 3607783"/>
                    <a:gd name="connsiteY39" fmla="*/ 2598168 h 3347910"/>
                    <a:gd name="connsiteX40" fmla="*/ 3283646 w 3607783"/>
                    <a:gd name="connsiteY40" fmla="*/ 3234603 h 3347910"/>
                    <a:gd name="connsiteX41" fmla="*/ 1211990 w 3607783"/>
                    <a:gd name="connsiteY41" fmla="*/ 3280264 h 3347910"/>
                    <a:gd name="connsiteX42" fmla="*/ 1164074 w 3607783"/>
                    <a:gd name="connsiteY42" fmla="*/ 3280828 h 3347910"/>
                    <a:gd name="connsiteX43" fmla="*/ 730012 w 3607783"/>
                    <a:gd name="connsiteY43" fmla="*/ 2939216 h 3347910"/>
                    <a:gd name="connsiteX44" fmla="*/ 295951 w 3607783"/>
                    <a:gd name="connsiteY44" fmla="*/ 2597041 h 3347910"/>
                    <a:gd name="connsiteX45" fmla="*/ 292005 w 3607783"/>
                    <a:gd name="connsiteY45" fmla="*/ 2523194 h 3347910"/>
                    <a:gd name="connsiteX46" fmla="*/ 276221 w 3607783"/>
                    <a:gd name="connsiteY46" fmla="*/ 1879993 h 3347910"/>
                    <a:gd name="connsiteX47" fmla="*/ 264383 w 3607783"/>
                    <a:gd name="connsiteY47" fmla="*/ 1310640 h 3347910"/>
                    <a:gd name="connsiteX48" fmla="*/ 379945 w 3607783"/>
                    <a:gd name="connsiteY48" fmla="*/ 963955 h 3347910"/>
                    <a:gd name="connsiteX49" fmla="*/ 555260 w 3607783"/>
                    <a:gd name="connsiteY49" fmla="*/ 443645 h 3347910"/>
                    <a:gd name="connsiteX50" fmla="*/ 615578 w 3607783"/>
                    <a:gd name="connsiteY50" fmla="*/ 270020 h 3347910"/>
                    <a:gd name="connsiteX51" fmla="*/ 584010 w 3607783"/>
                    <a:gd name="connsiteY51" fmla="*/ 178134 h 3347910"/>
                    <a:gd name="connsiteX52" fmla="*/ 554133 w 3607783"/>
                    <a:gd name="connsiteY52" fmla="*/ 67646 h 3347910"/>
                    <a:gd name="connsiteX53" fmla="*/ 1519215 w 3607783"/>
                    <a:gd name="connsiteY53" fmla="*/ 99214 h 33479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3607783" h="3347910">
                      <a:moveTo>
                        <a:pt x="497198" y="32132"/>
                      </a:moveTo>
                      <a:cubicBezTo>
                        <a:pt x="490997" y="50171"/>
                        <a:pt x="376562" y="369798"/>
                        <a:pt x="242962" y="742414"/>
                      </a:cubicBezTo>
                      <a:cubicBezTo>
                        <a:pt x="55244" y="1265543"/>
                        <a:pt x="0" y="1426202"/>
                        <a:pt x="0" y="1446496"/>
                      </a:cubicBezTo>
                      <a:cubicBezTo>
                        <a:pt x="0" y="1469044"/>
                        <a:pt x="1127" y="1471863"/>
                        <a:pt x="10147" y="1468481"/>
                      </a:cubicBezTo>
                      <a:cubicBezTo>
                        <a:pt x="47352" y="1453824"/>
                        <a:pt x="192227" y="1403653"/>
                        <a:pt x="197301" y="1403653"/>
                      </a:cubicBezTo>
                      <a:cubicBezTo>
                        <a:pt x="200683" y="1403653"/>
                        <a:pt x="202938" y="1430712"/>
                        <a:pt x="202938" y="1478064"/>
                      </a:cubicBezTo>
                      <a:cubicBezTo>
                        <a:pt x="202938" y="1519215"/>
                        <a:pt x="208011" y="1773451"/>
                        <a:pt x="214212" y="2043471"/>
                      </a:cubicBezTo>
                      <a:cubicBezTo>
                        <a:pt x="220413" y="2312928"/>
                        <a:pt x="225486" y="2554762"/>
                        <a:pt x="225486" y="2580129"/>
                      </a:cubicBezTo>
                      <a:lnTo>
                        <a:pt x="225486" y="2626354"/>
                      </a:lnTo>
                      <a:lnTo>
                        <a:pt x="421660" y="2780812"/>
                      </a:lnTo>
                      <a:cubicBezTo>
                        <a:pt x="529329" y="2865369"/>
                        <a:pt x="735650" y="3027720"/>
                        <a:pt x="879961" y="3141590"/>
                      </a:cubicBezTo>
                      <a:lnTo>
                        <a:pt x="1142653" y="3347910"/>
                      </a:lnTo>
                      <a:lnTo>
                        <a:pt x="2246973" y="3325362"/>
                      </a:lnTo>
                      <a:cubicBezTo>
                        <a:pt x="2854095" y="3312960"/>
                        <a:pt x="3351856" y="3302249"/>
                        <a:pt x="3351856" y="3301686"/>
                      </a:cubicBezTo>
                      <a:cubicBezTo>
                        <a:pt x="3352420" y="3301122"/>
                        <a:pt x="3355802" y="3024337"/>
                        <a:pt x="3359748" y="2686108"/>
                      </a:cubicBezTo>
                      <a:cubicBezTo>
                        <a:pt x="3363130" y="2347878"/>
                        <a:pt x="3367076" y="2060946"/>
                        <a:pt x="3368768" y="2047417"/>
                      </a:cubicBezTo>
                      <a:lnTo>
                        <a:pt x="3371586" y="2023741"/>
                      </a:lnTo>
                      <a:lnTo>
                        <a:pt x="3421193" y="2023741"/>
                      </a:lnTo>
                      <a:cubicBezTo>
                        <a:pt x="3448252" y="2023741"/>
                        <a:pt x="3501805" y="2022050"/>
                        <a:pt x="3539010" y="2019795"/>
                      </a:cubicBezTo>
                      <a:lnTo>
                        <a:pt x="3607783" y="2016413"/>
                      </a:lnTo>
                      <a:lnTo>
                        <a:pt x="3607783" y="1997810"/>
                      </a:lnTo>
                      <a:cubicBezTo>
                        <a:pt x="3607783" y="1985972"/>
                        <a:pt x="3565505" y="1887886"/>
                        <a:pt x="3484329" y="1712570"/>
                      </a:cubicBezTo>
                      <a:cubicBezTo>
                        <a:pt x="3347910" y="1417183"/>
                        <a:pt x="3196834" y="1090791"/>
                        <a:pt x="2955564" y="569353"/>
                      </a:cubicBezTo>
                      <a:cubicBezTo>
                        <a:pt x="2867060" y="378817"/>
                        <a:pt x="2779684" y="189409"/>
                        <a:pt x="2761082" y="148257"/>
                      </a:cubicBezTo>
                      <a:lnTo>
                        <a:pt x="2727259" y="73847"/>
                      </a:lnTo>
                      <a:lnTo>
                        <a:pt x="2692308" y="71028"/>
                      </a:lnTo>
                      <a:cubicBezTo>
                        <a:pt x="2673706" y="69337"/>
                        <a:pt x="2527139" y="64264"/>
                        <a:pt x="2367608" y="59190"/>
                      </a:cubicBezTo>
                      <a:cubicBezTo>
                        <a:pt x="2208076" y="54117"/>
                        <a:pt x="1726099" y="38896"/>
                        <a:pt x="1296547" y="25367"/>
                      </a:cubicBezTo>
                      <a:cubicBezTo>
                        <a:pt x="866995" y="11274"/>
                        <a:pt x="514109" y="0"/>
                        <a:pt x="511854" y="0"/>
                      </a:cubicBezTo>
                      <a:cubicBezTo>
                        <a:pt x="510163" y="0"/>
                        <a:pt x="503399" y="14657"/>
                        <a:pt x="497198" y="32132"/>
                      </a:cubicBezTo>
                      <a:close/>
                      <a:moveTo>
                        <a:pt x="1519215" y="99214"/>
                      </a:moveTo>
                      <a:cubicBezTo>
                        <a:pt x="2049672" y="116126"/>
                        <a:pt x="2527703" y="131910"/>
                        <a:pt x="2581820" y="133601"/>
                      </a:cubicBezTo>
                      <a:lnTo>
                        <a:pt x="2681034" y="136983"/>
                      </a:lnTo>
                      <a:lnTo>
                        <a:pt x="2709783" y="199556"/>
                      </a:lnTo>
                      <a:cubicBezTo>
                        <a:pt x="2725568" y="233942"/>
                        <a:pt x="2883972" y="576682"/>
                        <a:pt x="3062670" y="961136"/>
                      </a:cubicBezTo>
                      <a:cubicBezTo>
                        <a:pt x="3240804" y="1345591"/>
                        <a:pt x="3417247" y="1726099"/>
                        <a:pt x="3454452" y="1806710"/>
                      </a:cubicBezTo>
                      <a:lnTo>
                        <a:pt x="3522098" y="1953277"/>
                      </a:lnTo>
                      <a:lnTo>
                        <a:pt x="3414429" y="1957786"/>
                      </a:lnTo>
                      <a:cubicBezTo>
                        <a:pt x="3355238" y="1960041"/>
                        <a:pt x="3306195" y="1962860"/>
                        <a:pt x="3305631" y="1963423"/>
                      </a:cubicBezTo>
                      <a:cubicBezTo>
                        <a:pt x="3304504" y="1963987"/>
                        <a:pt x="3299994" y="2249791"/>
                        <a:pt x="3295485" y="2598168"/>
                      </a:cubicBezTo>
                      <a:cubicBezTo>
                        <a:pt x="3290975" y="2945981"/>
                        <a:pt x="3285901" y="3232349"/>
                        <a:pt x="3283646" y="3234603"/>
                      </a:cubicBezTo>
                      <a:cubicBezTo>
                        <a:pt x="3280828" y="3237986"/>
                        <a:pt x="1391815" y="3279137"/>
                        <a:pt x="1211990" y="3280264"/>
                      </a:cubicBezTo>
                      <a:lnTo>
                        <a:pt x="1164074" y="3280828"/>
                      </a:lnTo>
                      <a:lnTo>
                        <a:pt x="730012" y="2939216"/>
                      </a:lnTo>
                      <a:lnTo>
                        <a:pt x="295951" y="2597041"/>
                      </a:lnTo>
                      <a:lnTo>
                        <a:pt x="292005" y="2523194"/>
                      </a:lnTo>
                      <a:cubicBezTo>
                        <a:pt x="289750" y="2482606"/>
                        <a:pt x="282422" y="2192856"/>
                        <a:pt x="276221" y="1879993"/>
                      </a:cubicBezTo>
                      <a:lnTo>
                        <a:pt x="264383" y="1310640"/>
                      </a:lnTo>
                      <a:lnTo>
                        <a:pt x="379945" y="963955"/>
                      </a:lnTo>
                      <a:cubicBezTo>
                        <a:pt x="443081" y="773419"/>
                        <a:pt x="522001" y="538913"/>
                        <a:pt x="555260" y="443645"/>
                      </a:cubicBezTo>
                      <a:lnTo>
                        <a:pt x="615578" y="270020"/>
                      </a:lnTo>
                      <a:lnTo>
                        <a:pt x="584010" y="178134"/>
                      </a:lnTo>
                      <a:cubicBezTo>
                        <a:pt x="556952" y="99214"/>
                        <a:pt x="547932" y="67646"/>
                        <a:pt x="554133" y="67646"/>
                      </a:cubicBezTo>
                      <a:cubicBezTo>
                        <a:pt x="554697" y="67646"/>
                        <a:pt x="989322" y="81739"/>
                        <a:pt x="1519215" y="99214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190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21" name="Freihandform: Form 20">
                  <a:extLst>
                    <a:ext uri="{FF2B5EF4-FFF2-40B4-BE49-F238E27FC236}">
                      <a16:creationId xmlns:a16="http://schemas.microsoft.com/office/drawing/2014/main" id="{A58523E0-982D-4A66-9BB1-2305A37127D2}"/>
                    </a:ext>
                  </a:extLst>
                </p:cNvPr>
                <p:cNvSpPr/>
                <p:nvPr/>
              </p:nvSpPr>
              <p:spPr>
                <a:xfrm rot="10800000" flipV="1">
                  <a:off x="3694133" y="5551094"/>
                  <a:ext cx="7323" cy="19320"/>
                </a:xfrm>
                <a:custGeom>
                  <a:avLst/>
                  <a:gdLst>
                    <a:gd name="connsiteX0" fmla="*/ 1435 w 7323"/>
                    <a:gd name="connsiteY0" fmla="*/ 8217 h 19320"/>
                    <a:gd name="connsiteX1" fmla="*/ 1999 w 7323"/>
                    <a:gd name="connsiteY1" fmla="*/ 18928 h 19320"/>
                    <a:gd name="connsiteX2" fmla="*/ 7073 w 7323"/>
                    <a:gd name="connsiteY2" fmla="*/ 10472 h 19320"/>
                    <a:gd name="connsiteX3" fmla="*/ 1435 w 7323"/>
                    <a:gd name="connsiteY3" fmla="*/ 8217 h 19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23" h="19320">
                      <a:moveTo>
                        <a:pt x="1435" y="8217"/>
                      </a:moveTo>
                      <a:cubicBezTo>
                        <a:pt x="-819" y="12727"/>
                        <a:pt x="-256" y="17237"/>
                        <a:pt x="1999" y="18928"/>
                      </a:cubicBezTo>
                      <a:cubicBezTo>
                        <a:pt x="4254" y="20619"/>
                        <a:pt x="7073" y="16673"/>
                        <a:pt x="7073" y="10472"/>
                      </a:cubicBezTo>
                      <a:cubicBezTo>
                        <a:pt x="8200" y="-2494"/>
                        <a:pt x="5381" y="-3621"/>
                        <a:pt x="1435" y="821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23" name="Freihandform: Form 22">
                  <a:extLst>
                    <a:ext uri="{FF2B5EF4-FFF2-40B4-BE49-F238E27FC236}">
                      <a16:creationId xmlns:a16="http://schemas.microsoft.com/office/drawing/2014/main" id="{ACC5257A-95AA-4B43-BD3B-C9B5FD05D5C7}"/>
                    </a:ext>
                  </a:extLst>
                </p:cNvPr>
                <p:cNvSpPr/>
                <p:nvPr/>
              </p:nvSpPr>
              <p:spPr>
                <a:xfrm rot="10800000" flipV="1">
                  <a:off x="5053292" y="4798362"/>
                  <a:ext cx="16876" cy="22548"/>
                </a:xfrm>
                <a:custGeom>
                  <a:avLst/>
                  <a:gdLst>
                    <a:gd name="connsiteX0" fmla="*/ 5954 w 16876"/>
                    <a:gd name="connsiteY0" fmla="*/ 11274 h 22548"/>
                    <a:gd name="connsiteX1" fmla="*/ 4263 w 16876"/>
                    <a:gd name="connsiteY1" fmla="*/ 22549 h 22548"/>
                    <a:gd name="connsiteX2" fmla="*/ 14974 w 16876"/>
                    <a:gd name="connsiteY2" fmla="*/ 11274 h 22548"/>
                    <a:gd name="connsiteX3" fmla="*/ 16665 w 16876"/>
                    <a:gd name="connsiteY3" fmla="*/ 0 h 22548"/>
                    <a:gd name="connsiteX4" fmla="*/ 5954 w 16876"/>
                    <a:gd name="connsiteY4" fmla="*/ 11274 h 22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876" h="22548">
                      <a:moveTo>
                        <a:pt x="5954" y="11274"/>
                      </a:moveTo>
                      <a:cubicBezTo>
                        <a:pt x="-1374" y="19730"/>
                        <a:pt x="-1938" y="22549"/>
                        <a:pt x="4263" y="22549"/>
                      </a:cubicBezTo>
                      <a:cubicBezTo>
                        <a:pt x="8209" y="22549"/>
                        <a:pt x="13283" y="17475"/>
                        <a:pt x="14974" y="11274"/>
                      </a:cubicBezTo>
                      <a:cubicBezTo>
                        <a:pt x="16665" y="5073"/>
                        <a:pt x="17229" y="0"/>
                        <a:pt x="16665" y="0"/>
                      </a:cubicBezTo>
                      <a:cubicBezTo>
                        <a:pt x="16101" y="0"/>
                        <a:pt x="11591" y="5073"/>
                        <a:pt x="5954" y="1127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26" name="Freihandform: Form 25">
                  <a:extLst>
                    <a:ext uri="{FF2B5EF4-FFF2-40B4-BE49-F238E27FC236}">
                      <a16:creationId xmlns:a16="http://schemas.microsoft.com/office/drawing/2014/main" id="{96C25ABB-E915-4035-B75E-813B972C6BEA}"/>
                    </a:ext>
                  </a:extLst>
                </p:cNvPr>
                <p:cNvSpPr/>
                <p:nvPr/>
              </p:nvSpPr>
              <p:spPr>
                <a:xfrm rot="10800000" flipV="1">
                  <a:off x="4314114" y="3767607"/>
                  <a:ext cx="34984" cy="3100"/>
                </a:xfrm>
                <a:custGeom>
                  <a:avLst/>
                  <a:gdLst>
                    <a:gd name="connsiteX0" fmla="*/ 4187 w 34984"/>
                    <a:gd name="connsiteY0" fmla="*/ 2255 h 3100"/>
                    <a:gd name="connsiteX1" fmla="*/ 32372 w 34984"/>
                    <a:gd name="connsiteY1" fmla="*/ 2255 h 3100"/>
                    <a:gd name="connsiteX2" fmla="*/ 16588 w 34984"/>
                    <a:gd name="connsiteY2" fmla="*/ 0 h 3100"/>
                    <a:gd name="connsiteX3" fmla="*/ 4187 w 34984"/>
                    <a:gd name="connsiteY3" fmla="*/ 2255 h 3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984" h="3100">
                      <a:moveTo>
                        <a:pt x="4187" y="2255"/>
                      </a:moveTo>
                      <a:cubicBezTo>
                        <a:pt x="12642" y="3382"/>
                        <a:pt x="25044" y="3382"/>
                        <a:pt x="32372" y="2255"/>
                      </a:cubicBezTo>
                      <a:cubicBezTo>
                        <a:pt x="39137" y="1127"/>
                        <a:pt x="32372" y="0"/>
                        <a:pt x="16588" y="0"/>
                      </a:cubicBezTo>
                      <a:cubicBezTo>
                        <a:pt x="1368" y="0"/>
                        <a:pt x="-4833" y="1127"/>
                        <a:pt x="4187" y="225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cxnSp>
              <p:nvCxnSpPr>
                <p:cNvPr id="23560" name="Gerader Verbinder 23559">
                  <a:extLst>
                    <a:ext uri="{FF2B5EF4-FFF2-40B4-BE49-F238E27FC236}">
                      <a16:creationId xmlns:a16="http://schemas.microsoft.com/office/drawing/2014/main" id="{6539DC95-50D4-478C-9932-333AD409AF8A}"/>
                    </a:ext>
                  </a:extLst>
                </p:cNvPr>
                <p:cNvCxnSpPr>
                  <a:stCxn id="17" idx="42"/>
                </p:cNvCxnSpPr>
                <p:nvPr/>
              </p:nvCxnSpPr>
              <p:spPr bwMode="auto">
                <a:xfrm flipH="1" flipV="1">
                  <a:off x="3934292" y="4248912"/>
                  <a:ext cx="4063" cy="1502693"/>
                </a:xfrm>
                <a:prstGeom prst="lin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23563" name="Rechteck 23562">
                  <a:extLst>
                    <a:ext uri="{FF2B5EF4-FFF2-40B4-BE49-F238E27FC236}">
                      <a16:creationId xmlns:a16="http://schemas.microsoft.com/office/drawing/2014/main" id="{7C661DDA-118D-4F79-9246-5FB04393EA09}"/>
                    </a:ext>
                  </a:extLst>
                </p:cNvPr>
                <p:cNvSpPr/>
                <p:nvPr/>
              </p:nvSpPr>
              <p:spPr bwMode="auto">
                <a:xfrm>
                  <a:off x="3934292" y="4188058"/>
                  <a:ext cx="2877352" cy="1565894"/>
                </a:xfrm>
                <a:custGeom>
                  <a:avLst/>
                  <a:gdLst>
                    <a:gd name="connsiteX0" fmla="*/ 0 w 2852968"/>
                    <a:gd name="connsiteY0" fmla="*/ 0 h 1529318"/>
                    <a:gd name="connsiteX1" fmla="*/ 2852968 w 2852968"/>
                    <a:gd name="connsiteY1" fmla="*/ 0 h 1529318"/>
                    <a:gd name="connsiteX2" fmla="*/ 2852968 w 2852968"/>
                    <a:gd name="connsiteY2" fmla="*/ 1529318 h 1529318"/>
                    <a:gd name="connsiteX3" fmla="*/ 0 w 2852968"/>
                    <a:gd name="connsiteY3" fmla="*/ 1529318 h 1529318"/>
                    <a:gd name="connsiteX4" fmla="*/ 0 w 2852968"/>
                    <a:gd name="connsiteY4" fmla="*/ 0 h 1529318"/>
                    <a:gd name="connsiteX0" fmla="*/ 0 w 2877352"/>
                    <a:gd name="connsiteY0" fmla="*/ 0 h 1529318"/>
                    <a:gd name="connsiteX1" fmla="*/ 2877352 w 2877352"/>
                    <a:gd name="connsiteY1" fmla="*/ 0 h 1529318"/>
                    <a:gd name="connsiteX2" fmla="*/ 2852968 w 2877352"/>
                    <a:gd name="connsiteY2" fmla="*/ 1529318 h 1529318"/>
                    <a:gd name="connsiteX3" fmla="*/ 0 w 2877352"/>
                    <a:gd name="connsiteY3" fmla="*/ 1529318 h 1529318"/>
                    <a:gd name="connsiteX4" fmla="*/ 0 w 2877352"/>
                    <a:gd name="connsiteY4" fmla="*/ 0 h 1529318"/>
                    <a:gd name="connsiteX0" fmla="*/ 0 w 2877352"/>
                    <a:gd name="connsiteY0" fmla="*/ 0 h 1565894"/>
                    <a:gd name="connsiteX1" fmla="*/ 2877352 w 2877352"/>
                    <a:gd name="connsiteY1" fmla="*/ 0 h 1565894"/>
                    <a:gd name="connsiteX2" fmla="*/ 2852968 w 2877352"/>
                    <a:gd name="connsiteY2" fmla="*/ 1529318 h 1565894"/>
                    <a:gd name="connsiteX3" fmla="*/ 12192 w 2877352"/>
                    <a:gd name="connsiteY3" fmla="*/ 1565894 h 1565894"/>
                    <a:gd name="connsiteX4" fmla="*/ 0 w 2877352"/>
                    <a:gd name="connsiteY4" fmla="*/ 0 h 1565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77352" h="1565894">
                      <a:moveTo>
                        <a:pt x="0" y="0"/>
                      </a:moveTo>
                      <a:lnTo>
                        <a:pt x="2877352" y="0"/>
                      </a:lnTo>
                      <a:lnTo>
                        <a:pt x="2852968" y="1529318"/>
                      </a:lnTo>
                      <a:lnTo>
                        <a:pt x="12192" y="15658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553" name="Freihandform: Form 23552">
                  <a:extLst>
                    <a:ext uri="{FF2B5EF4-FFF2-40B4-BE49-F238E27FC236}">
                      <a16:creationId xmlns:a16="http://schemas.microsoft.com/office/drawing/2014/main" id="{B3128A5F-5714-4725-B62F-54E63C7DACEB}"/>
                    </a:ext>
                  </a:extLst>
                </p:cNvPr>
                <p:cNvSpPr/>
                <p:nvPr/>
              </p:nvSpPr>
              <p:spPr bwMode="auto">
                <a:xfrm>
                  <a:off x="3122234" y="2541761"/>
                  <a:ext cx="3956992" cy="1882754"/>
                </a:xfrm>
                <a:custGeom>
                  <a:avLst/>
                  <a:gdLst>
                    <a:gd name="connsiteX0" fmla="*/ 0 w 3972232"/>
                    <a:gd name="connsiteY0" fmla="*/ 9833 h 1897626"/>
                    <a:gd name="connsiteX1" fmla="*/ 2871019 w 3972232"/>
                    <a:gd name="connsiteY1" fmla="*/ 39329 h 1897626"/>
                    <a:gd name="connsiteX2" fmla="*/ 3972232 w 3972232"/>
                    <a:gd name="connsiteY2" fmla="*/ 1858297 h 1897626"/>
                    <a:gd name="connsiteX3" fmla="*/ 894735 w 3972232"/>
                    <a:gd name="connsiteY3" fmla="*/ 1897626 h 1897626"/>
                    <a:gd name="connsiteX4" fmla="*/ 49161 w 3972232"/>
                    <a:gd name="connsiteY4" fmla="*/ 0 h 1897626"/>
                    <a:gd name="connsiteX5" fmla="*/ 78658 w 3972232"/>
                    <a:gd name="connsiteY5" fmla="*/ 68826 h 1897626"/>
                    <a:gd name="connsiteX0" fmla="*/ 0 w 3972232"/>
                    <a:gd name="connsiteY0" fmla="*/ 9833 h 1897626"/>
                    <a:gd name="connsiteX1" fmla="*/ 2874829 w 3972232"/>
                    <a:gd name="connsiteY1" fmla="*/ 54569 h 1897626"/>
                    <a:gd name="connsiteX2" fmla="*/ 3972232 w 3972232"/>
                    <a:gd name="connsiteY2" fmla="*/ 1858297 h 1897626"/>
                    <a:gd name="connsiteX3" fmla="*/ 894735 w 3972232"/>
                    <a:gd name="connsiteY3" fmla="*/ 1897626 h 1897626"/>
                    <a:gd name="connsiteX4" fmla="*/ 49161 w 3972232"/>
                    <a:gd name="connsiteY4" fmla="*/ 0 h 1897626"/>
                    <a:gd name="connsiteX5" fmla="*/ 78658 w 3972232"/>
                    <a:gd name="connsiteY5" fmla="*/ 68826 h 1897626"/>
                    <a:gd name="connsiteX0" fmla="*/ 0 w 3972232"/>
                    <a:gd name="connsiteY0" fmla="*/ 17453 h 1905246"/>
                    <a:gd name="connsiteX1" fmla="*/ 2874829 w 3972232"/>
                    <a:gd name="connsiteY1" fmla="*/ 62189 h 1905246"/>
                    <a:gd name="connsiteX2" fmla="*/ 3972232 w 3972232"/>
                    <a:gd name="connsiteY2" fmla="*/ 1865917 h 1905246"/>
                    <a:gd name="connsiteX3" fmla="*/ 894735 w 3972232"/>
                    <a:gd name="connsiteY3" fmla="*/ 1905246 h 1905246"/>
                    <a:gd name="connsiteX4" fmla="*/ 178701 w 3972232"/>
                    <a:gd name="connsiteY4" fmla="*/ 0 h 1905246"/>
                    <a:gd name="connsiteX5" fmla="*/ 78658 w 3972232"/>
                    <a:gd name="connsiteY5" fmla="*/ 76446 h 1905246"/>
                    <a:gd name="connsiteX0" fmla="*/ 0 w 3972232"/>
                    <a:gd name="connsiteY0" fmla="*/ 17453 h 1905246"/>
                    <a:gd name="connsiteX1" fmla="*/ 2874829 w 3972232"/>
                    <a:gd name="connsiteY1" fmla="*/ 62189 h 1905246"/>
                    <a:gd name="connsiteX2" fmla="*/ 3972232 w 3972232"/>
                    <a:gd name="connsiteY2" fmla="*/ 1865917 h 1905246"/>
                    <a:gd name="connsiteX3" fmla="*/ 894735 w 3972232"/>
                    <a:gd name="connsiteY3" fmla="*/ 1905246 h 1905246"/>
                    <a:gd name="connsiteX4" fmla="*/ 178701 w 3972232"/>
                    <a:gd name="connsiteY4" fmla="*/ 0 h 1905246"/>
                    <a:gd name="connsiteX5" fmla="*/ 78658 w 3972232"/>
                    <a:gd name="connsiteY5" fmla="*/ 76446 h 1905246"/>
                    <a:gd name="connsiteX0" fmla="*/ 0 w 3972232"/>
                    <a:gd name="connsiteY0" fmla="*/ 0 h 1887793"/>
                    <a:gd name="connsiteX1" fmla="*/ 2874829 w 3972232"/>
                    <a:gd name="connsiteY1" fmla="*/ 44736 h 1887793"/>
                    <a:gd name="connsiteX2" fmla="*/ 3972232 w 3972232"/>
                    <a:gd name="connsiteY2" fmla="*/ 1848464 h 1887793"/>
                    <a:gd name="connsiteX3" fmla="*/ 894735 w 3972232"/>
                    <a:gd name="connsiteY3" fmla="*/ 1887793 h 1887793"/>
                    <a:gd name="connsiteX4" fmla="*/ 78658 w 3972232"/>
                    <a:gd name="connsiteY4" fmla="*/ 58993 h 1887793"/>
                    <a:gd name="connsiteX0" fmla="*/ 0 w 3972232"/>
                    <a:gd name="connsiteY0" fmla="*/ 24827 h 1912620"/>
                    <a:gd name="connsiteX1" fmla="*/ 2874829 w 3972232"/>
                    <a:gd name="connsiteY1" fmla="*/ 69563 h 1912620"/>
                    <a:gd name="connsiteX2" fmla="*/ 3972232 w 3972232"/>
                    <a:gd name="connsiteY2" fmla="*/ 1873291 h 1912620"/>
                    <a:gd name="connsiteX3" fmla="*/ 894735 w 3972232"/>
                    <a:gd name="connsiteY3" fmla="*/ 1912620 h 1912620"/>
                    <a:gd name="connsiteX4" fmla="*/ 21508 w 3972232"/>
                    <a:gd name="connsiteY4" fmla="*/ 0 h 1912620"/>
                    <a:gd name="connsiteX0" fmla="*/ 0 w 3956992"/>
                    <a:gd name="connsiteY0" fmla="*/ 0 h 1922083"/>
                    <a:gd name="connsiteX1" fmla="*/ 2859589 w 3956992"/>
                    <a:gd name="connsiteY1" fmla="*/ 79026 h 1922083"/>
                    <a:gd name="connsiteX2" fmla="*/ 3956992 w 3956992"/>
                    <a:gd name="connsiteY2" fmla="*/ 1882754 h 1922083"/>
                    <a:gd name="connsiteX3" fmla="*/ 879495 w 3956992"/>
                    <a:gd name="connsiteY3" fmla="*/ 1922083 h 1922083"/>
                    <a:gd name="connsiteX4" fmla="*/ 6268 w 3956992"/>
                    <a:gd name="connsiteY4" fmla="*/ 9463 h 1922083"/>
                    <a:gd name="connsiteX0" fmla="*/ 0 w 3956992"/>
                    <a:gd name="connsiteY0" fmla="*/ 0 h 1882754"/>
                    <a:gd name="connsiteX1" fmla="*/ 2859589 w 3956992"/>
                    <a:gd name="connsiteY1" fmla="*/ 79026 h 1882754"/>
                    <a:gd name="connsiteX2" fmla="*/ 3956992 w 3956992"/>
                    <a:gd name="connsiteY2" fmla="*/ 1882754 h 1882754"/>
                    <a:gd name="connsiteX3" fmla="*/ 879495 w 3956992"/>
                    <a:gd name="connsiteY3" fmla="*/ 1867219 h 1882754"/>
                    <a:gd name="connsiteX4" fmla="*/ 6268 w 3956992"/>
                    <a:gd name="connsiteY4" fmla="*/ 9463 h 1882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56992" h="1882754">
                      <a:moveTo>
                        <a:pt x="0" y="0"/>
                      </a:moveTo>
                      <a:lnTo>
                        <a:pt x="2859589" y="79026"/>
                      </a:lnTo>
                      <a:lnTo>
                        <a:pt x="3956992" y="1882754"/>
                      </a:lnTo>
                      <a:lnTo>
                        <a:pt x="879495" y="1867219"/>
                      </a:lnTo>
                      <a:lnTo>
                        <a:pt x="6268" y="9463"/>
                      </a:lnTo>
                    </a:path>
                  </a:pathLst>
                </a:custGeom>
                <a:solidFill>
                  <a:srgbClr val="FFCC99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3579" name="Gruppieren 23578">
                <a:extLst>
                  <a:ext uri="{FF2B5EF4-FFF2-40B4-BE49-F238E27FC236}">
                    <a16:creationId xmlns:a16="http://schemas.microsoft.com/office/drawing/2014/main" id="{80EA9067-4BEE-4954-8E1A-7BE777C5561D}"/>
                  </a:ext>
                </a:extLst>
              </p:cNvPr>
              <p:cNvGrpSpPr/>
              <p:nvPr/>
            </p:nvGrpSpPr>
            <p:grpSpPr>
              <a:xfrm>
                <a:off x="2504963" y="4408954"/>
                <a:ext cx="441806" cy="370688"/>
                <a:chOff x="5065393" y="3790950"/>
                <a:chExt cx="1840230" cy="1451776"/>
              </a:xfrm>
            </p:grpSpPr>
            <p:sp>
              <p:nvSpPr>
                <p:cNvPr id="23578" name="Rechteck: abgerundete Ecken 23577">
                  <a:extLst>
                    <a:ext uri="{FF2B5EF4-FFF2-40B4-BE49-F238E27FC236}">
                      <a16:creationId xmlns:a16="http://schemas.microsoft.com/office/drawing/2014/main" id="{3E125AEC-CDB0-4ECA-97A2-803B540A6BE1}"/>
                    </a:ext>
                  </a:extLst>
                </p:cNvPr>
                <p:cNvSpPr/>
                <p:nvPr/>
              </p:nvSpPr>
              <p:spPr bwMode="auto">
                <a:xfrm>
                  <a:off x="5065393" y="3790950"/>
                  <a:ext cx="1840230" cy="1451776"/>
                </a:xfrm>
                <a:prstGeom prst="roundRect">
                  <a:avLst/>
                </a:prstGeom>
                <a:solidFill>
                  <a:srgbClr val="3399FF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pic>
              <p:nvPicPr>
                <p:cNvPr id="23576" name="Grafik 23575" descr="Ein Bild, das Zeichnung enthält.&#10;&#10;Automatisch generierte Beschreibung">
                  <a:extLst>
                    <a:ext uri="{FF2B5EF4-FFF2-40B4-BE49-F238E27FC236}">
                      <a16:creationId xmlns:a16="http://schemas.microsoft.com/office/drawing/2014/main" id="{83BE7A86-B9DD-4B47-A241-A5D0601759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795" r="17034" b="19591"/>
                <a:stretch/>
              </p:blipFill>
              <p:spPr>
                <a:xfrm rot="5400000">
                  <a:off x="5181921" y="4205732"/>
                  <a:ext cx="583211" cy="698155"/>
                </a:xfrm>
                <a:prstGeom prst="rect">
                  <a:avLst/>
                </a:prstGeom>
              </p:spPr>
            </p:pic>
          </p:grpSp>
          <p:pic>
            <p:nvPicPr>
              <p:cNvPr id="32" name="Grafik 31" descr="Ein Bild, das Zeichnung enthält.&#10;&#10;Automatisch generierte Beschreibung">
                <a:extLst>
                  <a:ext uri="{FF2B5EF4-FFF2-40B4-BE49-F238E27FC236}">
                    <a16:creationId xmlns:a16="http://schemas.microsoft.com/office/drawing/2014/main" id="{D9326112-D2F0-4404-93D1-78C876D2FE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302990" y="4267076"/>
                <a:ext cx="387700" cy="387700"/>
              </a:xfrm>
              <a:prstGeom prst="rect">
                <a:avLst/>
              </a:prstGeom>
            </p:spPr>
          </p:pic>
          <p:cxnSp>
            <p:nvCxnSpPr>
              <p:cNvPr id="34" name="Gerader Verbinder 33">
                <a:extLst>
                  <a:ext uri="{FF2B5EF4-FFF2-40B4-BE49-F238E27FC236}">
                    <a16:creationId xmlns:a16="http://schemas.microsoft.com/office/drawing/2014/main" id="{FA112B6B-9007-4E76-B27C-F49897AF9BBD}"/>
                  </a:ext>
                </a:extLst>
              </p:cNvPr>
              <p:cNvCxnSpPr/>
              <p:nvPr/>
            </p:nvCxnSpPr>
            <p:spPr bwMode="auto">
              <a:xfrm>
                <a:off x="3047580" y="4460926"/>
                <a:ext cx="0" cy="500201"/>
              </a:xfrm>
              <a:prstGeom prst="lin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6" name="Gerader Verbinder 115">
                <a:extLst>
                  <a:ext uri="{FF2B5EF4-FFF2-40B4-BE49-F238E27FC236}">
                    <a16:creationId xmlns:a16="http://schemas.microsoft.com/office/drawing/2014/main" id="{6CF7B6C9-02A7-4E5D-A3C1-B4BA0FC142DC}"/>
                  </a:ext>
                </a:extLst>
              </p:cNvPr>
              <p:cNvCxnSpPr/>
              <p:nvPr/>
            </p:nvCxnSpPr>
            <p:spPr bwMode="auto">
              <a:xfrm>
                <a:off x="3049485" y="4962065"/>
                <a:ext cx="312944" cy="0"/>
              </a:xfrm>
              <a:prstGeom prst="lin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7" name="Gerader Verbinder 116">
                <a:extLst>
                  <a:ext uri="{FF2B5EF4-FFF2-40B4-BE49-F238E27FC236}">
                    <a16:creationId xmlns:a16="http://schemas.microsoft.com/office/drawing/2014/main" id="{90C35928-7DD3-4AA1-8F8B-E3EC142E90AE}"/>
                  </a:ext>
                </a:extLst>
              </p:cNvPr>
              <p:cNvCxnSpPr/>
              <p:nvPr/>
            </p:nvCxnSpPr>
            <p:spPr bwMode="auto">
              <a:xfrm>
                <a:off x="2932284" y="4586601"/>
                <a:ext cx="121000" cy="0"/>
              </a:xfrm>
              <a:prstGeom prst="lin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41" name="Grafik 40">
                <a:extLst>
                  <a:ext uri="{FF2B5EF4-FFF2-40B4-BE49-F238E27FC236}">
                    <a16:creationId xmlns:a16="http://schemas.microsoft.com/office/drawing/2014/main" id="{95C8EB08-519A-4832-A61B-3F5DC1B9C7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258519" y="4576596"/>
                <a:ext cx="516368" cy="516368"/>
              </a:xfrm>
              <a:prstGeom prst="rect">
                <a:avLst/>
              </a:prstGeom>
            </p:spPr>
          </p:pic>
          <p:cxnSp>
            <p:nvCxnSpPr>
              <p:cNvPr id="36" name="Gerader Verbinder 35">
                <a:extLst>
                  <a:ext uri="{FF2B5EF4-FFF2-40B4-BE49-F238E27FC236}">
                    <a16:creationId xmlns:a16="http://schemas.microsoft.com/office/drawing/2014/main" id="{F99839D4-B381-4519-8C18-1AFABB281B18}"/>
                  </a:ext>
                </a:extLst>
              </p:cNvPr>
              <p:cNvCxnSpPr>
                <a:endCxn id="32" idx="3"/>
              </p:cNvCxnSpPr>
              <p:nvPr/>
            </p:nvCxnSpPr>
            <p:spPr bwMode="auto">
              <a:xfrm flipV="1">
                <a:off x="3049485" y="4460926"/>
                <a:ext cx="253505" cy="5853"/>
              </a:xfrm>
              <a:prstGeom prst="lin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23555" name="Rectangle 4">
            <a:extLst>
              <a:ext uri="{FF2B5EF4-FFF2-40B4-BE49-F238E27FC236}">
                <a16:creationId xmlns:a16="http://schemas.microsoft.com/office/drawing/2014/main" id="{FCEF51A8-83BB-4A2F-A2C2-5729FF119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366" y="0"/>
            <a:ext cx="874923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Wärmewende (1)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>
                <a:solidFill>
                  <a:schemeClr val="bg1"/>
                </a:solidFill>
              </a:rPr>
              <a:t>Städtischer und ländlicher Bereich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9869927-1022-454F-8748-09C7A4EB060F}"/>
              </a:ext>
            </a:extLst>
          </p:cNvPr>
          <p:cNvSpPr txBox="1"/>
          <p:nvPr/>
        </p:nvSpPr>
        <p:spPr>
          <a:xfrm>
            <a:off x="2134802" y="80138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800" dirty="0">
                <a:solidFill>
                  <a:srgbClr val="3333FF"/>
                </a:solidFill>
              </a:rPr>
              <a:t>heute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27D33B2-2B9B-464F-942A-D778B06BB232}"/>
              </a:ext>
            </a:extLst>
          </p:cNvPr>
          <p:cNvSpPr txBox="1"/>
          <p:nvPr/>
        </p:nvSpPr>
        <p:spPr>
          <a:xfrm>
            <a:off x="7295587" y="80138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800" dirty="0">
                <a:solidFill>
                  <a:srgbClr val="3333FF"/>
                </a:solidFill>
              </a:rPr>
              <a:t>2040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6FB73EC-D63E-43F3-8DAD-1A6A57076CB3}"/>
              </a:ext>
            </a:extLst>
          </p:cNvPr>
          <p:cNvSpPr/>
          <p:nvPr/>
        </p:nvSpPr>
        <p:spPr bwMode="auto">
          <a:xfrm>
            <a:off x="0" y="1175664"/>
            <a:ext cx="9906000" cy="141776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BBB6B09-4A06-4D79-8123-C81FF1C1A6D3}"/>
              </a:ext>
            </a:extLst>
          </p:cNvPr>
          <p:cNvSpPr txBox="1"/>
          <p:nvPr/>
        </p:nvSpPr>
        <p:spPr>
          <a:xfrm>
            <a:off x="0" y="1224370"/>
            <a:ext cx="12795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</a:rPr>
              <a:t>städtischer</a:t>
            </a:r>
          </a:p>
          <a:p>
            <a:r>
              <a:rPr lang="de-DE" sz="1600" dirty="0">
                <a:solidFill>
                  <a:srgbClr val="3333FF"/>
                </a:solidFill>
              </a:rPr>
              <a:t>Bereich mit</a:t>
            </a:r>
          </a:p>
          <a:p>
            <a:r>
              <a:rPr lang="de-DE" sz="1600" b="1" dirty="0">
                <a:solidFill>
                  <a:srgbClr val="3333FF"/>
                </a:solidFill>
              </a:rPr>
              <a:t>Wärmenetz</a:t>
            </a:r>
            <a:br>
              <a:rPr lang="de-DE" sz="1600" dirty="0">
                <a:solidFill>
                  <a:srgbClr val="3333FF"/>
                </a:solidFill>
              </a:rPr>
            </a:br>
            <a:r>
              <a:rPr lang="de-DE" sz="1600" dirty="0">
                <a:solidFill>
                  <a:srgbClr val="3333FF"/>
                </a:solidFill>
              </a:rPr>
              <a:t>(KWK)</a:t>
            </a:r>
          </a:p>
        </p:txBody>
      </p:sp>
      <p:grpSp>
        <p:nvGrpSpPr>
          <p:cNvPr id="23572" name="Gruppieren 23571">
            <a:extLst>
              <a:ext uri="{FF2B5EF4-FFF2-40B4-BE49-F238E27FC236}">
                <a16:creationId xmlns:a16="http://schemas.microsoft.com/office/drawing/2014/main" id="{91D0B9C8-7DD7-448A-BDCB-8C470AD6A06D}"/>
              </a:ext>
            </a:extLst>
          </p:cNvPr>
          <p:cNvGrpSpPr/>
          <p:nvPr/>
        </p:nvGrpSpPr>
        <p:grpSpPr>
          <a:xfrm>
            <a:off x="1494944" y="1326749"/>
            <a:ext cx="2338262" cy="846169"/>
            <a:chOff x="2945797" y="3700972"/>
            <a:chExt cx="2338262" cy="846169"/>
          </a:xfrm>
        </p:grpSpPr>
        <p:sp>
          <p:nvSpPr>
            <p:cNvPr id="23580" name="Freihandform: Form 23579">
              <a:extLst>
                <a:ext uri="{FF2B5EF4-FFF2-40B4-BE49-F238E27FC236}">
                  <a16:creationId xmlns:a16="http://schemas.microsoft.com/office/drawing/2014/main" id="{C1EA923C-1718-40A1-8CBD-418722739E70}"/>
                </a:ext>
              </a:extLst>
            </p:cNvPr>
            <p:cNvSpPr/>
            <p:nvPr/>
          </p:nvSpPr>
          <p:spPr>
            <a:xfrm rot="10800000" flipV="1">
              <a:off x="2945797" y="3763250"/>
              <a:ext cx="917325" cy="716960"/>
            </a:xfrm>
            <a:custGeom>
              <a:avLst/>
              <a:gdLst>
                <a:gd name="connsiteX0" fmla="*/ 2309757 w 3300542"/>
                <a:gd name="connsiteY0" fmla="*/ 5818 h 2579628"/>
                <a:gd name="connsiteX1" fmla="*/ 2166911 w 3300542"/>
                <a:gd name="connsiteY1" fmla="*/ 111689 h 2579628"/>
                <a:gd name="connsiteX2" fmla="*/ 2152005 w 3300542"/>
                <a:gd name="connsiteY2" fmla="*/ 126902 h 2579628"/>
                <a:gd name="connsiteX3" fmla="*/ 2056981 w 3300542"/>
                <a:gd name="connsiteY3" fmla="*/ 193343 h 2579628"/>
                <a:gd name="connsiteX4" fmla="*/ 2024996 w 3300542"/>
                <a:gd name="connsiteY4" fmla="*/ 224390 h 2579628"/>
                <a:gd name="connsiteX5" fmla="*/ 1961647 w 3300542"/>
                <a:gd name="connsiteY5" fmla="*/ 218181 h 2579628"/>
                <a:gd name="connsiteX6" fmla="*/ 1924383 w 3300542"/>
                <a:gd name="connsiteY6" fmla="*/ 371243 h 2579628"/>
                <a:gd name="connsiteX7" fmla="*/ 1923762 w 3300542"/>
                <a:gd name="connsiteY7" fmla="*/ 591057 h 2579628"/>
                <a:gd name="connsiteX8" fmla="*/ 1919104 w 3300542"/>
                <a:gd name="connsiteY8" fmla="*/ 720214 h 2579628"/>
                <a:gd name="connsiteX9" fmla="*/ 1919104 w 3300542"/>
                <a:gd name="connsiteY9" fmla="*/ 734495 h 2579628"/>
                <a:gd name="connsiteX10" fmla="*/ 1904509 w 3300542"/>
                <a:gd name="connsiteY10" fmla="*/ 737911 h 2579628"/>
                <a:gd name="connsiteX11" fmla="*/ 1853892 w 3300542"/>
                <a:gd name="connsiteY11" fmla="*/ 752503 h 2579628"/>
                <a:gd name="connsiteX12" fmla="*/ 1780295 w 3300542"/>
                <a:gd name="connsiteY12" fmla="*/ 762127 h 2579628"/>
                <a:gd name="connsiteX13" fmla="*/ 1601427 w 3300542"/>
                <a:gd name="connsiteY13" fmla="*/ 768026 h 2579628"/>
                <a:gd name="connsiteX14" fmla="*/ 1463239 w 3300542"/>
                <a:gd name="connsiteY14" fmla="*/ 878244 h 2579628"/>
                <a:gd name="connsiteX15" fmla="*/ 1361384 w 3300542"/>
                <a:gd name="connsiteY15" fmla="*/ 960829 h 2579628"/>
                <a:gd name="connsiteX16" fmla="*/ 1327536 w 3300542"/>
                <a:gd name="connsiteY16" fmla="*/ 971696 h 2579628"/>
                <a:gd name="connsiteX17" fmla="*/ 1302693 w 3300542"/>
                <a:gd name="connsiteY17" fmla="*/ 959898 h 2579628"/>
                <a:gd name="connsiteX18" fmla="*/ 1201769 w 3300542"/>
                <a:gd name="connsiteY18" fmla="*/ 953999 h 2579628"/>
                <a:gd name="connsiteX19" fmla="*/ 1039359 w 3300542"/>
                <a:gd name="connsiteY19" fmla="*/ 998396 h 2579628"/>
                <a:gd name="connsiteX20" fmla="*/ 1016069 w 3300542"/>
                <a:gd name="connsiteY20" fmla="*/ 989703 h 2579628"/>
                <a:gd name="connsiteX21" fmla="*/ 957999 w 3300542"/>
                <a:gd name="connsiteY21" fmla="*/ 979147 h 2579628"/>
                <a:gd name="connsiteX22" fmla="*/ 899619 w 3300542"/>
                <a:gd name="connsiteY22" fmla="*/ 986288 h 2579628"/>
                <a:gd name="connsiteX23" fmla="*/ 818569 w 3300542"/>
                <a:gd name="connsiteY23" fmla="*/ 1025407 h 2579628"/>
                <a:gd name="connsiteX24" fmla="*/ 745594 w 3300542"/>
                <a:gd name="connsiteY24" fmla="*/ 1100542 h 2579628"/>
                <a:gd name="connsiteX25" fmla="*/ 670134 w 3300542"/>
                <a:gd name="connsiteY25" fmla="*/ 1159221 h 2579628"/>
                <a:gd name="connsiteX26" fmla="*/ 598090 w 3300542"/>
                <a:gd name="connsiteY26" fmla="*/ 1200824 h 2579628"/>
                <a:gd name="connsiteX27" fmla="*/ 565794 w 3300542"/>
                <a:gd name="connsiteY27" fmla="*/ 1254846 h 2579628"/>
                <a:gd name="connsiteX28" fmla="*/ 563620 w 3300542"/>
                <a:gd name="connsiteY28" fmla="*/ 1267886 h 2579628"/>
                <a:gd name="connsiteX29" fmla="*/ 542815 w 3300542"/>
                <a:gd name="connsiteY29" fmla="*/ 1269749 h 2579628"/>
                <a:gd name="connsiteX30" fmla="*/ 487229 w 3300542"/>
                <a:gd name="connsiteY30" fmla="*/ 1301727 h 2579628"/>
                <a:gd name="connsiteX31" fmla="*/ 442201 w 3300542"/>
                <a:gd name="connsiteY31" fmla="*/ 1488942 h 2579628"/>
                <a:gd name="connsiteX32" fmla="*/ 444375 w 3300542"/>
                <a:gd name="connsiteY32" fmla="*/ 1520920 h 2579628"/>
                <a:gd name="connsiteX33" fmla="*/ 367984 w 3300542"/>
                <a:gd name="connsiteY33" fmla="*/ 1520920 h 2579628"/>
                <a:gd name="connsiteX34" fmla="*/ 291903 w 3300542"/>
                <a:gd name="connsiteY34" fmla="*/ 1520920 h 2579628"/>
                <a:gd name="connsiteX35" fmla="*/ 292524 w 3300542"/>
                <a:gd name="connsiteY35" fmla="*/ 1571217 h 2579628"/>
                <a:gd name="connsiteX36" fmla="*/ 293455 w 3300542"/>
                <a:gd name="connsiteY36" fmla="*/ 1621824 h 2579628"/>
                <a:gd name="connsiteX37" fmla="*/ 316745 w 3300542"/>
                <a:gd name="connsiteY37" fmla="*/ 1623376 h 2579628"/>
                <a:gd name="connsiteX38" fmla="*/ 340035 w 3300542"/>
                <a:gd name="connsiteY38" fmla="*/ 1624928 h 2579628"/>
                <a:gd name="connsiteX39" fmla="*/ 341899 w 3300542"/>
                <a:gd name="connsiteY39" fmla="*/ 1645109 h 2579628"/>
                <a:gd name="connsiteX40" fmla="*/ 344383 w 3300542"/>
                <a:gd name="connsiteY40" fmla="*/ 1707203 h 2579628"/>
                <a:gd name="connsiteX41" fmla="*/ 227001 w 3300542"/>
                <a:gd name="connsiteY41" fmla="*/ 2198991 h 2579628"/>
                <a:gd name="connsiteX42" fmla="*/ 208369 w 3300542"/>
                <a:gd name="connsiteY42" fmla="*/ 2238110 h 2579628"/>
                <a:gd name="connsiteX43" fmla="*/ 104340 w 3300542"/>
                <a:gd name="connsiteY43" fmla="*/ 2238110 h 2579628"/>
                <a:gd name="connsiteX44" fmla="*/ 0 w 3300542"/>
                <a:gd name="connsiteY44" fmla="*/ 2238110 h 2579628"/>
                <a:gd name="connsiteX45" fmla="*/ 0 w 3300542"/>
                <a:gd name="connsiteY45" fmla="*/ 2408869 h 2579628"/>
                <a:gd name="connsiteX46" fmla="*/ 0 w 3300542"/>
                <a:gd name="connsiteY46" fmla="*/ 2579629 h 2579628"/>
                <a:gd name="connsiteX47" fmla="*/ 1465723 w 3300542"/>
                <a:gd name="connsiteY47" fmla="*/ 2579629 h 2579628"/>
                <a:gd name="connsiteX48" fmla="*/ 2931447 w 3300542"/>
                <a:gd name="connsiteY48" fmla="*/ 2579629 h 2579628"/>
                <a:gd name="connsiteX49" fmla="*/ 2931447 w 3300542"/>
                <a:gd name="connsiteY49" fmla="*/ 2408869 h 2579628"/>
                <a:gd name="connsiteX50" fmla="*/ 2931447 w 3300542"/>
                <a:gd name="connsiteY50" fmla="*/ 2238110 h 2579628"/>
                <a:gd name="connsiteX51" fmla="*/ 2857229 w 3300542"/>
                <a:gd name="connsiteY51" fmla="*/ 2238110 h 2579628"/>
                <a:gd name="connsiteX52" fmla="*/ 2782701 w 3300542"/>
                <a:gd name="connsiteY52" fmla="*/ 2238110 h 2579628"/>
                <a:gd name="connsiteX53" fmla="*/ 2780838 w 3300542"/>
                <a:gd name="connsiteY53" fmla="*/ 2220103 h 2579628"/>
                <a:gd name="connsiteX54" fmla="*/ 2769969 w 3300542"/>
                <a:gd name="connsiteY54" fmla="*/ 2130997 h 2579628"/>
                <a:gd name="connsiteX55" fmla="*/ 2755995 w 3300542"/>
                <a:gd name="connsiteY55" fmla="*/ 2016123 h 2579628"/>
                <a:gd name="connsiteX56" fmla="*/ 2734568 w 3300542"/>
                <a:gd name="connsiteY56" fmla="*/ 1950613 h 2579628"/>
                <a:gd name="connsiteX57" fmla="*/ 2720904 w 3300542"/>
                <a:gd name="connsiteY57" fmla="*/ 1941920 h 2579628"/>
                <a:gd name="connsiteX58" fmla="*/ 2719041 w 3300542"/>
                <a:gd name="connsiteY58" fmla="*/ 1898454 h 2579628"/>
                <a:gd name="connsiteX59" fmla="*/ 2714073 w 3300542"/>
                <a:gd name="connsiteY59" fmla="*/ 1739803 h 2579628"/>
                <a:gd name="connsiteX60" fmla="*/ 2709415 w 3300542"/>
                <a:gd name="connsiteY60" fmla="*/ 1609405 h 2579628"/>
                <a:gd name="connsiteX61" fmla="*/ 2706309 w 3300542"/>
                <a:gd name="connsiteY61" fmla="*/ 1524025 h 2579628"/>
                <a:gd name="connsiteX62" fmla="*/ 2701651 w 3300542"/>
                <a:gd name="connsiteY62" fmla="*/ 1384313 h 2579628"/>
                <a:gd name="connsiteX63" fmla="*/ 2695441 w 3300542"/>
                <a:gd name="connsiteY63" fmla="*/ 1196477 h 2579628"/>
                <a:gd name="connsiteX64" fmla="*/ 2689230 w 3300542"/>
                <a:gd name="connsiteY64" fmla="*/ 1010194 h 2579628"/>
                <a:gd name="connsiteX65" fmla="*/ 2684572 w 3300542"/>
                <a:gd name="connsiteY65" fmla="*/ 882901 h 2579628"/>
                <a:gd name="connsiteX66" fmla="*/ 2679914 w 3300542"/>
                <a:gd name="connsiteY66" fmla="*/ 749398 h 2579628"/>
                <a:gd name="connsiteX67" fmla="*/ 2674945 w 3300542"/>
                <a:gd name="connsiteY67" fmla="*/ 614964 h 2579628"/>
                <a:gd name="connsiteX68" fmla="*/ 2672771 w 3300542"/>
                <a:gd name="connsiteY68" fmla="*/ 555353 h 2579628"/>
                <a:gd name="connsiteX69" fmla="*/ 2660971 w 3300542"/>
                <a:gd name="connsiteY69" fmla="*/ 555353 h 2579628"/>
                <a:gd name="connsiteX70" fmla="*/ 2652276 w 3300542"/>
                <a:gd name="connsiteY70" fmla="*/ 546349 h 2579628"/>
                <a:gd name="connsiteX71" fmla="*/ 2677740 w 3300542"/>
                <a:gd name="connsiteY71" fmla="*/ 535793 h 2579628"/>
                <a:gd name="connsiteX72" fmla="*/ 2760032 w 3300542"/>
                <a:gd name="connsiteY72" fmla="*/ 498847 h 2579628"/>
                <a:gd name="connsiteX73" fmla="*/ 2781769 w 3300542"/>
                <a:gd name="connsiteY73" fmla="*/ 497916 h 2579628"/>
                <a:gd name="connsiteX74" fmla="*/ 2896046 w 3300542"/>
                <a:gd name="connsiteY74" fmla="*/ 514992 h 2579628"/>
                <a:gd name="connsiteX75" fmla="*/ 2928652 w 3300542"/>
                <a:gd name="connsiteY75" fmla="*/ 490154 h 2579628"/>
                <a:gd name="connsiteX76" fmla="*/ 2945731 w 3300542"/>
                <a:gd name="connsiteY76" fmla="*/ 472457 h 2579628"/>
                <a:gd name="connsiteX77" fmla="*/ 2958153 w 3300542"/>
                <a:gd name="connsiteY77" fmla="*/ 482703 h 2579628"/>
                <a:gd name="connsiteX78" fmla="*/ 3026160 w 3300542"/>
                <a:gd name="connsiteY78" fmla="*/ 517786 h 2579628"/>
                <a:gd name="connsiteX79" fmla="*/ 3130810 w 3300542"/>
                <a:gd name="connsiteY79" fmla="*/ 512198 h 2579628"/>
                <a:gd name="connsiteX80" fmla="*/ 3282661 w 3300542"/>
                <a:gd name="connsiteY80" fmla="*/ 402291 h 2579628"/>
                <a:gd name="connsiteX81" fmla="*/ 3215275 w 3300542"/>
                <a:gd name="connsiteY81" fmla="*/ 172852 h 2579628"/>
                <a:gd name="connsiteX82" fmla="*/ 3165279 w 3300542"/>
                <a:gd name="connsiteY82" fmla="*/ 161675 h 2579628"/>
                <a:gd name="connsiteX83" fmla="*/ 3110936 w 3300542"/>
                <a:gd name="connsiteY83" fmla="*/ 168195 h 2579628"/>
                <a:gd name="connsiteX84" fmla="*/ 3067461 w 3300542"/>
                <a:gd name="connsiteY84" fmla="*/ 187134 h 2579628"/>
                <a:gd name="connsiteX85" fmla="*/ 3049760 w 3300542"/>
                <a:gd name="connsiteY85" fmla="*/ 197690 h 2579628"/>
                <a:gd name="connsiteX86" fmla="*/ 3037960 w 3300542"/>
                <a:gd name="connsiteY86" fmla="*/ 187134 h 2579628"/>
                <a:gd name="connsiteX87" fmla="*/ 3010012 w 3300542"/>
                <a:gd name="connsiteY87" fmla="*/ 168505 h 2579628"/>
                <a:gd name="connsiteX88" fmla="*/ 2987654 w 3300542"/>
                <a:gd name="connsiteY88" fmla="*/ 149256 h 2579628"/>
                <a:gd name="connsiteX89" fmla="*/ 2890146 w 3300542"/>
                <a:gd name="connsiteY89" fmla="*/ 82815 h 2579628"/>
                <a:gd name="connsiteX90" fmla="*/ 2768106 w 3300542"/>
                <a:gd name="connsiteY90" fmla="*/ 114483 h 2579628"/>
                <a:gd name="connsiteX91" fmla="*/ 2746679 w 3300542"/>
                <a:gd name="connsiteY91" fmla="*/ 105790 h 2579628"/>
                <a:gd name="connsiteX92" fmla="*/ 2714073 w 3300542"/>
                <a:gd name="connsiteY92" fmla="*/ 86230 h 2579628"/>
                <a:gd name="connsiteX93" fmla="*/ 2684261 w 3300542"/>
                <a:gd name="connsiteY93" fmla="*/ 62635 h 2579628"/>
                <a:gd name="connsiteX94" fmla="*/ 2551974 w 3300542"/>
                <a:gd name="connsiteY94" fmla="*/ 5508 h 2579628"/>
                <a:gd name="connsiteX95" fmla="*/ 2485209 w 3300542"/>
                <a:gd name="connsiteY95" fmla="*/ 28793 h 2579628"/>
                <a:gd name="connsiteX96" fmla="*/ 2465024 w 3300542"/>
                <a:gd name="connsiteY96" fmla="*/ 39660 h 2579628"/>
                <a:gd name="connsiteX97" fmla="*/ 2448876 w 3300542"/>
                <a:gd name="connsiteY97" fmla="*/ 27862 h 2579628"/>
                <a:gd name="connsiteX98" fmla="*/ 2425275 w 3300542"/>
                <a:gd name="connsiteY98" fmla="*/ 12028 h 2579628"/>
                <a:gd name="connsiteX99" fmla="*/ 2309757 w 3300542"/>
                <a:gd name="connsiteY99" fmla="*/ 5818 h 2579628"/>
                <a:gd name="connsiteX100" fmla="*/ 2411301 w 3300542"/>
                <a:gd name="connsiteY100" fmla="*/ 37797 h 2579628"/>
                <a:gd name="connsiteX101" fmla="*/ 2448565 w 3300542"/>
                <a:gd name="connsiteY101" fmla="*/ 68844 h 2579628"/>
                <a:gd name="connsiteX102" fmla="*/ 2466887 w 3300542"/>
                <a:gd name="connsiteY102" fmla="*/ 79710 h 2579628"/>
                <a:gd name="connsiteX103" fmla="*/ 2480551 w 3300542"/>
                <a:gd name="connsiteY103" fmla="*/ 70396 h 2579628"/>
                <a:gd name="connsiteX104" fmla="*/ 2521541 w 3300542"/>
                <a:gd name="connsiteY104" fmla="*/ 43075 h 2579628"/>
                <a:gd name="connsiteX105" fmla="*/ 2646997 w 3300542"/>
                <a:gd name="connsiteY105" fmla="*/ 62635 h 2579628"/>
                <a:gd name="connsiteX106" fmla="*/ 2659729 w 3300542"/>
                <a:gd name="connsiteY106" fmla="*/ 75364 h 2579628"/>
                <a:gd name="connsiteX107" fmla="*/ 2637681 w 3300542"/>
                <a:gd name="connsiteY107" fmla="*/ 77848 h 2579628"/>
                <a:gd name="connsiteX108" fmla="*/ 2540173 w 3300542"/>
                <a:gd name="connsiteY108" fmla="*/ 111379 h 2579628"/>
                <a:gd name="connsiteX109" fmla="*/ 2465645 w 3300542"/>
                <a:gd name="connsiteY109" fmla="*/ 186823 h 2579628"/>
                <a:gd name="connsiteX110" fmla="*/ 2447323 w 3300542"/>
                <a:gd name="connsiteY110" fmla="*/ 204520 h 2579628"/>
                <a:gd name="connsiteX111" fmla="*/ 2378074 w 3300542"/>
                <a:gd name="connsiteY111" fmla="*/ 244881 h 2579628"/>
                <a:gd name="connsiteX112" fmla="*/ 2351368 w 3300542"/>
                <a:gd name="connsiteY112" fmla="*/ 269719 h 2579628"/>
                <a:gd name="connsiteX113" fmla="*/ 2343605 w 3300542"/>
                <a:gd name="connsiteY113" fmla="*/ 281828 h 2579628"/>
                <a:gd name="connsiteX114" fmla="*/ 2332736 w 3300542"/>
                <a:gd name="connsiteY114" fmla="*/ 298593 h 2579628"/>
                <a:gd name="connsiteX115" fmla="*/ 2310999 w 3300542"/>
                <a:gd name="connsiteY115" fmla="*/ 297662 h 2579628"/>
                <a:gd name="connsiteX116" fmla="*/ 2235539 w 3300542"/>
                <a:gd name="connsiteY116" fmla="*/ 314738 h 2579628"/>
                <a:gd name="connsiteX117" fmla="*/ 2226223 w 3300542"/>
                <a:gd name="connsiteY117" fmla="*/ 325604 h 2579628"/>
                <a:gd name="connsiteX118" fmla="*/ 2209143 w 3300542"/>
                <a:gd name="connsiteY118" fmla="*/ 315359 h 2579628"/>
                <a:gd name="connsiteX119" fmla="*/ 2190822 w 3300542"/>
                <a:gd name="connsiteY119" fmla="*/ 294867 h 2579628"/>
                <a:gd name="connsiteX120" fmla="*/ 2159768 w 3300542"/>
                <a:gd name="connsiteY120" fmla="*/ 282138 h 2579628"/>
                <a:gd name="connsiteX121" fmla="*/ 2156352 w 3300542"/>
                <a:gd name="connsiteY121" fmla="*/ 303561 h 2579628"/>
                <a:gd name="connsiteX122" fmla="*/ 2148279 w 3300542"/>
                <a:gd name="connsiteY122" fmla="*/ 329640 h 2579628"/>
                <a:gd name="connsiteX123" fmla="*/ 2121262 w 3300542"/>
                <a:gd name="connsiteY123" fmla="*/ 345474 h 2579628"/>
                <a:gd name="connsiteX124" fmla="*/ 2066608 w 3300542"/>
                <a:gd name="connsiteY124" fmla="*/ 347337 h 2579628"/>
                <a:gd name="connsiteX125" fmla="*/ 2043628 w 3300542"/>
                <a:gd name="connsiteY125" fmla="*/ 348269 h 2579628"/>
                <a:gd name="connsiteX126" fmla="*/ 2044870 w 3300542"/>
                <a:gd name="connsiteY126" fmla="*/ 358514 h 2579628"/>
                <a:gd name="connsiteX127" fmla="*/ 2046734 w 3300542"/>
                <a:gd name="connsiteY127" fmla="*/ 367518 h 2579628"/>
                <a:gd name="connsiteX128" fmla="*/ 2038660 w 3300542"/>
                <a:gd name="connsiteY128" fmla="*/ 383041 h 2579628"/>
                <a:gd name="connsiteX129" fmla="*/ 2033691 w 3300542"/>
                <a:gd name="connsiteY129" fmla="*/ 400117 h 2579628"/>
                <a:gd name="connsiteX130" fmla="*/ 1998601 w 3300542"/>
                <a:gd name="connsiteY130" fmla="*/ 400117 h 2579628"/>
                <a:gd name="connsiteX131" fmla="*/ 1959784 w 3300542"/>
                <a:gd name="connsiteY131" fmla="*/ 392045 h 2579628"/>
                <a:gd name="connsiteX132" fmla="*/ 1951710 w 3300542"/>
                <a:gd name="connsiteY132" fmla="*/ 273755 h 2579628"/>
                <a:gd name="connsiteX133" fmla="*/ 1983695 w 3300542"/>
                <a:gd name="connsiteY133" fmla="*/ 241777 h 2579628"/>
                <a:gd name="connsiteX134" fmla="*/ 2008538 w 3300542"/>
                <a:gd name="connsiteY134" fmla="*/ 249539 h 2579628"/>
                <a:gd name="connsiteX135" fmla="*/ 2069713 w 3300542"/>
                <a:gd name="connsiteY135" fmla="*/ 223148 h 2579628"/>
                <a:gd name="connsiteX136" fmla="*/ 2153558 w 3300542"/>
                <a:gd name="connsiteY136" fmla="*/ 154845 h 2579628"/>
                <a:gd name="connsiteX137" fmla="*/ 2169705 w 3300542"/>
                <a:gd name="connsiteY137" fmla="*/ 164159 h 2579628"/>
                <a:gd name="connsiteX138" fmla="*/ 2196722 w 3300542"/>
                <a:gd name="connsiteY138" fmla="*/ 171610 h 2579628"/>
                <a:gd name="connsiteX139" fmla="*/ 2195480 w 3300542"/>
                <a:gd name="connsiteY139" fmla="*/ 147083 h 2579628"/>
                <a:gd name="connsiteX140" fmla="*/ 2194238 w 3300542"/>
                <a:gd name="connsiteY140" fmla="*/ 119761 h 2579628"/>
                <a:gd name="connsiteX141" fmla="*/ 2289572 w 3300542"/>
                <a:gd name="connsiteY141" fmla="*/ 42764 h 2579628"/>
                <a:gd name="connsiteX142" fmla="*/ 2367826 w 3300542"/>
                <a:gd name="connsiteY142" fmla="*/ 28793 h 2579628"/>
                <a:gd name="connsiteX143" fmla="*/ 2411301 w 3300542"/>
                <a:gd name="connsiteY143" fmla="*/ 37797 h 2579628"/>
                <a:gd name="connsiteX144" fmla="*/ 2708483 w 3300542"/>
                <a:gd name="connsiteY144" fmla="*/ 115104 h 2579628"/>
                <a:gd name="connsiteX145" fmla="*/ 2740468 w 3300542"/>
                <a:gd name="connsiteY145" fmla="*/ 140563 h 2579628"/>
                <a:gd name="connsiteX146" fmla="*/ 2778974 w 3300542"/>
                <a:gd name="connsiteY146" fmla="*/ 146772 h 2579628"/>
                <a:gd name="connsiteX147" fmla="*/ 2808786 w 3300542"/>
                <a:gd name="connsiteY147" fmla="*/ 125039 h 2579628"/>
                <a:gd name="connsiteX148" fmla="*/ 2943558 w 3300542"/>
                <a:gd name="connsiteY148" fmla="*/ 140252 h 2579628"/>
                <a:gd name="connsiteX149" fmla="*/ 2956600 w 3300542"/>
                <a:gd name="connsiteY149" fmla="*/ 153292 h 2579628"/>
                <a:gd name="connsiteX150" fmla="*/ 2935484 w 3300542"/>
                <a:gd name="connsiteY150" fmla="*/ 155155 h 2579628"/>
                <a:gd name="connsiteX151" fmla="*/ 2753821 w 3300542"/>
                <a:gd name="connsiteY151" fmla="*/ 265373 h 2579628"/>
                <a:gd name="connsiteX152" fmla="*/ 2733636 w 3300542"/>
                <a:gd name="connsiteY152" fmla="*/ 283069 h 2579628"/>
                <a:gd name="connsiteX153" fmla="*/ 2639234 w 3300542"/>
                <a:gd name="connsiteY153" fmla="*/ 353857 h 2579628"/>
                <a:gd name="connsiteX154" fmla="*/ 2615012 w 3300542"/>
                <a:gd name="connsiteY154" fmla="*/ 381489 h 2579628"/>
                <a:gd name="connsiteX155" fmla="*/ 2595138 w 3300542"/>
                <a:gd name="connsiteY155" fmla="*/ 375280 h 2579628"/>
                <a:gd name="connsiteX156" fmla="*/ 2569674 w 3300542"/>
                <a:gd name="connsiteY156" fmla="*/ 369070 h 2579628"/>
                <a:gd name="connsiteX157" fmla="*/ 2527752 w 3300542"/>
                <a:gd name="connsiteY157" fmla="*/ 389251 h 2579628"/>
                <a:gd name="connsiteX158" fmla="*/ 2516883 w 3300542"/>
                <a:gd name="connsiteY158" fmla="*/ 399807 h 2579628"/>
                <a:gd name="connsiteX159" fmla="*/ 2501977 w 3300542"/>
                <a:gd name="connsiteY159" fmla="*/ 390182 h 2579628"/>
                <a:gd name="connsiteX160" fmla="*/ 2487382 w 3300542"/>
                <a:gd name="connsiteY160" fmla="*/ 373417 h 2579628"/>
                <a:gd name="connsiteX161" fmla="*/ 2469371 w 3300542"/>
                <a:gd name="connsiteY161" fmla="*/ 353547 h 2579628"/>
                <a:gd name="connsiteX162" fmla="*/ 2450118 w 3300542"/>
                <a:gd name="connsiteY162" fmla="*/ 370622 h 2579628"/>
                <a:gd name="connsiteX163" fmla="*/ 2453534 w 3300542"/>
                <a:gd name="connsiteY163" fmla="*/ 382731 h 2579628"/>
                <a:gd name="connsiteX164" fmla="*/ 2429623 w 3300542"/>
                <a:gd name="connsiteY164" fmla="*/ 418746 h 2579628"/>
                <a:gd name="connsiteX165" fmla="*/ 2365032 w 3300542"/>
                <a:gd name="connsiteY165" fmla="*/ 425266 h 2579628"/>
                <a:gd name="connsiteX166" fmla="*/ 2342052 w 3300542"/>
                <a:gd name="connsiteY166" fmla="*/ 425576 h 2579628"/>
                <a:gd name="connsiteX167" fmla="*/ 2341431 w 3300542"/>
                <a:gd name="connsiteY167" fmla="*/ 433959 h 2579628"/>
                <a:gd name="connsiteX168" fmla="*/ 2337705 w 3300542"/>
                <a:gd name="connsiteY168" fmla="*/ 458486 h 2579628"/>
                <a:gd name="connsiteX169" fmla="*/ 2331494 w 3300542"/>
                <a:gd name="connsiteY169" fmla="*/ 477735 h 2579628"/>
                <a:gd name="connsiteX170" fmla="*/ 2298577 w 3300542"/>
                <a:gd name="connsiteY170" fmla="*/ 477735 h 2579628"/>
                <a:gd name="connsiteX171" fmla="*/ 2261934 w 3300542"/>
                <a:gd name="connsiteY171" fmla="*/ 475251 h 2579628"/>
                <a:gd name="connsiteX172" fmla="*/ 2251065 w 3300542"/>
                <a:gd name="connsiteY172" fmla="*/ 449793 h 2579628"/>
                <a:gd name="connsiteX173" fmla="*/ 2243613 w 3300542"/>
                <a:gd name="connsiteY173" fmla="*/ 393908 h 2579628"/>
                <a:gd name="connsiteX174" fmla="*/ 2251997 w 3300542"/>
                <a:gd name="connsiteY174" fmla="*/ 343922 h 2579628"/>
                <a:gd name="connsiteX175" fmla="*/ 2306651 w 3300542"/>
                <a:gd name="connsiteY175" fmla="*/ 327156 h 2579628"/>
                <a:gd name="connsiteX176" fmla="*/ 2330252 w 3300542"/>
                <a:gd name="connsiteY176" fmla="*/ 334918 h 2579628"/>
                <a:gd name="connsiteX177" fmla="*/ 2377143 w 3300542"/>
                <a:gd name="connsiteY177" fmla="*/ 288968 h 2579628"/>
                <a:gd name="connsiteX178" fmla="*/ 2451050 w 3300542"/>
                <a:gd name="connsiteY178" fmla="*/ 232463 h 2579628"/>
                <a:gd name="connsiteX179" fmla="*/ 2467198 w 3300542"/>
                <a:gd name="connsiteY179" fmla="*/ 241777 h 2579628"/>
                <a:gd name="connsiteX180" fmla="*/ 2493904 w 3300542"/>
                <a:gd name="connsiteY180" fmla="*/ 247986 h 2579628"/>
                <a:gd name="connsiteX181" fmla="*/ 2497940 w 3300542"/>
                <a:gd name="connsiteY181" fmla="*/ 236188 h 2579628"/>
                <a:gd name="connsiteX182" fmla="*/ 2491730 w 3300542"/>
                <a:gd name="connsiteY182" fmla="*/ 222838 h 2579628"/>
                <a:gd name="connsiteX183" fmla="*/ 2492351 w 3300542"/>
                <a:gd name="connsiteY183" fmla="*/ 196758 h 2579628"/>
                <a:gd name="connsiteX184" fmla="*/ 2619049 w 3300542"/>
                <a:gd name="connsiteY184" fmla="*/ 109516 h 2579628"/>
                <a:gd name="connsiteX185" fmla="*/ 2708483 w 3300542"/>
                <a:gd name="connsiteY185" fmla="*/ 115104 h 2579628"/>
                <a:gd name="connsiteX186" fmla="*/ 2987964 w 3300542"/>
                <a:gd name="connsiteY186" fmla="*/ 190859 h 2579628"/>
                <a:gd name="connsiteX187" fmla="*/ 3032060 w 3300542"/>
                <a:gd name="connsiteY187" fmla="*/ 223459 h 2579628"/>
                <a:gd name="connsiteX188" fmla="*/ 3051003 w 3300542"/>
                <a:gd name="connsiteY188" fmla="*/ 235567 h 2579628"/>
                <a:gd name="connsiteX189" fmla="*/ 3066529 w 3300542"/>
                <a:gd name="connsiteY189" fmla="*/ 226253 h 2579628"/>
                <a:gd name="connsiteX190" fmla="*/ 3132673 w 3300542"/>
                <a:gd name="connsiteY190" fmla="*/ 192101 h 2579628"/>
                <a:gd name="connsiteX191" fmla="*/ 3233286 w 3300542"/>
                <a:gd name="connsiteY191" fmla="*/ 220354 h 2579628"/>
                <a:gd name="connsiteX192" fmla="*/ 3222418 w 3300542"/>
                <a:gd name="connsiteY192" fmla="*/ 437995 h 2579628"/>
                <a:gd name="connsiteX193" fmla="*/ 3073982 w 3300542"/>
                <a:gd name="connsiteY193" fmla="*/ 492327 h 2579628"/>
                <a:gd name="connsiteX194" fmla="*/ 3026470 w 3300542"/>
                <a:gd name="connsiteY194" fmla="*/ 487049 h 2579628"/>
                <a:gd name="connsiteX195" fmla="*/ 2964363 w 3300542"/>
                <a:gd name="connsiteY195" fmla="*/ 444515 h 2579628"/>
                <a:gd name="connsiteX196" fmla="*/ 2947905 w 3300542"/>
                <a:gd name="connsiteY196" fmla="*/ 430233 h 2579628"/>
                <a:gd name="connsiteX197" fmla="*/ 2934552 w 3300542"/>
                <a:gd name="connsiteY197" fmla="*/ 425886 h 2579628"/>
                <a:gd name="connsiteX198" fmla="*/ 2927410 w 3300542"/>
                <a:gd name="connsiteY198" fmla="*/ 441721 h 2579628"/>
                <a:gd name="connsiteX199" fmla="*/ 2824312 w 3300542"/>
                <a:gd name="connsiteY199" fmla="*/ 486739 h 2579628"/>
                <a:gd name="connsiteX200" fmla="*/ 2776801 w 3300542"/>
                <a:gd name="connsiteY200" fmla="*/ 452897 h 2579628"/>
                <a:gd name="connsiteX201" fmla="*/ 2744505 w 3300542"/>
                <a:gd name="connsiteY201" fmla="*/ 439547 h 2579628"/>
                <a:gd name="connsiteX202" fmla="*/ 2742331 w 3300542"/>
                <a:gd name="connsiteY202" fmla="*/ 462522 h 2579628"/>
                <a:gd name="connsiteX203" fmla="*/ 2719662 w 3300542"/>
                <a:gd name="connsiteY203" fmla="*/ 496364 h 2579628"/>
                <a:gd name="connsiteX204" fmla="*/ 2678361 w 3300542"/>
                <a:gd name="connsiteY204" fmla="*/ 504125 h 2579628"/>
                <a:gd name="connsiteX205" fmla="*/ 2644202 w 3300542"/>
                <a:gd name="connsiteY205" fmla="*/ 501642 h 2579628"/>
                <a:gd name="connsiteX206" fmla="*/ 2632091 w 3300542"/>
                <a:gd name="connsiteY206" fmla="*/ 503504 h 2579628"/>
                <a:gd name="connsiteX207" fmla="*/ 2629607 w 3300542"/>
                <a:gd name="connsiteY207" fmla="*/ 514060 h 2579628"/>
                <a:gd name="connsiteX208" fmla="*/ 2630539 w 3300542"/>
                <a:gd name="connsiteY208" fmla="*/ 523064 h 2579628"/>
                <a:gd name="connsiteX209" fmla="*/ 2624018 w 3300542"/>
                <a:gd name="connsiteY209" fmla="*/ 540761 h 2579628"/>
                <a:gd name="connsiteX210" fmla="*/ 2619981 w 3300542"/>
                <a:gd name="connsiteY210" fmla="*/ 555664 h 2579628"/>
                <a:gd name="connsiteX211" fmla="*/ 2583959 w 3300542"/>
                <a:gd name="connsiteY211" fmla="*/ 554732 h 2579628"/>
                <a:gd name="connsiteX212" fmla="*/ 2547937 w 3300542"/>
                <a:gd name="connsiteY212" fmla="*/ 553801 h 2579628"/>
                <a:gd name="connsiteX213" fmla="*/ 2540794 w 3300542"/>
                <a:gd name="connsiteY213" fmla="*/ 533620 h 2579628"/>
                <a:gd name="connsiteX214" fmla="*/ 2548247 w 3300542"/>
                <a:gd name="connsiteY214" fmla="*/ 409742 h 2579628"/>
                <a:gd name="connsiteX215" fmla="*/ 2600727 w 3300542"/>
                <a:gd name="connsiteY215" fmla="*/ 408190 h 2579628"/>
                <a:gd name="connsiteX216" fmla="*/ 2618428 w 3300542"/>
                <a:gd name="connsiteY216" fmla="*/ 416262 h 2579628"/>
                <a:gd name="connsiteX217" fmla="*/ 2626812 w 3300542"/>
                <a:gd name="connsiteY217" fmla="*/ 410363 h 2579628"/>
                <a:gd name="connsiteX218" fmla="*/ 2648550 w 3300542"/>
                <a:gd name="connsiteY218" fmla="*/ 387388 h 2579628"/>
                <a:gd name="connsiteX219" fmla="*/ 2737673 w 3300542"/>
                <a:gd name="connsiteY219" fmla="*/ 313185 h 2579628"/>
                <a:gd name="connsiteX220" fmla="*/ 2752268 w 3300542"/>
                <a:gd name="connsiteY220" fmla="*/ 317532 h 2579628"/>
                <a:gd name="connsiteX221" fmla="*/ 2762205 w 3300542"/>
                <a:gd name="connsiteY221" fmla="*/ 327467 h 2579628"/>
                <a:gd name="connsiteX222" fmla="*/ 2779595 w 3300542"/>
                <a:gd name="connsiteY222" fmla="*/ 302008 h 2579628"/>
                <a:gd name="connsiteX223" fmla="*/ 2776490 w 3300542"/>
                <a:gd name="connsiteY223" fmla="*/ 284622 h 2579628"/>
                <a:gd name="connsiteX224" fmla="*/ 2919646 w 3300542"/>
                <a:gd name="connsiteY224" fmla="*/ 186202 h 2579628"/>
                <a:gd name="connsiteX225" fmla="*/ 2987964 w 3300542"/>
                <a:gd name="connsiteY225" fmla="*/ 190859 h 2579628"/>
                <a:gd name="connsiteX226" fmla="*/ 2205417 w 3300542"/>
                <a:gd name="connsiteY226" fmla="*/ 347027 h 2579628"/>
                <a:gd name="connsiteX227" fmla="*/ 2217217 w 3300542"/>
                <a:gd name="connsiteY227" fmla="*/ 354167 h 2579628"/>
                <a:gd name="connsiteX228" fmla="*/ 2215354 w 3300542"/>
                <a:gd name="connsiteY228" fmla="*/ 379316 h 2579628"/>
                <a:gd name="connsiteX229" fmla="*/ 2225912 w 3300542"/>
                <a:gd name="connsiteY229" fmla="*/ 467800 h 2579628"/>
                <a:gd name="connsiteX230" fmla="*/ 2224670 w 3300542"/>
                <a:gd name="connsiteY230" fmla="*/ 566220 h 2579628"/>
                <a:gd name="connsiteX231" fmla="*/ 2218770 w 3300542"/>
                <a:gd name="connsiteY231" fmla="*/ 736669 h 2579628"/>
                <a:gd name="connsiteX232" fmla="*/ 2216596 w 3300542"/>
                <a:gd name="connsiteY232" fmla="*/ 814287 h 2579628"/>
                <a:gd name="connsiteX233" fmla="*/ 2210075 w 3300542"/>
                <a:gd name="connsiteY233" fmla="*/ 804972 h 2579628"/>
                <a:gd name="connsiteX234" fmla="*/ 2177158 w 3300542"/>
                <a:gd name="connsiteY234" fmla="*/ 769579 h 2579628"/>
                <a:gd name="connsiteX235" fmla="*/ 2125299 w 3300542"/>
                <a:gd name="connsiteY235" fmla="*/ 730149 h 2579628"/>
                <a:gd name="connsiteX236" fmla="*/ 2100146 w 3300542"/>
                <a:gd name="connsiteY236" fmla="*/ 716798 h 2579628"/>
                <a:gd name="connsiteX237" fmla="*/ 2098282 w 3300542"/>
                <a:gd name="connsiteY237" fmla="*/ 688235 h 2579628"/>
                <a:gd name="connsiteX238" fmla="*/ 2092693 w 3300542"/>
                <a:gd name="connsiteY238" fmla="*/ 533620 h 2579628"/>
                <a:gd name="connsiteX239" fmla="*/ 2088035 w 3300542"/>
                <a:gd name="connsiteY239" fmla="*/ 403843 h 2579628"/>
                <a:gd name="connsiteX240" fmla="*/ 2075924 w 3300542"/>
                <a:gd name="connsiteY240" fmla="*/ 400117 h 2579628"/>
                <a:gd name="connsiteX241" fmla="*/ 2067850 w 3300542"/>
                <a:gd name="connsiteY241" fmla="*/ 386767 h 2579628"/>
                <a:gd name="connsiteX242" fmla="*/ 2098282 w 3300542"/>
                <a:gd name="connsiteY242" fmla="*/ 377763 h 2579628"/>
                <a:gd name="connsiteX243" fmla="*/ 2172190 w 3300542"/>
                <a:gd name="connsiteY243" fmla="*/ 345164 h 2579628"/>
                <a:gd name="connsiteX244" fmla="*/ 2187716 w 3300542"/>
                <a:gd name="connsiteY244" fmla="*/ 336160 h 2579628"/>
                <a:gd name="connsiteX245" fmla="*/ 2205417 w 3300542"/>
                <a:gd name="connsiteY245" fmla="*/ 347027 h 2579628"/>
                <a:gd name="connsiteX246" fmla="*/ 2504462 w 3300542"/>
                <a:gd name="connsiteY246" fmla="*/ 469352 h 2579628"/>
                <a:gd name="connsiteX247" fmla="*/ 2510051 w 3300542"/>
                <a:gd name="connsiteY247" fmla="*/ 533310 h 2579628"/>
                <a:gd name="connsiteX248" fmla="*/ 2509120 w 3300542"/>
                <a:gd name="connsiteY248" fmla="*/ 747535 h 2579628"/>
                <a:gd name="connsiteX249" fmla="*/ 2499804 w 3300542"/>
                <a:gd name="connsiteY249" fmla="*/ 1011747 h 2579628"/>
                <a:gd name="connsiteX250" fmla="*/ 2493593 w 3300542"/>
                <a:gd name="connsiteY250" fmla="*/ 1188716 h 2579628"/>
                <a:gd name="connsiteX251" fmla="*/ 2475893 w 3300542"/>
                <a:gd name="connsiteY251" fmla="*/ 1712481 h 2579628"/>
                <a:gd name="connsiteX252" fmla="*/ 2471235 w 3300542"/>
                <a:gd name="connsiteY252" fmla="*/ 1766193 h 2579628"/>
                <a:gd name="connsiteX253" fmla="*/ 2428381 w 3300542"/>
                <a:gd name="connsiteY253" fmla="*/ 1732662 h 2579628"/>
                <a:gd name="connsiteX254" fmla="*/ 2425275 w 3300542"/>
                <a:gd name="connsiteY254" fmla="*/ 1637347 h 2579628"/>
                <a:gd name="connsiteX255" fmla="*/ 2419065 w 3300542"/>
                <a:gd name="connsiteY255" fmla="*/ 1449512 h 2579628"/>
                <a:gd name="connsiteX256" fmla="*/ 2412854 w 3300542"/>
                <a:gd name="connsiteY256" fmla="*/ 1278752 h 2579628"/>
                <a:gd name="connsiteX257" fmla="*/ 2405091 w 3300542"/>
                <a:gd name="connsiteY257" fmla="*/ 1056765 h 2579628"/>
                <a:gd name="connsiteX258" fmla="*/ 2386148 w 3300542"/>
                <a:gd name="connsiteY258" fmla="*/ 515613 h 2579628"/>
                <a:gd name="connsiteX259" fmla="*/ 2384285 w 3300542"/>
                <a:gd name="connsiteY259" fmla="*/ 477735 h 2579628"/>
                <a:gd name="connsiteX260" fmla="*/ 2373727 w 3300542"/>
                <a:gd name="connsiteY260" fmla="*/ 477735 h 2579628"/>
                <a:gd name="connsiteX261" fmla="*/ 2365032 w 3300542"/>
                <a:gd name="connsiteY261" fmla="*/ 463454 h 2579628"/>
                <a:gd name="connsiteX262" fmla="*/ 2394222 w 3300542"/>
                <a:gd name="connsiteY262" fmla="*/ 455381 h 2579628"/>
                <a:gd name="connsiteX263" fmla="*/ 2442044 w 3300542"/>
                <a:gd name="connsiteY263" fmla="*/ 443894 h 2579628"/>
                <a:gd name="connsiteX264" fmla="*/ 2470613 w 3300542"/>
                <a:gd name="connsiteY264" fmla="*/ 421850 h 2579628"/>
                <a:gd name="connsiteX265" fmla="*/ 2478687 w 3300542"/>
                <a:gd name="connsiteY265" fmla="*/ 409742 h 2579628"/>
                <a:gd name="connsiteX266" fmla="*/ 2491419 w 3300542"/>
                <a:gd name="connsiteY266" fmla="*/ 417814 h 2579628"/>
                <a:gd name="connsiteX267" fmla="*/ 2504462 w 3300542"/>
                <a:gd name="connsiteY267" fmla="*/ 425576 h 2579628"/>
                <a:gd name="connsiteX268" fmla="*/ 2504462 w 3300542"/>
                <a:gd name="connsiteY268" fmla="*/ 469352 h 2579628"/>
                <a:gd name="connsiteX269" fmla="*/ 2060087 w 3300542"/>
                <a:gd name="connsiteY269" fmla="*/ 434890 h 2579628"/>
                <a:gd name="connsiteX270" fmla="*/ 2063192 w 3300542"/>
                <a:gd name="connsiteY270" fmla="*/ 498537 h 2579628"/>
                <a:gd name="connsiteX271" fmla="*/ 2064745 w 3300542"/>
                <a:gd name="connsiteY271" fmla="*/ 555353 h 2579628"/>
                <a:gd name="connsiteX272" fmla="*/ 2010712 w 3300542"/>
                <a:gd name="connsiteY272" fmla="*/ 555353 h 2579628"/>
                <a:gd name="connsiteX273" fmla="*/ 1955126 w 3300542"/>
                <a:gd name="connsiteY273" fmla="*/ 552869 h 2579628"/>
                <a:gd name="connsiteX274" fmla="*/ 1955436 w 3300542"/>
                <a:gd name="connsiteY274" fmla="*/ 489223 h 2579628"/>
                <a:gd name="connsiteX275" fmla="*/ 1957300 w 3300542"/>
                <a:gd name="connsiteY275" fmla="*/ 428060 h 2579628"/>
                <a:gd name="connsiteX276" fmla="*/ 2007917 w 3300542"/>
                <a:gd name="connsiteY276" fmla="*/ 428060 h 2579628"/>
                <a:gd name="connsiteX277" fmla="*/ 2060087 w 3300542"/>
                <a:gd name="connsiteY277" fmla="*/ 434890 h 2579628"/>
                <a:gd name="connsiteX278" fmla="*/ 2358200 w 3300542"/>
                <a:gd name="connsiteY278" fmla="*/ 521822 h 2579628"/>
                <a:gd name="connsiteX279" fmla="*/ 2360684 w 3300542"/>
                <a:gd name="connsiteY279" fmla="*/ 583917 h 2579628"/>
                <a:gd name="connsiteX280" fmla="*/ 2361616 w 3300542"/>
                <a:gd name="connsiteY280" fmla="*/ 629556 h 2579628"/>
                <a:gd name="connsiteX281" fmla="*/ 2306030 w 3300542"/>
                <a:gd name="connsiteY281" fmla="*/ 630487 h 2579628"/>
                <a:gd name="connsiteX282" fmla="*/ 2250444 w 3300542"/>
                <a:gd name="connsiteY282" fmla="*/ 631419 h 2579628"/>
                <a:gd name="connsiteX283" fmla="*/ 2252618 w 3300542"/>
                <a:gd name="connsiteY283" fmla="*/ 594473 h 2579628"/>
                <a:gd name="connsiteX284" fmla="*/ 2254481 w 3300542"/>
                <a:gd name="connsiteY284" fmla="*/ 531447 h 2579628"/>
                <a:gd name="connsiteX285" fmla="*/ 2254481 w 3300542"/>
                <a:gd name="connsiteY285" fmla="*/ 505678 h 2579628"/>
                <a:gd name="connsiteX286" fmla="*/ 2305409 w 3300542"/>
                <a:gd name="connsiteY286" fmla="*/ 505678 h 2579628"/>
                <a:gd name="connsiteX287" fmla="*/ 2356647 w 3300542"/>
                <a:gd name="connsiteY287" fmla="*/ 505678 h 2579628"/>
                <a:gd name="connsiteX288" fmla="*/ 2358200 w 3300542"/>
                <a:gd name="connsiteY288" fmla="*/ 521822 h 2579628"/>
                <a:gd name="connsiteX289" fmla="*/ 2066297 w 3300542"/>
                <a:gd name="connsiteY289" fmla="*/ 602234 h 2579628"/>
                <a:gd name="connsiteX290" fmla="*/ 2068161 w 3300542"/>
                <a:gd name="connsiteY290" fmla="*/ 656567 h 2579628"/>
                <a:gd name="connsiteX291" fmla="*/ 2068161 w 3300542"/>
                <a:gd name="connsiteY291" fmla="*/ 691961 h 2579628"/>
                <a:gd name="connsiteX292" fmla="*/ 2009159 w 3300542"/>
                <a:gd name="connsiteY292" fmla="*/ 691961 h 2579628"/>
                <a:gd name="connsiteX293" fmla="*/ 1950157 w 3300542"/>
                <a:gd name="connsiteY293" fmla="*/ 691961 h 2579628"/>
                <a:gd name="connsiteX294" fmla="*/ 1950157 w 3300542"/>
                <a:gd name="connsiteY294" fmla="*/ 656567 h 2579628"/>
                <a:gd name="connsiteX295" fmla="*/ 1952021 w 3300542"/>
                <a:gd name="connsiteY295" fmla="*/ 602234 h 2579628"/>
                <a:gd name="connsiteX296" fmla="*/ 1954194 w 3300542"/>
                <a:gd name="connsiteY296" fmla="*/ 583296 h 2579628"/>
                <a:gd name="connsiteX297" fmla="*/ 2009159 w 3300542"/>
                <a:gd name="connsiteY297" fmla="*/ 583296 h 2579628"/>
                <a:gd name="connsiteX298" fmla="*/ 2064124 w 3300542"/>
                <a:gd name="connsiteY298" fmla="*/ 583296 h 2579628"/>
                <a:gd name="connsiteX299" fmla="*/ 2066297 w 3300542"/>
                <a:gd name="connsiteY299" fmla="*/ 602234 h 2579628"/>
                <a:gd name="connsiteX300" fmla="*/ 2646687 w 3300542"/>
                <a:gd name="connsiteY300" fmla="*/ 619621 h 2579628"/>
                <a:gd name="connsiteX301" fmla="*/ 2648860 w 3300542"/>
                <a:gd name="connsiteY301" fmla="*/ 681715 h 2579628"/>
                <a:gd name="connsiteX302" fmla="*/ 2648860 w 3300542"/>
                <a:gd name="connsiteY302" fmla="*/ 710589 h 2579628"/>
                <a:gd name="connsiteX303" fmla="*/ 2594517 w 3300542"/>
                <a:gd name="connsiteY303" fmla="*/ 710589 h 2579628"/>
                <a:gd name="connsiteX304" fmla="*/ 2540173 w 3300542"/>
                <a:gd name="connsiteY304" fmla="*/ 710589 h 2579628"/>
                <a:gd name="connsiteX305" fmla="*/ 2540173 w 3300542"/>
                <a:gd name="connsiteY305" fmla="*/ 686372 h 2579628"/>
                <a:gd name="connsiteX306" fmla="*/ 2542347 w 3300542"/>
                <a:gd name="connsiteY306" fmla="*/ 624278 h 2579628"/>
                <a:gd name="connsiteX307" fmla="*/ 2544210 w 3300542"/>
                <a:gd name="connsiteY307" fmla="*/ 586400 h 2579628"/>
                <a:gd name="connsiteX308" fmla="*/ 2594517 w 3300542"/>
                <a:gd name="connsiteY308" fmla="*/ 586400 h 2579628"/>
                <a:gd name="connsiteX309" fmla="*/ 2644823 w 3300542"/>
                <a:gd name="connsiteY309" fmla="*/ 586400 h 2579628"/>
                <a:gd name="connsiteX310" fmla="*/ 2646687 w 3300542"/>
                <a:gd name="connsiteY310" fmla="*/ 619621 h 2579628"/>
                <a:gd name="connsiteX311" fmla="*/ 2363168 w 3300542"/>
                <a:gd name="connsiteY311" fmla="*/ 675506 h 2579628"/>
                <a:gd name="connsiteX312" fmla="*/ 2365342 w 3300542"/>
                <a:gd name="connsiteY312" fmla="*/ 729838 h 2579628"/>
                <a:gd name="connsiteX313" fmla="*/ 2367205 w 3300542"/>
                <a:gd name="connsiteY313" fmla="*/ 769579 h 2579628"/>
                <a:gd name="connsiteX314" fmla="*/ 2306651 w 3300542"/>
                <a:gd name="connsiteY314" fmla="*/ 769579 h 2579628"/>
                <a:gd name="connsiteX315" fmla="*/ 2246407 w 3300542"/>
                <a:gd name="connsiteY315" fmla="*/ 769579 h 2579628"/>
                <a:gd name="connsiteX316" fmla="*/ 2247339 w 3300542"/>
                <a:gd name="connsiteY316" fmla="*/ 725181 h 2579628"/>
                <a:gd name="connsiteX317" fmla="*/ 2250134 w 3300542"/>
                <a:gd name="connsiteY317" fmla="*/ 670849 h 2579628"/>
                <a:gd name="connsiteX318" fmla="*/ 2251687 w 3300542"/>
                <a:gd name="connsiteY318" fmla="*/ 660914 h 2579628"/>
                <a:gd name="connsiteX319" fmla="*/ 2307272 w 3300542"/>
                <a:gd name="connsiteY319" fmla="*/ 660914 h 2579628"/>
                <a:gd name="connsiteX320" fmla="*/ 2363168 w 3300542"/>
                <a:gd name="connsiteY320" fmla="*/ 660914 h 2579628"/>
                <a:gd name="connsiteX321" fmla="*/ 2363168 w 3300542"/>
                <a:gd name="connsiteY321" fmla="*/ 675506 h 2579628"/>
                <a:gd name="connsiteX322" fmla="*/ 1961026 w 3300542"/>
                <a:gd name="connsiteY322" fmla="*/ 723008 h 2579628"/>
                <a:gd name="connsiteX323" fmla="*/ 1947052 w 3300542"/>
                <a:gd name="connsiteY323" fmla="*/ 723008 h 2579628"/>
                <a:gd name="connsiteX324" fmla="*/ 1957300 w 3300542"/>
                <a:gd name="connsiteY324" fmla="*/ 720214 h 2579628"/>
                <a:gd name="connsiteX325" fmla="*/ 1961026 w 3300542"/>
                <a:gd name="connsiteY325" fmla="*/ 723008 h 2579628"/>
                <a:gd name="connsiteX326" fmla="*/ 2103872 w 3300542"/>
                <a:gd name="connsiteY326" fmla="*/ 750640 h 2579628"/>
                <a:gd name="connsiteX327" fmla="*/ 2160079 w 3300542"/>
                <a:gd name="connsiteY327" fmla="*/ 792554 h 2579628"/>
                <a:gd name="connsiteX328" fmla="*/ 2201069 w 3300542"/>
                <a:gd name="connsiteY328" fmla="*/ 847197 h 2579628"/>
                <a:gd name="connsiteX329" fmla="*/ 2224670 w 3300542"/>
                <a:gd name="connsiteY329" fmla="*/ 948100 h 2579628"/>
                <a:gd name="connsiteX330" fmla="*/ 2172190 w 3300542"/>
                <a:gd name="connsiteY330" fmla="*/ 1084707 h 2579628"/>
                <a:gd name="connsiteX331" fmla="*/ 2093624 w 3300542"/>
                <a:gd name="connsiteY331" fmla="*/ 1139351 h 2579628"/>
                <a:gd name="connsiteX332" fmla="*/ 2015370 w 3300542"/>
                <a:gd name="connsiteY332" fmla="*/ 1144008 h 2579628"/>
                <a:gd name="connsiteX333" fmla="*/ 1999222 w 3300542"/>
                <a:gd name="connsiteY333" fmla="*/ 1152701 h 2579628"/>
                <a:gd name="connsiteX334" fmla="*/ 2013817 w 3300542"/>
                <a:gd name="connsiteY334" fmla="*/ 1175055 h 2579628"/>
                <a:gd name="connsiteX335" fmla="*/ 1993322 w 3300542"/>
                <a:gd name="connsiteY335" fmla="*/ 1242738 h 2579628"/>
                <a:gd name="connsiteX336" fmla="*/ 1929352 w 3300542"/>
                <a:gd name="connsiteY336" fmla="*/ 1273785 h 2579628"/>
                <a:gd name="connsiteX337" fmla="*/ 1803896 w 3300542"/>
                <a:gd name="connsiteY337" fmla="*/ 1273785 h 2579628"/>
                <a:gd name="connsiteX338" fmla="*/ 1652044 w 3300542"/>
                <a:gd name="connsiteY338" fmla="*/ 1202376 h 2579628"/>
                <a:gd name="connsiteX339" fmla="*/ 1630617 w 3300542"/>
                <a:gd name="connsiteY339" fmla="*/ 1182506 h 2579628"/>
                <a:gd name="connsiteX340" fmla="*/ 1615712 w 3300542"/>
                <a:gd name="connsiteY340" fmla="*/ 1203929 h 2579628"/>
                <a:gd name="connsiteX341" fmla="*/ 1590558 w 3300542"/>
                <a:gd name="connsiteY341" fmla="*/ 1233423 h 2579628"/>
                <a:gd name="connsiteX342" fmla="*/ 1498019 w 3300542"/>
                <a:gd name="connsiteY342" fmla="*/ 1244911 h 2579628"/>
                <a:gd name="connsiteX343" fmla="*/ 1315425 w 3300542"/>
                <a:gd name="connsiteY343" fmla="*/ 1353886 h 2579628"/>
                <a:gd name="connsiteX344" fmla="*/ 1291513 w 3300542"/>
                <a:gd name="connsiteY344" fmla="*/ 1387417 h 2579628"/>
                <a:gd name="connsiteX345" fmla="*/ 1212638 w 3300542"/>
                <a:gd name="connsiteY345" fmla="*/ 1387417 h 2579628"/>
                <a:gd name="connsiteX346" fmla="*/ 1132209 w 3300542"/>
                <a:gd name="connsiteY346" fmla="*/ 1384623 h 2579628"/>
                <a:gd name="connsiteX347" fmla="*/ 1126930 w 3300542"/>
                <a:gd name="connsiteY347" fmla="*/ 1352334 h 2579628"/>
                <a:gd name="connsiteX348" fmla="*/ 1138109 w 3300542"/>
                <a:gd name="connsiteY348" fmla="*/ 1226904 h 2579628"/>
                <a:gd name="connsiteX349" fmla="*/ 1241828 w 3300542"/>
                <a:gd name="connsiteY349" fmla="*/ 1121964 h 2579628"/>
                <a:gd name="connsiteX350" fmla="*/ 1270087 w 3300542"/>
                <a:gd name="connsiteY350" fmla="*/ 1091848 h 2579628"/>
                <a:gd name="connsiteX351" fmla="*/ 1299587 w 3300542"/>
                <a:gd name="connsiteY351" fmla="*/ 1028823 h 2579628"/>
                <a:gd name="connsiteX352" fmla="*/ 1376289 w 3300542"/>
                <a:gd name="connsiteY352" fmla="*/ 985977 h 2579628"/>
                <a:gd name="connsiteX353" fmla="*/ 1453613 w 3300542"/>
                <a:gd name="connsiteY353" fmla="*/ 940959 h 2579628"/>
                <a:gd name="connsiteX354" fmla="*/ 1483113 w 3300542"/>
                <a:gd name="connsiteY354" fmla="*/ 899977 h 2579628"/>
                <a:gd name="connsiteX355" fmla="*/ 1591490 w 3300542"/>
                <a:gd name="connsiteY355" fmla="*/ 804351 h 2579628"/>
                <a:gd name="connsiteX356" fmla="*/ 1697072 w 3300542"/>
                <a:gd name="connsiteY356" fmla="*/ 773304 h 2579628"/>
                <a:gd name="connsiteX357" fmla="*/ 1767874 w 3300542"/>
                <a:gd name="connsiteY357" fmla="*/ 788517 h 2579628"/>
                <a:gd name="connsiteX358" fmla="*/ 1792716 w 3300542"/>
                <a:gd name="connsiteY358" fmla="*/ 798142 h 2579628"/>
                <a:gd name="connsiteX359" fmla="*/ 1860102 w 3300542"/>
                <a:gd name="connsiteY359" fmla="*/ 780756 h 2579628"/>
                <a:gd name="connsiteX360" fmla="*/ 2058844 w 3300542"/>
                <a:gd name="connsiteY360" fmla="*/ 736358 h 2579628"/>
                <a:gd name="connsiteX361" fmla="*/ 2103872 w 3300542"/>
                <a:gd name="connsiteY361" fmla="*/ 750640 h 2579628"/>
                <a:gd name="connsiteX362" fmla="*/ 2651966 w 3300542"/>
                <a:gd name="connsiteY362" fmla="*/ 768958 h 2579628"/>
                <a:gd name="connsiteX363" fmla="*/ 2653829 w 3300542"/>
                <a:gd name="connsiteY363" fmla="*/ 823290 h 2579628"/>
                <a:gd name="connsiteX364" fmla="*/ 2656003 w 3300542"/>
                <a:gd name="connsiteY364" fmla="*/ 847197 h 2579628"/>
                <a:gd name="connsiteX365" fmla="*/ 2594517 w 3300542"/>
                <a:gd name="connsiteY365" fmla="*/ 847197 h 2579628"/>
                <a:gd name="connsiteX366" fmla="*/ 2533031 w 3300542"/>
                <a:gd name="connsiteY366" fmla="*/ 847197 h 2579628"/>
                <a:gd name="connsiteX367" fmla="*/ 2534894 w 3300542"/>
                <a:gd name="connsiteY367" fmla="*/ 816770 h 2579628"/>
                <a:gd name="connsiteX368" fmla="*/ 2537068 w 3300542"/>
                <a:gd name="connsiteY368" fmla="*/ 762438 h 2579628"/>
                <a:gd name="connsiteX369" fmla="*/ 2537068 w 3300542"/>
                <a:gd name="connsiteY369" fmla="*/ 738531 h 2579628"/>
                <a:gd name="connsiteX370" fmla="*/ 2594517 w 3300542"/>
                <a:gd name="connsiteY370" fmla="*/ 738531 h 2579628"/>
                <a:gd name="connsiteX371" fmla="*/ 2651966 w 3300542"/>
                <a:gd name="connsiteY371" fmla="*/ 738531 h 2579628"/>
                <a:gd name="connsiteX372" fmla="*/ 2651966 w 3300542"/>
                <a:gd name="connsiteY372" fmla="*/ 768958 h 2579628"/>
                <a:gd name="connsiteX373" fmla="*/ 2367516 w 3300542"/>
                <a:gd name="connsiteY373" fmla="*/ 810561 h 2579628"/>
                <a:gd name="connsiteX374" fmla="*/ 2370932 w 3300542"/>
                <a:gd name="connsiteY374" fmla="*/ 886626 h 2579628"/>
                <a:gd name="connsiteX375" fmla="*/ 2372795 w 3300542"/>
                <a:gd name="connsiteY375" fmla="*/ 949652 h 2579628"/>
                <a:gd name="connsiteX376" fmla="*/ 2314104 w 3300542"/>
                <a:gd name="connsiteY376" fmla="*/ 949652 h 2579628"/>
                <a:gd name="connsiteX377" fmla="*/ 2255413 w 3300542"/>
                <a:gd name="connsiteY377" fmla="*/ 949652 h 2579628"/>
                <a:gd name="connsiteX378" fmla="*/ 2253550 w 3300542"/>
                <a:gd name="connsiteY378" fmla="*/ 926988 h 2579628"/>
                <a:gd name="connsiteX379" fmla="*/ 2246718 w 3300542"/>
                <a:gd name="connsiteY379" fmla="*/ 886626 h 2579628"/>
                <a:gd name="connsiteX380" fmla="*/ 2244234 w 3300542"/>
                <a:gd name="connsiteY380" fmla="*/ 832915 h 2579628"/>
                <a:gd name="connsiteX381" fmla="*/ 2246097 w 3300542"/>
                <a:gd name="connsiteY381" fmla="*/ 797521 h 2579628"/>
                <a:gd name="connsiteX382" fmla="*/ 2306030 w 3300542"/>
                <a:gd name="connsiteY382" fmla="*/ 797521 h 2579628"/>
                <a:gd name="connsiteX383" fmla="*/ 2365963 w 3300542"/>
                <a:gd name="connsiteY383" fmla="*/ 797521 h 2579628"/>
                <a:gd name="connsiteX384" fmla="*/ 2367516 w 3300542"/>
                <a:gd name="connsiteY384" fmla="*/ 810561 h 2579628"/>
                <a:gd name="connsiteX385" fmla="*/ 2656313 w 3300542"/>
                <a:gd name="connsiteY385" fmla="*/ 916121 h 2579628"/>
                <a:gd name="connsiteX386" fmla="*/ 2659418 w 3300542"/>
                <a:gd name="connsiteY386" fmla="*/ 990635 h 2579628"/>
                <a:gd name="connsiteX387" fmla="*/ 2660971 w 3300542"/>
                <a:gd name="connsiteY387" fmla="*/ 1027270 h 2579628"/>
                <a:gd name="connsiteX388" fmla="*/ 2594517 w 3300542"/>
                <a:gd name="connsiteY388" fmla="*/ 1027270 h 2579628"/>
                <a:gd name="connsiteX389" fmla="*/ 2528062 w 3300542"/>
                <a:gd name="connsiteY389" fmla="*/ 1027270 h 2579628"/>
                <a:gd name="connsiteX390" fmla="*/ 2529615 w 3300542"/>
                <a:gd name="connsiteY390" fmla="*/ 972006 h 2579628"/>
                <a:gd name="connsiteX391" fmla="*/ 2532720 w 3300542"/>
                <a:gd name="connsiteY391" fmla="*/ 897493 h 2579628"/>
                <a:gd name="connsiteX392" fmla="*/ 2534584 w 3300542"/>
                <a:gd name="connsiteY392" fmla="*/ 878244 h 2579628"/>
                <a:gd name="connsiteX393" fmla="*/ 2594517 w 3300542"/>
                <a:gd name="connsiteY393" fmla="*/ 878244 h 2579628"/>
                <a:gd name="connsiteX394" fmla="*/ 2654450 w 3300542"/>
                <a:gd name="connsiteY394" fmla="*/ 878244 h 2579628"/>
                <a:gd name="connsiteX395" fmla="*/ 2656313 w 3300542"/>
                <a:gd name="connsiteY395" fmla="*/ 916121 h 2579628"/>
                <a:gd name="connsiteX396" fmla="*/ 1275055 w 3300542"/>
                <a:gd name="connsiteY396" fmla="*/ 979147 h 2579628"/>
                <a:gd name="connsiteX397" fmla="*/ 1278782 w 3300542"/>
                <a:gd name="connsiteY397" fmla="*/ 1009263 h 2579628"/>
                <a:gd name="connsiteX398" fmla="*/ 1243070 w 3300542"/>
                <a:gd name="connsiteY398" fmla="*/ 1072910 h 2579628"/>
                <a:gd name="connsiteX399" fmla="*/ 1241517 w 3300542"/>
                <a:gd name="connsiteY399" fmla="*/ 1088433 h 2579628"/>
                <a:gd name="connsiteX400" fmla="*/ 1220712 w 3300542"/>
                <a:gd name="connsiteY400" fmla="*/ 1088433 h 2579628"/>
                <a:gd name="connsiteX401" fmla="*/ 1130035 w 3300542"/>
                <a:gd name="connsiteY401" fmla="*/ 1162325 h 2579628"/>
                <a:gd name="connsiteX402" fmla="*/ 1101466 w 3300542"/>
                <a:gd name="connsiteY402" fmla="*/ 1377172 h 2579628"/>
                <a:gd name="connsiteX403" fmla="*/ 1103019 w 3300542"/>
                <a:gd name="connsiteY403" fmla="*/ 1387417 h 2579628"/>
                <a:gd name="connsiteX404" fmla="*/ 1018864 w 3300542"/>
                <a:gd name="connsiteY404" fmla="*/ 1387417 h 2579628"/>
                <a:gd name="connsiteX405" fmla="*/ 925393 w 3300542"/>
                <a:gd name="connsiteY405" fmla="*/ 1380587 h 2579628"/>
                <a:gd name="connsiteX406" fmla="*/ 916077 w 3300542"/>
                <a:gd name="connsiteY406" fmla="*/ 1368168 h 2579628"/>
                <a:gd name="connsiteX407" fmla="*/ 894961 w 3300542"/>
                <a:gd name="connsiteY407" fmla="*/ 1347056 h 2579628"/>
                <a:gd name="connsiteX408" fmla="*/ 879123 w 3300542"/>
                <a:gd name="connsiteY408" fmla="*/ 1368168 h 2579628"/>
                <a:gd name="connsiteX409" fmla="*/ 856144 w 3300542"/>
                <a:gd name="connsiteY409" fmla="*/ 1393937 h 2579628"/>
                <a:gd name="connsiteX410" fmla="*/ 785342 w 3300542"/>
                <a:gd name="connsiteY410" fmla="*/ 1400457 h 2579628"/>
                <a:gd name="connsiteX411" fmla="*/ 713609 w 3300542"/>
                <a:gd name="connsiteY411" fmla="*/ 1406046 h 2579628"/>
                <a:gd name="connsiteX412" fmla="*/ 630385 w 3300542"/>
                <a:gd name="connsiteY412" fmla="*/ 1488942 h 2579628"/>
                <a:gd name="connsiteX413" fmla="*/ 607406 w 3300542"/>
                <a:gd name="connsiteY413" fmla="*/ 1520920 h 2579628"/>
                <a:gd name="connsiteX414" fmla="*/ 541572 w 3300542"/>
                <a:gd name="connsiteY414" fmla="*/ 1520920 h 2579628"/>
                <a:gd name="connsiteX415" fmla="*/ 475739 w 3300542"/>
                <a:gd name="connsiteY415" fmla="*/ 1520920 h 2579628"/>
                <a:gd name="connsiteX416" fmla="*/ 473255 w 3300542"/>
                <a:gd name="connsiteY416" fmla="*/ 1507570 h 2579628"/>
                <a:gd name="connsiteX417" fmla="*/ 477913 w 3300542"/>
                <a:gd name="connsiteY417" fmla="*/ 1400457 h 2579628"/>
                <a:gd name="connsiteX418" fmla="*/ 526356 w 3300542"/>
                <a:gd name="connsiteY418" fmla="*/ 1303590 h 2579628"/>
                <a:gd name="connsiteX419" fmla="*/ 567036 w 3300542"/>
                <a:gd name="connsiteY419" fmla="*/ 1301106 h 2579628"/>
                <a:gd name="connsiteX420" fmla="*/ 587221 w 3300542"/>
                <a:gd name="connsiteY420" fmla="*/ 1297691 h 2579628"/>
                <a:gd name="connsiteX421" fmla="*/ 593121 w 3300542"/>
                <a:gd name="connsiteY421" fmla="*/ 1273474 h 2579628"/>
                <a:gd name="connsiteX422" fmla="*/ 619206 w 3300542"/>
                <a:gd name="connsiteY422" fmla="*/ 1220384 h 2579628"/>
                <a:gd name="connsiteX423" fmla="*/ 678518 w 3300542"/>
                <a:gd name="connsiteY423" fmla="*/ 1187163 h 2579628"/>
                <a:gd name="connsiteX424" fmla="*/ 767021 w 3300542"/>
                <a:gd name="connsiteY424" fmla="*/ 1120722 h 2579628"/>
                <a:gd name="connsiteX425" fmla="*/ 912661 w 3300542"/>
                <a:gd name="connsiteY425" fmla="*/ 1012988 h 2579628"/>
                <a:gd name="connsiteX426" fmla="*/ 1007064 w 3300542"/>
                <a:gd name="connsiteY426" fmla="*/ 1017335 h 2579628"/>
                <a:gd name="connsiteX427" fmla="*/ 1060476 w 3300542"/>
                <a:gd name="connsiteY427" fmla="*/ 1021061 h 2579628"/>
                <a:gd name="connsiteX428" fmla="*/ 1253318 w 3300542"/>
                <a:gd name="connsiteY428" fmla="*/ 974800 h 2579628"/>
                <a:gd name="connsiteX429" fmla="*/ 1275055 w 3300542"/>
                <a:gd name="connsiteY429" fmla="*/ 979147 h 2579628"/>
                <a:gd name="connsiteX430" fmla="*/ 2373727 w 3300542"/>
                <a:gd name="connsiteY430" fmla="*/ 987530 h 2579628"/>
                <a:gd name="connsiteX431" fmla="*/ 2376521 w 3300542"/>
                <a:gd name="connsiteY431" fmla="*/ 1041862 h 2579628"/>
                <a:gd name="connsiteX432" fmla="*/ 2377453 w 3300542"/>
                <a:gd name="connsiteY432" fmla="*/ 1086260 h 2579628"/>
                <a:gd name="connsiteX433" fmla="*/ 2306651 w 3300542"/>
                <a:gd name="connsiteY433" fmla="*/ 1086260 h 2579628"/>
                <a:gd name="connsiteX434" fmla="*/ 2235849 w 3300542"/>
                <a:gd name="connsiteY434" fmla="*/ 1086260 h 2579628"/>
                <a:gd name="connsiteX435" fmla="*/ 2235849 w 3300542"/>
                <a:gd name="connsiteY435" fmla="*/ 1066700 h 2579628"/>
                <a:gd name="connsiteX436" fmla="*/ 2245165 w 3300542"/>
                <a:gd name="connsiteY436" fmla="*/ 1013299 h 2579628"/>
                <a:gd name="connsiteX437" fmla="*/ 2254481 w 3300542"/>
                <a:gd name="connsiteY437" fmla="*/ 978216 h 2579628"/>
                <a:gd name="connsiteX438" fmla="*/ 2313483 w 3300542"/>
                <a:gd name="connsiteY438" fmla="*/ 977595 h 2579628"/>
                <a:gd name="connsiteX439" fmla="*/ 2372174 w 3300542"/>
                <a:gd name="connsiteY439" fmla="*/ 977595 h 2579628"/>
                <a:gd name="connsiteX440" fmla="*/ 2373727 w 3300542"/>
                <a:gd name="connsiteY440" fmla="*/ 987530 h 2579628"/>
                <a:gd name="connsiteX441" fmla="*/ 2664077 w 3300542"/>
                <a:gd name="connsiteY441" fmla="*/ 1131899 h 2579628"/>
                <a:gd name="connsiteX442" fmla="*/ 2664387 w 3300542"/>
                <a:gd name="connsiteY442" fmla="*/ 1166982 h 2579628"/>
                <a:gd name="connsiteX443" fmla="*/ 2594517 w 3300542"/>
                <a:gd name="connsiteY443" fmla="*/ 1166982 h 2579628"/>
                <a:gd name="connsiteX444" fmla="*/ 2524646 w 3300542"/>
                <a:gd name="connsiteY444" fmla="*/ 1166982 h 2579628"/>
                <a:gd name="connsiteX445" fmla="*/ 2524646 w 3300542"/>
                <a:gd name="connsiteY445" fmla="*/ 1141213 h 2579628"/>
                <a:gd name="connsiteX446" fmla="*/ 2526510 w 3300542"/>
                <a:gd name="connsiteY446" fmla="*/ 1086881 h 2579628"/>
                <a:gd name="connsiteX447" fmla="*/ 2528683 w 3300542"/>
                <a:gd name="connsiteY447" fmla="*/ 1058317 h 2579628"/>
                <a:gd name="connsiteX448" fmla="*/ 2594206 w 3300542"/>
                <a:gd name="connsiteY448" fmla="*/ 1057696 h 2579628"/>
                <a:gd name="connsiteX449" fmla="*/ 2659729 w 3300542"/>
                <a:gd name="connsiteY449" fmla="*/ 1056765 h 2579628"/>
                <a:gd name="connsiteX450" fmla="*/ 2661592 w 3300542"/>
                <a:gd name="connsiteY450" fmla="*/ 1076946 h 2579628"/>
                <a:gd name="connsiteX451" fmla="*/ 2664077 w 3300542"/>
                <a:gd name="connsiteY451" fmla="*/ 1131899 h 2579628"/>
                <a:gd name="connsiteX452" fmla="*/ 2202001 w 3300542"/>
                <a:gd name="connsiteY452" fmla="*/ 1224420 h 2579628"/>
                <a:gd name="connsiteX453" fmla="*/ 2195480 w 3300542"/>
                <a:gd name="connsiteY453" fmla="*/ 1427779 h 2579628"/>
                <a:gd name="connsiteX454" fmla="*/ 2189269 w 3300542"/>
                <a:gd name="connsiteY454" fmla="*/ 1598538 h 2579628"/>
                <a:gd name="connsiteX455" fmla="*/ 2184301 w 3300542"/>
                <a:gd name="connsiteY455" fmla="*/ 1723658 h 2579628"/>
                <a:gd name="connsiteX456" fmla="*/ 2180264 w 3300542"/>
                <a:gd name="connsiteY456" fmla="*/ 1781096 h 2579628"/>
                <a:gd name="connsiteX457" fmla="*/ 2155731 w 3300542"/>
                <a:gd name="connsiteY457" fmla="*/ 1764641 h 2579628"/>
                <a:gd name="connsiteX458" fmla="*/ 2133373 w 3300542"/>
                <a:gd name="connsiteY458" fmla="*/ 1749117 h 2579628"/>
                <a:gd name="connsiteX459" fmla="*/ 2133373 w 3300542"/>
                <a:gd name="connsiteY459" fmla="*/ 1718070 h 2579628"/>
                <a:gd name="connsiteX460" fmla="*/ 2127162 w 3300542"/>
                <a:gd name="connsiteY460" fmla="*/ 1539549 h 2579628"/>
                <a:gd name="connsiteX461" fmla="*/ 2120951 w 3300542"/>
                <a:gd name="connsiteY461" fmla="*/ 1371894 h 2579628"/>
                <a:gd name="connsiteX462" fmla="*/ 2115983 w 3300542"/>
                <a:gd name="connsiteY462" fmla="*/ 1219763 h 2579628"/>
                <a:gd name="connsiteX463" fmla="*/ 2114120 w 3300542"/>
                <a:gd name="connsiteY463" fmla="*/ 1162325 h 2579628"/>
                <a:gd name="connsiteX464" fmla="*/ 2138031 w 3300542"/>
                <a:gd name="connsiteY464" fmla="*/ 1148354 h 2579628"/>
                <a:gd name="connsiteX465" fmla="*/ 2182748 w 3300542"/>
                <a:gd name="connsiteY465" fmla="*/ 1114202 h 2579628"/>
                <a:gd name="connsiteX466" fmla="*/ 2203243 w 3300542"/>
                <a:gd name="connsiteY466" fmla="*/ 1094022 h 2579628"/>
                <a:gd name="connsiteX467" fmla="*/ 2204175 w 3300542"/>
                <a:gd name="connsiteY467" fmla="*/ 1109545 h 2579628"/>
                <a:gd name="connsiteX468" fmla="*/ 2202001 w 3300542"/>
                <a:gd name="connsiteY468" fmla="*/ 1224420 h 2579628"/>
                <a:gd name="connsiteX469" fmla="*/ 2379937 w 3300542"/>
                <a:gd name="connsiteY469" fmla="*/ 1162946 h 2579628"/>
                <a:gd name="connsiteX470" fmla="*/ 2382732 w 3300542"/>
                <a:gd name="connsiteY470" fmla="*/ 1239012 h 2579628"/>
                <a:gd name="connsiteX471" fmla="*/ 2383664 w 3300542"/>
                <a:gd name="connsiteY471" fmla="*/ 1266333 h 2579628"/>
                <a:gd name="connsiteX472" fmla="*/ 2306341 w 3300542"/>
                <a:gd name="connsiteY472" fmla="*/ 1266333 h 2579628"/>
                <a:gd name="connsiteX473" fmla="*/ 2229328 w 3300542"/>
                <a:gd name="connsiteY473" fmla="*/ 1266333 h 2579628"/>
                <a:gd name="connsiteX474" fmla="*/ 2231191 w 3300542"/>
                <a:gd name="connsiteY474" fmla="*/ 1209517 h 2579628"/>
                <a:gd name="connsiteX475" fmla="*/ 2234607 w 3300542"/>
                <a:gd name="connsiteY475" fmla="*/ 1133452 h 2579628"/>
                <a:gd name="connsiteX476" fmla="*/ 2236470 w 3300542"/>
                <a:gd name="connsiteY476" fmla="*/ 1114202 h 2579628"/>
                <a:gd name="connsiteX477" fmla="*/ 2307272 w 3300542"/>
                <a:gd name="connsiteY477" fmla="*/ 1114202 h 2579628"/>
                <a:gd name="connsiteX478" fmla="*/ 2378074 w 3300542"/>
                <a:gd name="connsiteY478" fmla="*/ 1114202 h 2579628"/>
                <a:gd name="connsiteX479" fmla="*/ 2379937 w 3300542"/>
                <a:gd name="connsiteY479" fmla="*/ 1162946 h 2579628"/>
                <a:gd name="connsiteX480" fmla="*/ 2086793 w 3300542"/>
                <a:gd name="connsiteY480" fmla="*/ 1180954 h 2579628"/>
                <a:gd name="connsiteX481" fmla="*/ 2067850 w 3300542"/>
                <a:gd name="connsiteY481" fmla="*/ 1188716 h 2579628"/>
                <a:gd name="connsiteX482" fmla="*/ 2050150 w 3300542"/>
                <a:gd name="connsiteY482" fmla="*/ 1183127 h 2579628"/>
                <a:gd name="connsiteX483" fmla="*/ 2063503 w 3300542"/>
                <a:gd name="connsiteY483" fmla="*/ 1175986 h 2579628"/>
                <a:gd name="connsiteX484" fmla="*/ 2086793 w 3300542"/>
                <a:gd name="connsiteY484" fmla="*/ 1180954 h 2579628"/>
                <a:gd name="connsiteX485" fmla="*/ 2668424 w 3300542"/>
                <a:gd name="connsiteY485" fmla="*/ 1248326 h 2579628"/>
                <a:gd name="connsiteX486" fmla="*/ 2670598 w 3300542"/>
                <a:gd name="connsiteY486" fmla="*/ 1324392 h 2579628"/>
                <a:gd name="connsiteX487" fmla="*/ 2670598 w 3300542"/>
                <a:gd name="connsiteY487" fmla="*/ 1347056 h 2579628"/>
                <a:gd name="connsiteX488" fmla="*/ 2594517 w 3300542"/>
                <a:gd name="connsiteY488" fmla="*/ 1347056 h 2579628"/>
                <a:gd name="connsiteX489" fmla="*/ 2518436 w 3300542"/>
                <a:gd name="connsiteY489" fmla="*/ 1347056 h 2579628"/>
                <a:gd name="connsiteX490" fmla="*/ 2518436 w 3300542"/>
                <a:gd name="connsiteY490" fmla="*/ 1327496 h 2579628"/>
                <a:gd name="connsiteX491" fmla="*/ 2520610 w 3300542"/>
                <a:gd name="connsiteY491" fmla="*/ 1251431 h 2579628"/>
                <a:gd name="connsiteX492" fmla="*/ 2522473 w 3300542"/>
                <a:gd name="connsiteY492" fmla="*/ 1194925 h 2579628"/>
                <a:gd name="connsiteX493" fmla="*/ 2594517 w 3300542"/>
                <a:gd name="connsiteY493" fmla="*/ 1194925 h 2579628"/>
                <a:gd name="connsiteX494" fmla="*/ 2666561 w 3300542"/>
                <a:gd name="connsiteY494" fmla="*/ 1194925 h 2579628"/>
                <a:gd name="connsiteX495" fmla="*/ 2668424 w 3300542"/>
                <a:gd name="connsiteY495" fmla="*/ 1248326 h 2579628"/>
                <a:gd name="connsiteX496" fmla="*/ 2087724 w 3300542"/>
                <a:gd name="connsiteY496" fmla="*/ 1237460 h 2579628"/>
                <a:gd name="connsiteX497" fmla="*/ 2089898 w 3300542"/>
                <a:gd name="connsiteY497" fmla="*/ 1293344 h 2579628"/>
                <a:gd name="connsiteX498" fmla="*/ 2089898 w 3300542"/>
                <a:gd name="connsiteY498" fmla="*/ 1328428 h 2579628"/>
                <a:gd name="connsiteX499" fmla="*/ 2009159 w 3300542"/>
                <a:gd name="connsiteY499" fmla="*/ 1328428 h 2579628"/>
                <a:gd name="connsiteX500" fmla="*/ 1928420 w 3300542"/>
                <a:gd name="connsiteY500" fmla="*/ 1328428 h 2579628"/>
                <a:gd name="connsiteX501" fmla="*/ 1928420 w 3300542"/>
                <a:gd name="connsiteY501" fmla="*/ 1316319 h 2579628"/>
                <a:gd name="connsiteX502" fmla="*/ 1943326 w 3300542"/>
                <a:gd name="connsiteY502" fmla="*/ 1300485 h 2579628"/>
                <a:gd name="connsiteX503" fmla="*/ 2035554 w 3300542"/>
                <a:gd name="connsiteY503" fmla="*/ 1236218 h 2579628"/>
                <a:gd name="connsiteX504" fmla="*/ 2066608 w 3300542"/>
                <a:gd name="connsiteY504" fmla="*/ 1216658 h 2579628"/>
                <a:gd name="connsiteX505" fmla="*/ 2085861 w 3300542"/>
                <a:gd name="connsiteY505" fmla="*/ 1216658 h 2579628"/>
                <a:gd name="connsiteX506" fmla="*/ 2087724 w 3300542"/>
                <a:gd name="connsiteY506" fmla="*/ 1237460 h 2579628"/>
                <a:gd name="connsiteX507" fmla="*/ 1661050 w 3300542"/>
                <a:gd name="connsiteY507" fmla="*/ 1252362 h 2579628"/>
                <a:gd name="connsiteX508" fmla="*/ 1768495 w 3300542"/>
                <a:gd name="connsiteY508" fmla="*/ 1295207 h 2579628"/>
                <a:gd name="connsiteX509" fmla="*/ 1882461 w 3300542"/>
                <a:gd name="connsiteY509" fmla="*/ 1309179 h 2579628"/>
                <a:gd name="connsiteX510" fmla="*/ 1898298 w 3300542"/>
                <a:gd name="connsiteY510" fmla="*/ 1308247 h 2579628"/>
                <a:gd name="connsiteX511" fmla="*/ 1896435 w 3300542"/>
                <a:gd name="connsiteY511" fmla="*/ 1379966 h 2579628"/>
                <a:gd name="connsiteX512" fmla="*/ 1891156 w 3300542"/>
                <a:gd name="connsiteY512" fmla="*/ 1546068 h 2579628"/>
                <a:gd name="connsiteX513" fmla="*/ 1885566 w 3300542"/>
                <a:gd name="connsiteY513" fmla="*/ 1703478 h 2579628"/>
                <a:gd name="connsiteX514" fmla="*/ 1883392 w 3300542"/>
                <a:gd name="connsiteY514" fmla="*/ 1766503 h 2579628"/>
                <a:gd name="connsiteX515" fmla="*/ 1855755 w 3300542"/>
                <a:gd name="connsiteY515" fmla="*/ 1743218 h 2579628"/>
                <a:gd name="connsiteX516" fmla="*/ 1826565 w 3300542"/>
                <a:gd name="connsiteY516" fmla="*/ 1721175 h 2579628"/>
                <a:gd name="connsiteX517" fmla="*/ 1823149 w 3300542"/>
                <a:gd name="connsiteY517" fmla="*/ 1824251 h 2579628"/>
                <a:gd name="connsiteX518" fmla="*/ 1821286 w 3300542"/>
                <a:gd name="connsiteY518" fmla="*/ 1926086 h 2579628"/>
                <a:gd name="connsiteX519" fmla="*/ 1709804 w 3300542"/>
                <a:gd name="connsiteY519" fmla="*/ 1926086 h 2579628"/>
                <a:gd name="connsiteX520" fmla="*/ 1598632 w 3300542"/>
                <a:gd name="connsiteY520" fmla="*/ 1926086 h 2579628"/>
                <a:gd name="connsiteX521" fmla="*/ 1589316 w 3300542"/>
                <a:gd name="connsiteY521" fmla="*/ 1888829 h 2579628"/>
                <a:gd name="connsiteX522" fmla="*/ 1558884 w 3300542"/>
                <a:gd name="connsiteY522" fmla="*/ 1705651 h 2579628"/>
                <a:gd name="connsiteX523" fmla="*/ 1558573 w 3300542"/>
                <a:gd name="connsiteY523" fmla="*/ 1527130 h 2579628"/>
                <a:gd name="connsiteX524" fmla="*/ 1560436 w 3300542"/>
                <a:gd name="connsiteY524" fmla="*/ 1506949 h 2579628"/>
                <a:gd name="connsiteX525" fmla="*/ 1578447 w 3300542"/>
                <a:gd name="connsiteY525" fmla="*/ 1506018 h 2579628"/>
                <a:gd name="connsiteX526" fmla="*/ 1596148 w 3300542"/>
                <a:gd name="connsiteY526" fmla="*/ 1505086 h 2579628"/>
                <a:gd name="connsiteX527" fmla="*/ 1595527 w 3300542"/>
                <a:gd name="connsiteY527" fmla="*/ 1447028 h 2579628"/>
                <a:gd name="connsiteX528" fmla="*/ 1594595 w 3300542"/>
                <a:gd name="connsiteY528" fmla="*/ 1388970 h 2579628"/>
                <a:gd name="connsiteX529" fmla="*/ 1461997 w 3300542"/>
                <a:gd name="connsiteY529" fmla="*/ 1388038 h 2579628"/>
                <a:gd name="connsiteX530" fmla="*/ 1329088 w 3300542"/>
                <a:gd name="connsiteY530" fmla="*/ 1384934 h 2579628"/>
                <a:gd name="connsiteX531" fmla="*/ 1351447 w 3300542"/>
                <a:gd name="connsiteY531" fmla="*/ 1353266 h 2579628"/>
                <a:gd name="connsiteX532" fmla="*/ 1460755 w 3300542"/>
                <a:gd name="connsiteY532" fmla="*/ 1272232 h 2579628"/>
                <a:gd name="connsiteX533" fmla="*/ 1514788 w 3300542"/>
                <a:gd name="connsiteY533" fmla="*/ 1274095 h 2579628"/>
                <a:gd name="connsiteX534" fmla="*/ 1627201 w 3300542"/>
                <a:gd name="connsiteY534" fmla="*/ 1244911 h 2579628"/>
                <a:gd name="connsiteX535" fmla="*/ 1637139 w 3300542"/>
                <a:gd name="connsiteY535" fmla="*/ 1238391 h 2579628"/>
                <a:gd name="connsiteX536" fmla="*/ 1661050 w 3300542"/>
                <a:gd name="connsiteY536" fmla="*/ 1252362 h 2579628"/>
                <a:gd name="connsiteX537" fmla="*/ 2384906 w 3300542"/>
                <a:gd name="connsiteY537" fmla="*/ 1313525 h 2579628"/>
                <a:gd name="connsiteX538" fmla="*/ 2387080 w 3300542"/>
                <a:gd name="connsiteY538" fmla="*/ 1367858 h 2579628"/>
                <a:gd name="connsiteX539" fmla="*/ 2388943 w 3300542"/>
                <a:gd name="connsiteY539" fmla="*/ 1402941 h 2579628"/>
                <a:gd name="connsiteX540" fmla="*/ 2306962 w 3300542"/>
                <a:gd name="connsiteY540" fmla="*/ 1402941 h 2579628"/>
                <a:gd name="connsiteX541" fmla="*/ 2224981 w 3300542"/>
                <a:gd name="connsiteY541" fmla="*/ 1402941 h 2579628"/>
                <a:gd name="connsiteX542" fmla="*/ 2225912 w 3300542"/>
                <a:gd name="connsiteY542" fmla="*/ 1358544 h 2579628"/>
                <a:gd name="connsiteX543" fmla="*/ 2228396 w 3300542"/>
                <a:gd name="connsiteY543" fmla="*/ 1304211 h 2579628"/>
                <a:gd name="connsiteX544" fmla="*/ 2229949 w 3300542"/>
                <a:gd name="connsiteY544" fmla="*/ 1294276 h 2579628"/>
                <a:gd name="connsiteX545" fmla="*/ 2307272 w 3300542"/>
                <a:gd name="connsiteY545" fmla="*/ 1294276 h 2579628"/>
                <a:gd name="connsiteX546" fmla="*/ 2384906 w 3300542"/>
                <a:gd name="connsiteY546" fmla="*/ 1294276 h 2579628"/>
                <a:gd name="connsiteX547" fmla="*/ 2384906 w 3300542"/>
                <a:gd name="connsiteY547" fmla="*/ 1313525 h 2579628"/>
                <a:gd name="connsiteX548" fmla="*/ 2093003 w 3300542"/>
                <a:gd name="connsiteY548" fmla="*/ 1377172 h 2579628"/>
                <a:gd name="connsiteX549" fmla="*/ 2095177 w 3300542"/>
                <a:gd name="connsiteY549" fmla="*/ 1451685 h 2579628"/>
                <a:gd name="connsiteX550" fmla="*/ 2097040 w 3300542"/>
                <a:gd name="connsiteY550" fmla="*/ 1505397 h 2579628"/>
                <a:gd name="connsiteX551" fmla="*/ 2009159 w 3300542"/>
                <a:gd name="connsiteY551" fmla="*/ 1505397 h 2579628"/>
                <a:gd name="connsiteX552" fmla="*/ 1921278 w 3300542"/>
                <a:gd name="connsiteY552" fmla="*/ 1505397 h 2579628"/>
                <a:gd name="connsiteX553" fmla="*/ 1923141 w 3300542"/>
                <a:gd name="connsiteY553" fmla="*/ 1456342 h 2579628"/>
                <a:gd name="connsiteX554" fmla="*/ 1925315 w 3300542"/>
                <a:gd name="connsiteY554" fmla="*/ 1381829 h 2579628"/>
                <a:gd name="connsiteX555" fmla="*/ 1925315 w 3300542"/>
                <a:gd name="connsiteY555" fmla="*/ 1356370 h 2579628"/>
                <a:gd name="connsiteX556" fmla="*/ 2009159 w 3300542"/>
                <a:gd name="connsiteY556" fmla="*/ 1356370 h 2579628"/>
                <a:gd name="connsiteX557" fmla="*/ 2093003 w 3300542"/>
                <a:gd name="connsiteY557" fmla="*/ 1356370 h 2579628"/>
                <a:gd name="connsiteX558" fmla="*/ 2093003 w 3300542"/>
                <a:gd name="connsiteY558" fmla="*/ 1377172 h 2579628"/>
                <a:gd name="connsiteX559" fmla="*/ 2673703 w 3300542"/>
                <a:gd name="connsiteY559" fmla="*/ 1410392 h 2579628"/>
                <a:gd name="connsiteX560" fmla="*/ 2675566 w 3300542"/>
                <a:gd name="connsiteY560" fmla="*/ 1464725 h 2579628"/>
                <a:gd name="connsiteX561" fmla="*/ 2677740 w 3300542"/>
                <a:gd name="connsiteY561" fmla="*/ 1483664 h 2579628"/>
                <a:gd name="connsiteX562" fmla="*/ 2594517 w 3300542"/>
                <a:gd name="connsiteY562" fmla="*/ 1483664 h 2579628"/>
                <a:gd name="connsiteX563" fmla="*/ 2511293 w 3300542"/>
                <a:gd name="connsiteY563" fmla="*/ 1483664 h 2579628"/>
                <a:gd name="connsiteX564" fmla="*/ 2513157 w 3300542"/>
                <a:gd name="connsiteY564" fmla="*/ 1453237 h 2579628"/>
                <a:gd name="connsiteX565" fmla="*/ 2515330 w 3300542"/>
                <a:gd name="connsiteY565" fmla="*/ 1398905 h 2579628"/>
                <a:gd name="connsiteX566" fmla="*/ 2515330 w 3300542"/>
                <a:gd name="connsiteY566" fmla="*/ 1374999 h 2579628"/>
                <a:gd name="connsiteX567" fmla="*/ 2594517 w 3300542"/>
                <a:gd name="connsiteY567" fmla="*/ 1374999 h 2579628"/>
                <a:gd name="connsiteX568" fmla="*/ 2673703 w 3300542"/>
                <a:gd name="connsiteY568" fmla="*/ 1374999 h 2579628"/>
                <a:gd name="connsiteX569" fmla="*/ 2673703 w 3300542"/>
                <a:gd name="connsiteY569" fmla="*/ 1410392 h 2579628"/>
                <a:gd name="connsiteX570" fmla="*/ 913903 w 3300542"/>
                <a:gd name="connsiteY570" fmla="*/ 1407598 h 2579628"/>
                <a:gd name="connsiteX571" fmla="*/ 922288 w 3300542"/>
                <a:gd name="connsiteY571" fmla="*/ 1415049 h 2579628"/>
                <a:gd name="connsiteX572" fmla="*/ 922288 w 3300542"/>
                <a:gd name="connsiteY572" fmla="*/ 1460378 h 2579628"/>
                <a:gd name="connsiteX573" fmla="*/ 922288 w 3300542"/>
                <a:gd name="connsiteY573" fmla="*/ 1505397 h 2579628"/>
                <a:gd name="connsiteX574" fmla="*/ 949925 w 3300542"/>
                <a:gd name="connsiteY574" fmla="*/ 1505397 h 2579628"/>
                <a:gd name="connsiteX575" fmla="*/ 977874 w 3300542"/>
                <a:gd name="connsiteY575" fmla="*/ 1505397 h 2579628"/>
                <a:gd name="connsiteX576" fmla="*/ 980358 w 3300542"/>
                <a:gd name="connsiteY576" fmla="*/ 1523094 h 2579628"/>
                <a:gd name="connsiteX577" fmla="*/ 978495 w 3300542"/>
                <a:gd name="connsiteY577" fmla="*/ 1722727 h 2579628"/>
                <a:gd name="connsiteX578" fmla="*/ 903035 w 3300542"/>
                <a:gd name="connsiteY578" fmla="*/ 2049964 h 2579628"/>
                <a:gd name="connsiteX579" fmla="*/ 896203 w 3300542"/>
                <a:gd name="connsiteY579" fmla="*/ 2068282 h 2579628"/>
                <a:gd name="connsiteX580" fmla="*/ 887508 w 3300542"/>
                <a:gd name="connsiteY580" fmla="*/ 2042202 h 2579628"/>
                <a:gd name="connsiteX581" fmla="*/ 835649 w 3300542"/>
                <a:gd name="connsiteY581" fmla="*/ 1795998 h 2579628"/>
                <a:gd name="connsiteX582" fmla="*/ 834096 w 3300542"/>
                <a:gd name="connsiteY582" fmla="*/ 1642315 h 2579628"/>
                <a:gd name="connsiteX583" fmla="*/ 836270 w 3300542"/>
                <a:gd name="connsiteY583" fmla="*/ 1623376 h 2579628"/>
                <a:gd name="connsiteX584" fmla="*/ 851175 w 3300542"/>
                <a:gd name="connsiteY584" fmla="*/ 1623376 h 2579628"/>
                <a:gd name="connsiteX585" fmla="*/ 866392 w 3300542"/>
                <a:gd name="connsiteY585" fmla="*/ 1623376 h 2579628"/>
                <a:gd name="connsiteX586" fmla="*/ 866392 w 3300542"/>
                <a:gd name="connsiteY586" fmla="*/ 1572148 h 2579628"/>
                <a:gd name="connsiteX587" fmla="*/ 866392 w 3300542"/>
                <a:gd name="connsiteY587" fmla="*/ 1520920 h 2579628"/>
                <a:gd name="connsiteX588" fmla="*/ 756152 w 3300542"/>
                <a:gd name="connsiteY588" fmla="*/ 1520920 h 2579628"/>
                <a:gd name="connsiteX589" fmla="*/ 645912 w 3300542"/>
                <a:gd name="connsiteY589" fmla="*/ 1518126 h 2579628"/>
                <a:gd name="connsiteX590" fmla="*/ 700566 w 3300542"/>
                <a:gd name="connsiteY590" fmla="*/ 1448891 h 2579628"/>
                <a:gd name="connsiteX591" fmla="*/ 784410 w 3300542"/>
                <a:gd name="connsiteY591" fmla="*/ 1429642 h 2579628"/>
                <a:gd name="connsiteX592" fmla="*/ 853970 w 3300542"/>
                <a:gd name="connsiteY592" fmla="*/ 1424674 h 2579628"/>
                <a:gd name="connsiteX593" fmla="*/ 887508 w 3300542"/>
                <a:gd name="connsiteY593" fmla="*/ 1408840 h 2579628"/>
                <a:gd name="connsiteX594" fmla="*/ 913903 w 3300542"/>
                <a:gd name="connsiteY594" fmla="*/ 1407598 h 2579628"/>
                <a:gd name="connsiteX595" fmla="*/ 1565094 w 3300542"/>
                <a:gd name="connsiteY595" fmla="*/ 1446407 h 2579628"/>
                <a:gd name="connsiteX596" fmla="*/ 1565094 w 3300542"/>
                <a:gd name="connsiteY596" fmla="*/ 1477454 h 2579628"/>
                <a:gd name="connsiteX597" fmla="*/ 1259218 w 3300542"/>
                <a:gd name="connsiteY597" fmla="*/ 1477454 h 2579628"/>
                <a:gd name="connsiteX598" fmla="*/ 953341 w 3300542"/>
                <a:gd name="connsiteY598" fmla="*/ 1477454 h 2579628"/>
                <a:gd name="connsiteX599" fmla="*/ 953341 w 3300542"/>
                <a:gd name="connsiteY599" fmla="*/ 1446407 h 2579628"/>
                <a:gd name="connsiteX600" fmla="*/ 953341 w 3300542"/>
                <a:gd name="connsiteY600" fmla="*/ 1415360 h 2579628"/>
                <a:gd name="connsiteX601" fmla="*/ 1259218 w 3300542"/>
                <a:gd name="connsiteY601" fmla="*/ 1415360 h 2579628"/>
                <a:gd name="connsiteX602" fmla="*/ 1565094 w 3300542"/>
                <a:gd name="connsiteY602" fmla="*/ 1415360 h 2579628"/>
                <a:gd name="connsiteX603" fmla="*/ 1565094 w 3300542"/>
                <a:gd name="connsiteY603" fmla="*/ 1446407 h 2579628"/>
                <a:gd name="connsiteX604" fmla="*/ 2389253 w 3300542"/>
                <a:gd name="connsiteY604" fmla="*/ 1450133 h 2579628"/>
                <a:gd name="connsiteX605" fmla="*/ 2392669 w 3300542"/>
                <a:gd name="connsiteY605" fmla="*/ 1524646 h 2579628"/>
                <a:gd name="connsiteX606" fmla="*/ 2394532 w 3300542"/>
                <a:gd name="connsiteY606" fmla="*/ 1583015 h 2579628"/>
                <a:gd name="connsiteX607" fmla="*/ 2306651 w 3300542"/>
                <a:gd name="connsiteY607" fmla="*/ 1583015 h 2579628"/>
                <a:gd name="connsiteX608" fmla="*/ 2218770 w 3300542"/>
                <a:gd name="connsiteY608" fmla="*/ 1583015 h 2579628"/>
                <a:gd name="connsiteX609" fmla="*/ 2220633 w 3300542"/>
                <a:gd name="connsiteY609" fmla="*/ 1524956 h 2579628"/>
                <a:gd name="connsiteX610" fmla="*/ 2223117 w 3300542"/>
                <a:gd name="connsiteY610" fmla="*/ 1450133 h 2579628"/>
                <a:gd name="connsiteX611" fmla="*/ 2223428 w 3300542"/>
                <a:gd name="connsiteY611" fmla="*/ 1433988 h 2579628"/>
                <a:gd name="connsiteX612" fmla="*/ 2305409 w 3300542"/>
                <a:gd name="connsiteY612" fmla="*/ 1433988 h 2579628"/>
                <a:gd name="connsiteX613" fmla="*/ 2387701 w 3300542"/>
                <a:gd name="connsiteY613" fmla="*/ 1433988 h 2579628"/>
                <a:gd name="connsiteX614" fmla="*/ 2389253 w 3300542"/>
                <a:gd name="connsiteY614" fmla="*/ 1450133 h 2579628"/>
                <a:gd name="connsiteX615" fmla="*/ 1529072 w 3300542"/>
                <a:gd name="connsiteY615" fmla="*/ 1551036 h 2579628"/>
                <a:gd name="connsiteX616" fmla="*/ 1526278 w 3300542"/>
                <a:gd name="connsiteY616" fmla="*/ 1600091 h 2579628"/>
                <a:gd name="connsiteX617" fmla="*/ 1535594 w 3300542"/>
                <a:gd name="connsiteY617" fmla="*/ 1753153 h 2579628"/>
                <a:gd name="connsiteX618" fmla="*/ 1566958 w 3300542"/>
                <a:gd name="connsiteY618" fmla="*/ 1920497 h 2579628"/>
                <a:gd name="connsiteX619" fmla="*/ 1568821 w 3300542"/>
                <a:gd name="connsiteY619" fmla="*/ 1927638 h 2579628"/>
                <a:gd name="connsiteX620" fmla="*/ 1362005 w 3300542"/>
                <a:gd name="connsiteY620" fmla="*/ 1927638 h 2579628"/>
                <a:gd name="connsiteX621" fmla="*/ 1155189 w 3300542"/>
                <a:gd name="connsiteY621" fmla="*/ 1927638 h 2579628"/>
                <a:gd name="connsiteX622" fmla="*/ 1155189 w 3300542"/>
                <a:gd name="connsiteY622" fmla="*/ 2082874 h 2579628"/>
                <a:gd name="connsiteX623" fmla="*/ 1155189 w 3300542"/>
                <a:gd name="connsiteY623" fmla="*/ 2238110 h 2579628"/>
                <a:gd name="connsiteX624" fmla="*/ 1004890 w 3300542"/>
                <a:gd name="connsiteY624" fmla="*/ 2238110 h 2579628"/>
                <a:gd name="connsiteX625" fmla="*/ 854281 w 3300542"/>
                <a:gd name="connsiteY625" fmla="*/ 2238110 h 2579628"/>
                <a:gd name="connsiteX626" fmla="*/ 871360 w 3300542"/>
                <a:gd name="connsiteY626" fmla="*/ 2201474 h 2579628"/>
                <a:gd name="connsiteX627" fmla="*/ 1003337 w 3300542"/>
                <a:gd name="connsiteY627" fmla="*/ 1756879 h 2579628"/>
                <a:gd name="connsiteX628" fmla="*/ 1010790 w 3300542"/>
                <a:gd name="connsiteY628" fmla="*/ 1615614 h 2579628"/>
                <a:gd name="connsiteX629" fmla="*/ 1008616 w 3300542"/>
                <a:gd name="connsiteY629" fmla="*/ 1515332 h 2579628"/>
                <a:gd name="connsiteX630" fmla="*/ 1006443 w 3300542"/>
                <a:gd name="connsiteY630" fmla="*/ 1505397 h 2579628"/>
                <a:gd name="connsiteX631" fmla="*/ 1268534 w 3300542"/>
                <a:gd name="connsiteY631" fmla="*/ 1505397 h 2579628"/>
                <a:gd name="connsiteX632" fmla="*/ 1530936 w 3300542"/>
                <a:gd name="connsiteY632" fmla="*/ 1505397 h 2579628"/>
                <a:gd name="connsiteX633" fmla="*/ 1529072 w 3300542"/>
                <a:gd name="connsiteY633" fmla="*/ 1551036 h 2579628"/>
                <a:gd name="connsiteX634" fmla="*/ 2678051 w 3300542"/>
                <a:gd name="connsiteY634" fmla="*/ 1557245 h 2579628"/>
                <a:gd name="connsiteX635" fmla="*/ 2681466 w 3300542"/>
                <a:gd name="connsiteY635" fmla="*/ 1633311 h 2579628"/>
                <a:gd name="connsiteX636" fmla="*/ 2683019 w 3300542"/>
                <a:gd name="connsiteY636" fmla="*/ 1663737 h 2579628"/>
                <a:gd name="connsiteX637" fmla="*/ 2594827 w 3300542"/>
                <a:gd name="connsiteY637" fmla="*/ 1663737 h 2579628"/>
                <a:gd name="connsiteX638" fmla="*/ 2506325 w 3300542"/>
                <a:gd name="connsiteY638" fmla="*/ 1663737 h 2579628"/>
                <a:gd name="connsiteX639" fmla="*/ 2507878 w 3300542"/>
                <a:gd name="connsiteY639" fmla="*/ 1613130 h 2579628"/>
                <a:gd name="connsiteX640" fmla="*/ 2510983 w 3300542"/>
                <a:gd name="connsiteY640" fmla="*/ 1537065 h 2579628"/>
                <a:gd name="connsiteX641" fmla="*/ 2512846 w 3300542"/>
                <a:gd name="connsiteY641" fmla="*/ 1511606 h 2579628"/>
                <a:gd name="connsiteX642" fmla="*/ 2594517 w 3300542"/>
                <a:gd name="connsiteY642" fmla="*/ 1511606 h 2579628"/>
                <a:gd name="connsiteX643" fmla="*/ 2676187 w 3300542"/>
                <a:gd name="connsiteY643" fmla="*/ 1511606 h 2579628"/>
                <a:gd name="connsiteX644" fmla="*/ 2678051 w 3300542"/>
                <a:gd name="connsiteY644" fmla="*/ 1557245 h 2579628"/>
                <a:gd name="connsiteX645" fmla="*/ 2099214 w 3300542"/>
                <a:gd name="connsiteY645" fmla="*/ 1571838 h 2579628"/>
                <a:gd name="connsiteX646" fmla="*/ 2101077 w 3300542"/>
                <a:gd name="connsiteY646" fmla="*/ 1626170 h 2579628"/>
                <a:gd name="connsiteX647" fmla="*/ 2103251 w 3300542"/>
                <a:gd name="connsiteY647" fmla="*/ 1645109 h 2579628"/>
                <a:gd name="connsiteX648" fmla="*/ 2009159 w 3300542"/>
                <a:gd name="connsiteY648" fmla="*/ 1645109 h 2579628"/>
                <a:gd name="connsiteX649" fmla="*/ 1915067 w 3300542"/>
                <a:gd name="connsiteY649" fmla="*/ 1645109 h 2579628"/>
                <a:gd name="connsiteX650" fmla="*/ 1917241 w 3300542"/>
                <a:gd name="connsiteY650" fmla="*/ 1621203 h 2579628"/>
                <a:gd name="connsiteX651" fmla="*/ 1919104 w 3300542"/>
                <a:gd name="connsiteY651" fmla="*/ 1566870 h 2579628"/>
                <a:gd name="connsiteX652" fmla="*/ 1919104 w 3300542"/>
                <a:gd name="connsiteY652" fmla="*/ 1536444 h 2579628"/>
                <a:gd name="connsiteX653" fmla="*/ 2009159 w 3300542"/>
                <a:gd name="connsiteY653" fmla="*/ 1536444 h 2579628"/>
                <a:gd name="connsiteX654" fmla="*/ 2099214 w 3300542"/>
                <a:gd name="connsiteY654" fmla="*/ 1536444 h 2579628"/>
                <a:gd name="connsiteX655" fmla="*/ 2099214 w 3300542"/>
                <a:gd name="connsiteY655" fmla="*/ 1571838 h 2579628"/>
                <a:gd name="connsiteX656" fmla="*/ 835338 w 3300542"/>
                <a:gd name="connsiteY656" fmla="*/ 1572148 h 2579628"/>
                <a:gd name="connsiteX657" fmla="*/ 835338 w 3300542"/>
                <a:gd name="connsiteY657" fmla="*/ 1595433 h 2579628"/>
                <a:gd name="connsiteX658" fmla="*/ 579147 w 3300542"/>
                <a:gd name="connsiteY658" fmla="*/ 1595433 h 2579628"/>
                <a:gd name="connsiteX659" fmla="*/ 322956 w 3300542"/>
                <a:gd name="connsiteY659" fmla="*/ 1595433 h 2579628"/>
                <a:gd name="connsiteX660" fmla="*/ 322956 w 3300542"/>
                <a:gd name="connsiteY660" fmla="*/ 1572148 h 2579628"/>
                <a:gd name="connsiteX661" fmla="*/ 322956 w 3300542"/>
                <a:gd name="connsiteY661" fmla="*/ 1548863 h 2579628"/>
                <a:gd name="connsiteX662" fmla="*/ 579147 w 3300542"/>
                <a:gd name="connsiteY662" fmla="*/ 1548863 h 2579628"/>
                <a:gd name="connsiteX663" fmla="*/ 835338 w 3300542"/>
                <a:gd name="connsiteY663" fmla="*/ 1548863 h 2579628"/>
                <a:gd name="connsiteX664" fmla="*/ 835338 w 3300542"/>
                <a:gd name="connsiteY664" fmla="*/ 1572148 h 2579628"/>
                <a:gd name="connsiteX665" fmla="*/ 2395775 w 3300542"/>
                <a:gd name="connsiteY665" fmla="*/ 1620892 h 2579628"/>
                <a:gd name="connsiteX666" fmla="*/ 2396706 w 3300542"/>
                <a:gd name="connsiteY666" fmla="*/ 1716517 h 2579628"/>
                <a:gd name="connsiteX667" fmla="*/ 2392669 w 3300542"/>
                <a:gd name="connsiteY667" fmla="*/ 1713413 h 2579628"/>
                <a:gd name="connsiteX668" fmla="*/ 2384906 w 3300542"/>
                <a:gd name="connsiteY668" fmla="*/ 1716517 h 2579628"/>
                <a:gd name="connsiteX669" fmla="*/ 2298888 w 3300542"/>
                <a:gd name="connsiteY669" fmla="*/ 1722727 h 2579628"/>
                <a:gd name="connsiteX670" fmla="*/ 2213180 w 3300542"/>
                <a:gd name="connsiteY670" fmla="*/ 1722727 h 2579628"/>
                <a:gd name="connsiteX671" fmla="*/ 2215043 w 3300542"/>
                <a:gd name="connsiteY671" fmla="*/ 1689506 h 2579628"/>
                <a:gd name="connsiteX672" fmla="*/ 2217217 w 3300542"/>
                <a:gd name="connsiteY672" fmla="*/ 1635174 h 2579628"/>
                <a:gd name="connsiteX673" fmla="*/ 2217217 w 3300542"/>
                <a:gd name="connsiteY673" fmla="*/ 1614062 h 2579628"/>
                <a:gd name="connsiteX674" fmla="*/ 2305720 w 3300542"/>
                <a:gd name="connsiteY674" fmla="*/ 1614062 h 2579628"/>
                <a:gd name="connsiteX675" fmla="*/ 2394222 w 3300542"/>
                <a:gd name="connsiteY675" fmla="*/ 1614062 h 2579628"/>
                <a:gd name="connsiteX676" fmla="*/ 2395775 w 3300542"/>
                <a:gd name="connsiteY676" fmla="*/ 1620892 h 2579628"/>
                <a:gd name="connsiteX677" fmla="*/ 805837 w 3300542"/>
                <a:gd name="connsiteY677" fmla="*/ 1709377 h 2579628"/>
                <a:gd name="connsiteX678" fmla="*/ 824780 w 3300542"/>
                <a:gd name="connsiteY678" fmla="*/ 1913357 h 2579628"/>
                <a:gd name="connsiteX679" fmla="*/ 863907 w 3300542"/>
                <a:gd name="connsiteY679" fmla="*/ 2061141 h 2579628"/>
                <a:gd name="connsiteX680" fmla="*/ 879745 w 3300542"/>
                <a:gd name="connsiteY680" fmla="*/ 2109264 h 2579628"/>
                <a:gd name="connsiteX681" fmla="*/ 874155 w 3300542"/>
                <a:gd name="connsiteY681" fmla="*/ 2124788 h 2579628"/>
                <a:gd name="connsiteX682" fmla="*/ 845275 w 3300542"/>
                <a:gd name="connsiteY682" fmla="*/ 2189055 h 2579628"/>
                <a:gd name="connsiteX683" fmla="*/ 821985 w 3300542"/>
                <a:gd name="connsiteY683" fmla="*/ 2238110 h 2579628"/>
                <a:gd name="connsiteX684" fmla="*/ 531946 w 3300542"/>
                <a:gd name="connsiteY684" fmla="*/ 2238110 h 2579628"/>
                <a:gd name="connsiteX685" fmla="*/ 242217 w 3300542"/>
                <a:gd name="connsiteY685" fmla="*/ 2236868 h 2579628"/>
                <a:gd name="connsiteX686" fmla="*/ 254949 w 3300542"/>
                <a:gd name="connsiteY686" fmla="*/ 2207994 h 2579628"/>
                <a:gd name="connsiteX687" fmla="*/ 369847 w 3300542"/>
                <a:gd name="connsiteY687" fmla="*/ 1792893 h 2579628"/>
                <a:gd name="connsiteX688" fmla="*/ 372020 w 3300542"/>
                <a:gd name="connsiteY688" fmla="*/ 1689506 h 2579628"/>
                <a:gd name="connsiteX689" fmla="*/ 370778 w 3300542"/>
                <a:gd name="connsiteY689" fmla="*/ 1623376 h 2579628"/>
                <a:gd name="connsiteX690" fmla="*/ 588463 w 3300542"/>
                <a:gd name="connsiteY690" fmla="*/ 1623376 h 2579628"/>
                <a:gd name="connsiteX691" fmla="*/ 805837 w 3300542"/>
                <a:gd name="connsiteY691" fmla="*/ 1623376 h 2579628"/>
                <a:gd name="connsiteX692" fmla="*/ 805837 w 3300542"/>
                <a:gd name="connsiteY692" fmla="*/ 1709377 h 2579628"/>
                <a:gd name="connsiteX693" fmla="*/ 2102319 w 3300542"/>
                <a:gd name="connsiteY693" fmla="*/ 1684539 h 2579628"/>
                <a:gd name="connsiteX694" fmla="*/ 2104183 w 3300542"/>
                <a:gd name="connsiteY694" fmla="*/ 1713413 h 2579628"/>
                <a:gd name="connsiteX695" fmla="*/ 2102009 w 3300542"/>
                <a:gd name="connsiteY695" fmla="*/ 1726453 h 2579628"/>
                <a:gd name="connsiteX696" fmla="*/ 2093003 w 3300542"/>
                <a:gd name="connsiteY696" fmla="*/ 1732662 h 2579628"/>
                <a:gd name="connsiteX697" fmla="*/ 2079029 w 3300542"/>
                <a:gd name="connsiteY697" fmla="*/ 1927017 h 2579628"/>
                <a:gd name="connsiteX698" fmla="*/ 1995495 w 3300542"/>
                <a:gd name="connsiteY698" fmla="*/ 1859334 h 2579628"/>
                <a:gd name="connsiteX699" fmla="*/ 1912893 w 3300542"/>
                <a:gd name="connsiteY699" fmla="*/ 1790410 h 2579628"/>
                <a:gd name="connsiteX700" fmla="*/ 1912893 w 3300542"/>
                <a:gd name="connsiteY700" fmla="*/ 1752843 h 2579628"/>
                <a:gd name="connsiteX701" fmla="*/ 1915067 w 3300542"/>
                <a:gd name="connsiteY701" fmla="*/ 1693853 h 2579628"/>
                <a:gd name="connsiteX702" fmla="*/ 1916930 w 3300542"/>
                <a:gd name="connsiteY702" fmla="*/ 1673051 h 2579628"/>
                <a:gd name="connsiteX703" fmla="*/ 2009469 w 3300542"/>
                <a:gd name="connsiteY703" fmla="*/ 1673051 h 2579628"/>
                <a:gd name="connsiteX704" fmla="*/ 2102319 w 3300542"/>
                <a:gd name="connsiteY704" fmla="*/ 1673051 h 2579628"/>
                <a:gd name="connsiteX705" fmla="*/ 2102319 w 3300542"/>
                <a:gd name="connsiteY705" fmla="*/ 1684539 h 2579628"/>
                <a:gd name="connsiteX706" fmla="*/ 2684261 w 3300542"/>
                <a:gd name="connsiteY706" fmla="*/ 1720243 h 2579628"/>
                <a:gd name="connsiteX707" fmla="*/ 2686124 w 3300542"/>
                <a:gd name="connsiteY707" fmla="*/ 1774576 h 2579628"/>
                <a:gd name="connsiteX708" fmla="*/ 2686124 w 3300542"/>
                <a:gd name="connsiteY708" fmla="*/ 1800345 h 2579628"/>
                <a:gd name="connsiteX709" fmla="*/ 2602280 w 3300542"/>
                <a:gd name="connsiteY709" fmla="*/ 1800345 h 2579628"/>
                <a:gd name="connsiteX710" fmla="*/ 2502909 w 3300542"/>
                <a:gd name="connsiteY710" fmla="*/ 1771160 h 2579628"/>
                <a:gd name="connsiteX711" fmla="*/ 2505083 w 3300542"/>
                <a:gd name="connsiteY711" fmla="*/ 1721795 h 2579628"/>
                <a:gd name="connsiteX712" fmla="*/ 2506946 w 3300542"/>
                <a:gd name="connsiteY712" fmla="*/ 1691680 h 2579628"/>
                <a:gd name="connsiteX713" fmla="*/ 2594517 w 3300542"/>
                <a:gd name="connsiteY713" fmla="*/ 1691680 h 2579628"/>
                <a:gd name="connsiteX714" fmla="*/ 2682088 w 3300542"/>
                <a:gd name="connsiteY714" fmla="*/ 1691680 h 2579628"/>
                <a:gd name="connsiteX715" fmla="*/ 2684261 w 3300542"/>
                <a:gd name="connsiteY715" fmla="*/ 1720243 h 2579628"/>
                <a:gd name="connsiteX716" fmla="*/ 2388632 w 3300542"/>
                <a:gd name="connsiteY716" fmla="*/ 1839154 h 2579628"/>
                <a:gd name="connsiteX717" fmla="*/ 2389564 w 3300542"/>
                <a:gd name="connsiteY717" fmla="*/ 1927017 h 2579628"/>
                <a:gd name="connsiteX718" fmla="*/ 2300751 w 3300542"/>
                <a:gd name="connsiteY718" fmla="*/ 1866165 h 2579628"/>
                <a:gd name="connsiteX719" fmla="*/ 2211628 w 3300542"/>
                <a:gd name="connsiteY719" fmla="*/ 1796930 h 2579628"/>
                <a:gd name="connsiteX720" fmla="*/ 2212559 w 3300542"/>
                <a:gd name="connsiteY720" fmla="*/ 1770229 h 2579628"/>
                <a:gd name="connsiteX721" fmla="*/ 2214733 w 3300542"/>
                <a:gd name="connsiteY721" fmla="*/ 1750669 h 2579628"/>
                <a:gd name="connsiteX722" fmla="*/ 2300440 w 3300542"/>
                <a:gd name="connsiteY722" fmla="*/ 1751290 h 2579628"/>
                <a:gd name="connsiteX723" fmla="*/ 2386459 w 3300542"/>
                <a:gd name="connsiteY723" fmla="*/ 1752222 h 2579628"/>
                <a:gd name="connsiteX724" fmla="*/ 2388632 w 3300542"/>
                <a:gd name="connsiteY724" fmla="*/ 1839154 h 2579628"/>
                <a:gd name="connsiteX725" fmla="*/ 2480240 w 3300542"/>
                <a:gd name="connsiteY725" fmla="*/ 1809038 h 2579628"/>
                <a:gd name="connsiteX726" fmla="*/ 2632091 w 3300542"/>
                <a:gd name="connsiteY726" fmla="*/ 1914598 h 2579628"/>
                <a:gd name="connsiteX727" fmla="*/ 2722457 w 3300542"/>
                <a:gd name="connsiteY727" fmla="*/ 1977314 h 2579628"/>
                <a:gd name="connsiteX728" fmla="*/ 2730841 w 3300542"/>
                <a:gd name="connsiteY728" fmla="*/ 2047791 h 2579628"/>
                <a:gd name="connsiteX729" fmla="*/ 2746989 w 3300542"/>
                <a:gd name="connsiteY729" fmla="*/ 2177258 h 2579628"/>
                <a:gd name="connsiteX730" fmla="*/ 2754442 w 3300542"/>
                <a:gd name="connsiteY730" fmla="*/ 2237179 h 2579628"/>
                <a:gd name="connsiteX731" fmla="*/ 2720283 w 3300542"/>
                <a:gd name="connsiteY731" fmla="*/ 2238110 h 2579628"/>
                <a:gd name="connsiteX732" fmla="*/ 2686124 w 3300542"/>
                <a:gd name="connsiteY732" fmla="*/ 2238110 h 2579628"/>
                <a:gd name="connsiteX733" fmla="*/ 2686124 w 3300542"/>
                <a:gd name="connsiteY733" fmla="*/ 2127893 h 2579628"/>
                <a:gd name="connsiteX734" fmla="*/ 2686124 w 3300542"/>
                <a:gd name="connsiteY734" fmla="*/ 2017675 h 2579628"/>
                <a:gd name="connsiteX735" fmla="*/ 2613149 w 3300542"/>
                <a:gd name="connsiteY735" fmla="*/ 2017675 h 2579628"/>
                <a:gd name="connsiteX736" fmla="*/ 2540173 w 3300542"/>
                <a:gd name="connsiteY736" fmla="*/ 2017675 h 2579628"/>
                <a:gd name="connsiteX737" fmla="*/ 2540173 w 3300542"/>
                <a:gd name="connsiteY737" fmla="*/ 2127893 h 2579628"/>
                <a:gd name="connsiteX738" fmla="*/ 2540173 w 3300542"/>
                <a:gd name="connsiteY738" fmla="*/ 2238110 h 2579628"/>
                <a:gd name="connsiteX739" fmla="*/ 2509120 w 3300542"/>
                <a:gd name="connsiteY739" fmla="*/ 2238110 h 2579628"/>
                <a:gd name="connsiteX740" fmla="*/ 2478066 w 3300542"/>
                <a:gd name="connsiteY740" fmla="*/ 2238110 h 2579628"/>
                <a:gd name="connsiteX741" fmla="*/ 2478066 w 3300542"/>
                <a:gd name="connsiteY741" fmla="*/ 2127893 h 2579628"/>
                <a:gd name="connsiteX742" fmla="*/ 2478066 w 3300542"/>
                <a:gd name="connsiteY742" fmla="*/ 2017675 h 2579628"/>
                <a:gd name="connsiteX743" fmla="*/ 2405091 w 3300542"/>
                <a:gd name="connsiteY743" fmla="*/ 2017675 h 2579628"/>
                <a:gd name="connsiteX744" fmla="*/ 2332115 w 3300542"/>
                <a:gd name="connsiteY744" fmla="*/ 2017675 h 2579628"/>
                <a:gd name="connsiteX745" fmla="*/ 2332115 w 3300542"/>
                <a:gd name="connsiteY745" fmla="*/ 2127893 h 2579628"/>
                <a:gd name="connsiteX746" fmla="*/ 2332115 w 3300542"/>
                <a:gd name="connsiteY746" fmla="*/ 2238110 h 2579628"/>
                <a:gd name="connsiteX747" fmla="*/ 2301062 w 3300542"/>
                <a:gd name="connsiteY747" fmla="*/ 2238110 h 2579628"/>
                <a:gd name="connsiteX748" fmla="*/ 2270008 w 3300542"/>
                <a:gd name="connsiteY748" fmla="*/ 2238110 h 2579628"/>
                <a:gd name="connsiteX749" fmla="*/ 2269387 w 3300542"/>
                <a:gd name="connsiteY749" fmla="*/ 2128513 h 2579628"/>
                <a:gd name="connsiteX750" fmla="*/ 2268455 w 3300542"/>
                <a:gd name="connsiteY750" fmla="*/ 2019227 h 2579628"/>
                <a:gd name="connsiteX751" fmla="*/ 2196411 w 3300542"/>
                <a:gd name="connsiteY751" fmla="*/ 2018296 h 2579628"/>
                <a:gd name="connsiteX752" fmla="*/ 2124057 w 3300542"/>
                <a:gd name="connsiteY752" fmla="*/ 2017675 h 2579628"/>
                <a:gd name="connsiteX753" fmla="*/ 2124057 w 3300542"/>
                <a:gd name="connsiteY753" fmla="*/ 2127893 h 2579628"/>
                <a:gd name="connsiteX754" fmla="*/ 2124057 w 3300542"/>
                <a:gd name="connsiteY754" fmla="*/ 2238110 h 2579628"/>
                <a:gd name="connsiteX755" fmla="*/ 2091451 w 3300542"/>
                <a:gd name="connsiteY755" fmla="*/ 2238110 h 2579628"/>
                <a:gd name="connsiteX756" fmla="*/ 2058844 w 3300542"/>
                <a:gd name="connsiteY756" fmla="*/ 2238110 h 2579628"/>
                <a:gd name="connsiteX757" fmla="*/ 2058844 w 3300542"/>
                <a:gd name="connsiteY757" fmla="*/ 2127893 h 2579628"/>
                <a:gd name="connsiteX758" fmla="*/ 2058844 w 3300542"/>
                <a:gd name="connsiteY758" fmla="*/ 2017675 h 2579628"/>
                <a:gd name="connsiteX759" fmla="*/ 1985869 w 3300542"/>
                <a:gd name="connsiteY759" fmla="*/ 2017675 h 2579628"/>
                <a:gd name="connsiteX760" fmla="*/ 1912893 w 3300542"/>
                <a:gd name="connsiteY760" fmla="*/ 2017675 h 2579628"/>
                <a:gd name="connsiteX761" fmla="*/ 1912893 w 3300542"/>
                <a:gd name="connsiteY761" fmla="*/ 2127893 h 2579628"/>
                <a:gd name="connsiteX762" fmla="*/ 1912893 w 3300542"/>
                <a:gd name="connsiteY762" fmla="*/ 2238110 h 2579628"/>
                <a:gd name="connsiteX763" fmla="*/ 1878734 w 3300542"/>
                <a:gd name="connsiteY763" fmla="*/ 2238110 h 2579628"/>
                <a:gd name="connsiteX764" fmla="*/ 1844576 w 3300542"/>
                <a:gd name="connsiteY764" fmla="*/ 2238110 h 2579628"/>
                <a:gd name="connsiteX765" fmla="*/ 1844576 w 3300542"/>
                <a:gd name="connsiteY765" fmla="*/ 2196817 h 2579628"/>
                <a:gd name="connsiteX766" fmla="*/ 1847681 w 3300542"/>
                <a:gd name="connsiteY766" fmla="*/ 2022332 h 2579628"/>
                <a:gd name="connsiteX767" fmla="*/ 1851097 w 3300542"/>
                <a:gd name="connsiteY767" fmla="*/ 1833876 h 2579628"/>
                <a:gd name="connsiteX768" fmla="*/ 1855444 w 3300542"/>
                <a:gd name="connsiteY768" fmla="*/ 1781096 h 2579628"/>
                <a:gd name="connsiteX769" fmla="*/ 1975311 w 3300542"/>
                <a:gd name="connsiteY769" fmla="*/ 1879515 h 2579628"/>
                <a:gd name="connsiteX770" fmla="*/ 2103562 w 3300542"/>
                <a:gd name="connsiteY770" fmla="*/ 1983213 h 2579628"/>
                <a:gd name="connsiteX771" fmla="*/ 2111946 w 3300542"/>
                <a:gd name="connsiteY771" fmla="*/ 1878584 h 2579628"/>
                <a:gd name="connsiteX772" fmla="*/ 2120641 w 3300542"/>
                <a:gd name="connsiteY772" fmla="*/ 1775507 h 2579628"/>
                <a:gd name="connsiteX773" fmla="*/ 2270008 w 3300542"/>
                <a:gd name="connsiteY773" fmla="*/ 1879515 h 2579628"/>
                <a:gd name="connsiteX774" fmla="*/ 2419996 w 3300542"/>
                <a:gd name="connsiteY774" fmla="*/ 1983523 h 2579628"/>
                <a:gd name="connsiteX775" fmla="*/ 2420928 w 3300542"/>
                <a:gd name="connsiteY775" fmla="*/ 1960859 h 2579628"/>
                <a:gd name="connsiteX776" fmla="*/ 2417201 w 3300542"/>
                <a:gd name="connsiteY776" fmla="*/ 1766193 h 2579628"/>
                <a:gd name="connsiteX777" fmla="*/ 2480240 w 3300542"/>
                <a:gd name="connsiteY777" fmla="*/ 1809038 h 2579628"/>
                <a:gd name="connsiteX778" fmla="*/ 2687677 w 3300542"/>
                <a:gd name="connsiteY778" fmla="*/ 1832013 h 2579628"/>
                <a:gd name="connsiteX779" fmla="*/ 2690161 w 3300542"/>
                <a:gd name="connsiteY779" fmla="*/ 1877342 h 2579628"/>
                <a:gd name="connsiteX780" fmla="*/ 2687677 w 3300542"/>
                <a:gd name="connsiteY780" fmla="*/ 1917082 h 2579628"/>
                <a:gd name="connsiteX781" fmla="*/ 2561911 w 3300542"/>
                <a:gd name="connsiteY781" fmla="*/ 1829529 h 2579628"/>
                <a:gd name="connsiteX782" fmla="*/ 2624018 w 3300542"/>
                <a:gd name="connsiteY782" fmla="*/ 1828287 h 2579628"/>
                <a:gd name="connsiteX783" fmla="*/ 2687677 w 3300542"/>
                <a:gd name="connsiteY783" fmla="*/ 1832013 h 2579628"/>
                <a:gd name="connsiteX784" fmla="*/ 1813522 w 3300542"/>
                <a:gd name="connsiteY784" fmla="*/ 2096845 h 2579628"/>
                <a:gd name="connsiteX785" fmla="*/ 1813522 w 3300542"/>
                <a:gd name="connsiteY785" fmla="*/ 2238110 h 2579628"/>
                <a:gd name="connsiteX786" fmla="*/ 1498330 w 3300542"/>
                <a:gd name="connsiteY786" fmla="*/ 2238110 h 2579628"/>
                <a:gd name="connsiteX787" fmla="*/ 1183137 w 3300542"/>
                <a:gd name="connsiteY787" fmla="*/ 2238110 h 2579628"/>
                <a:gd name="connsiteX788" fmla="*/ 1183137 w 3300542"/>
                <a:gd name="connsiteY788" fmla="*/ 2096845 h 2579628"/>
                <a:gd name="connsiteX789" fmla="*/ 1183137 w 3300542"/>
                <a:gd name="connsiteY789" fmla="*/ 1955581 h 2579628"/>
                <a:gd name="connsiteX790" fmla="*/ 1498330 w 3300542"/>
                <a:gd name="connsiteY790" fmla="*/ 1955581 h 2579628"/>
                <a:gd name="connsiteX791" fmla="*/ 1813522 w 3300542"/>
                <a:gd name="connsiteY791" fmla="*/ 1955581 h 2579628"/>
                <a:gd name="connsiteX792" fmla="*/ 1813522 w 3300542"/>
                <a:gd name="connsiteY792" fmla="*/ 2096845 h 2579628"/>
                <a:gd name="connsiteX793" fmla="*/ 2030275 w 3300542"/>
                <a:gd name="connsiteY793" fmla="*/ 2130066 h 2579628"/>
                <a:gd name="connsiteX794" fmla="*/ 2029344 w 3300542"/>
                <a:gd name="connsiteY794" fmla="*/ 2214825 h 2579628"/>
                <a:gd name="connsiteX795" fmla="*/ 1986800 w 3300542"/>
                <a:gd name="connsiteY795" fmla="*/ 2215756 h 2579628"/>
                <a:gd name="connsiteX796" fmla="*/ 1943947 w 3300542"/>
                <a:gd name="connsiteY796" fmla="*/ 2216687 h 2579628"/>
                <a:gd name="connsiteX797" fmla="*/ 1943947 w 3300542"/>
                <a:gd name="connsiteY797" fmla="*/ 2130997 h 2579628"/>
                <a:gd name="connsiteX798" fmla="*/ 1943947 w 3300542"/>
                <a:gd name="connsiteY798" fmla="*/ 2045617 h 2579628"/>
                <a:gd name="connsiteX799" fmla="*/ 1987422 w 3300542"/>
                <a:gd name="connsiteY799" fmla="*/ 2045617 h 2579628"/>
                <a:gd name="connsiteX800" fmla="*/ 2030896 w 3300542"/>
                <a:gd name="connsiteY800" fmla="*/ 2045617 h 2579628"/>
                <a:gd name="connsiteX801" fmla="*/ 2030275 w 3300542"/>
                <a:gd name="connsiteY801" fmla="*/ 2130066 h 2579628"/>
                <a:gd name="connsiteX802" fmla="*/ 2238955 w 3300542"/>
                <a:gd name="connsiteY802" fmla="*/ 2130997 h 2579628"/>
                <a:gd name="connsiteX803" fmla="*/ 2238955 w 3300542"/>
                <a:gd name="connsiteY803" fmla="*/ 2216377 h 2579628"/>
                <a:gd name="connsiteX804" fmla="*/ 2195480 w 3300542"/>
                <a:gd name="connsiteY804" fmla="*/ 2216377 h 2579628"/>
                <a:gd name="connsiteX805" fmla="*/ 2152005 w 3300542"/>
                <a:gd name="connsiteY805" fmla="*/ 2216377 h 2579628"/>
                <a:gd name="connsiteX806" fmla="*/ 2152005 w 3300542"/>
                <a:gd name="connsiteY806" fmla="*/ 2130997 h 2579628"/>
                <a:gd name="connsiteX807" fmla="*/ 2152005 w 3300542"/>
                <a:gd name="connsiteY807" fmla="*/ 2045617 h 2579628"/>
                <a:gd name="connsiteX808" fmla="*/ 2195480 w 3300542"/>
                <a:gd name="connsiteY808" fmla="*/ 2045617 h 2579628"/>
                <a:gd name="connsiteX809" fmla="*/ 2238955 w 3300542"/>
                <a:gd name="connsiteY809" fmla="*/ 2045617 h 2579628"/>
                <a:gd name="connsiteX810" fmla="*/ 2238955 w 3300542"/>
                <a:gd name="connsiteY810" fmla="*/ 2130997 h 2579628"/>
                <a:gd name="connsiteX811" fmla="*/ 2448565 w 3300542"/>
                <a:gd name="connsiteY811" fmla="*/ 2130997 h 2579628"/>
                <a:gd name="connsiteX812" fmla="*/ 2448565 w 3300542"/>
                <a:gd name="connsiteY812" fmla="*/ 2214825 h 2579628"/>
                <a:gd name="connsiteX813" fmla="*/ 2405091 w 3300542"/>
                <a:gd name="connsiteY813" fmla="*/ 2214825 h 2579628"/>
                <a:gd name="connsiteX814" fmla="*/ 2361616 w 3300542"/>
                <a:gd name="connsiteY814" fmla="*/ 2214825 h 2579628"/>
                <a:gd name="connsiteX815" fmla="*/ 2360684 w 3300542"/>
                <a:gd name="connsiteY815" fmla="*/ 2134102 h 2579628"/>
                <a:gd name="connsiteX816" fmla="*/ 2361616 w 3300542"/>
                <a:gd name="connsiteY816" fmla="*/ 2049343 h 2579628"/>
                <a:gd name="connsiteX817" fmla="*/ 2405712 w 3300542"/>
                <a:gd name="connsiteY817" fmla="*/ 2046238 h 2579628"/>
                <a:gd name="connsiteX818" fmla="*/ 2448565 w 3300542"/>
                <a:gd name="connsiteY818" fmla="*/ 2047170 h 2579628"/>
                <a:gd name="connsiteX819" fmla="*/ 2448565 w 3300542"/>
                <a:gd name="connsiteY819" fmla="*/ 2130997 h 2579628"/>
                <a:gd name="connsiteX820" fmla="*/ 2657555 w 3300542"/>
                <a:gd name="connsiteY820" fmla="*/ 2130066 h 2579628"/>
                <a:gd name="connsiteX821" fmla="*/ 2656624 w 3300542"/>
                <a:gd name="connsiteY821" fmla="*/ 2214825 h 2579628"/>
                <a:gd name="connsiteX822" fmla="*/ 2614080 w 3300542"/>
                <a:gd name="connsiteY822" fmla="*/ 2215756 h 2579628"/>
                <a:gd name="connsiteX823" fmla="*/ 2571227 w 3300542"/>
                <a:gd name="connsiteY823" fmla="*/ 2216687 h 2579628"/>
                <a:gd name="connsiteX824" fmla="*/ 2571227 w 3300542"/>
                <a:gd name="connsiteY824" fmla="*/ 2130997 h 2579628"/>
                <a:gd name="connsiteX825" fmla="*/ 2571227 w 3300542"/>
                <a:gd name="connsiteY825" fmla="*/ 2045617 h 2579628"/>
                <a:gd name="connsiteX826" fmla="*/ 2614702 w 3300542"/>
                <a:gd name="connsiteY826" fmla="*/ 2045617 h 2579628"/>
                <a:gd name="connsiteX827" fmla="*/ 2658176 w 3300542"/>
                <a:gd name="connsiteY827" fmla="*/ 2045617 h 2579628"/>
                <a:gd name="connsiteX828" fmla="*/ 2657555 w 3300542"/>
                <a:gd name="connsiteY828" fmla="*/ 2130066 h 2579628"/>
                <a:gd name="connsiteX829" fmla="*/ 2903499 w 3300542"/>
                <a:gd name="connsiteY829" fmla="*/ 2408869 h 2579628"/>
                <a:gd name="connsiteX830" fmla="*/ 2903499 w 3300542"/>
                <a:gd name="connsiteY830" fmla="*/ 2551686 h 2579628"/>
                <a:gd name="connsiteX831" fmla="*/ 1465723 w 3300542"/>
                <a:gd name="connsiteY831" fmla="*/ 2551686 h 2579628"/>
                <a:gd name="connsiteX832" fmla="*/ 27948 w 3300542"/>
                <a:gd name="connsiteY832" fmla="*/ 2551686 h 2579628"/>
                <a:gd name="connsiteX833" fmla="*/ 27948 w 3300542"/>
                <a:gd name="connsiteY833" fmla="*/ 2408869 h 2579628"/>
                <a:gd name="connsiteX834" fmla="*/ 27948 w 3300542"/>
                <a:gd name="connsiteY834" fmla="*/ 2266052 h 2579628"/>
                <a:gd name="connsiteX835" fmla="*/ 1465723 w 3300542"/>
                <a:gd name="connsiteY835" fmla="*/ 2266052 h 2579628"/>
                <a:gd name="connsiteX836" fmla="*/ 2903499 w 3300542"/>
                <a:gd name="connsiteY836" fmla="*/ 2266052 h 2579628"/>
                <a:gd name="connsiteX837" fmla="*/ 2903499 w 3300542"/>
                <a:gd name="connsiteY837" fmla="*/ 2408869 h 257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</a:cxnLst>
              <a:rect l="l" t="t" r="r" b="b"/>
              <a:pathLst>
                <a:path w="3300542" h="2579628">
                  <a:moveTo>
                    <a:pt x="2309757" y="5818"/>
                  </a:moveTo>
                  <a:cubicBezTo>
                    <a:pt x="2247960" y="21031"/>
                    <a:pt x="2188027" y="65429"/>
                    <a:pt x="2166911" y="111689"/>
                  </a:cubicBezTo>
                  <a:cubicBezTo>
                    <a:pt x="2161010" y="124108"/>
                    <a:pt x="2158216" y="126902"/>
                    <a:pt x="2152005" y="126902"/>
                  </a:cubicBezTo>
                  <a:cubicBezTo>
                    <a:pt x="2124678" y="126902"/>
                    <a:pt x="2095177" y="147704"/>
                    <a:pt x="2056981" y="193343"/>
                  </a:cubicBezTo>
                  <a:cubicBezTo>
                    <a:pt x="2037107" y="217560"/>
                    <a:pt x="2028412" y="225943"/>
                    <a:pt x="2024996" y="224390"/>
                  </a:cubicBezTo>
                  <a:cubicBezTo>
                    <a:pt x="1997980" y="212903"/>
                    <a:pt x="1978416" y="211040"/>
                    <a:pt x="1961647" y="218181"/>
                  </a:cubicBezTo>
                  <a:cubicBezTo>
                    <a:pt x="1923141" y="234636"/>
                    <a:pt x="1906061" y="304492"/>
                    <a:pt x="1924383" y="371243"/>
                  </a:cubicBezTo>
                  <a:cubicBezTo>
                    <a:pt x="1930283" y="392666"/>
                    <a:pt x="1930283" y="424955"/>
                    <a:pt x="1923762" y="591057"/>
                  </a:cubicBezTo>
                  <a:cubicBezTo>
                    <a:pt x="1921278" y="654083"/>
                    <a:pt x="1919104" y="712452"/>
                    <a:pt x="1919104" y="720214"/>
                  </a:cubicBezTo>
                  <a:lnTo>
                    <a:pt x="1919104" y="734495"/>
                  </a:lnTo>
                  <a:lnTo>
                    <a:pt x="1904509" y="737911"/>
                  </a:lnTo>
                  <a:cubicBezTo>
                    <a:pt x="1896124" y="740084"/>
                    <a:pt x="1873455" y="746604"/>
                    <a:pt x="1853892" y="752503"/>
                  </a:cubicBezTo>
                  <a:cubicBezTo>
                    <a:pt x="1790853" y="771752"/>
                    <a:pt x="1794269" y="771131"/>
                    <a:pt x="1780295" y="762127"/>
                  </a:cubicBezTo>
                  <a:cubicBezTo>
                    <a:pt x="1740236" y="735737"/>
                    <a:pt x="1670987" y="737911"/>
                    <a:pt x="1601427" y="768026"/>
                  </a:cubicBezTo>
                  <a:cubicBezTo>
                    <a:pt x="1540562" y="794106"/>
                    <a:pt x="1492740" y="832294"/>
                    <a:pt x="1463239" y="878244"/>
                  </a:cubicBezTo>
                  <a:cubicBezTo>
                    <a:pt x="1428459" y="932576"/>
                    <a:pt x="1415106" y="943132"/>
                    <a:pt x="1361384" y="960829"/>
                  </a:cubicBezTo>
                  <a:lnTo>
                    <a:pt x="1327536" y="971696"/>
                  </a:lnTo>
                  <a:lnTo>
                    <a:pt x="1302693" y="959898"/>
                  </a:lnTo>
                  <a:cubicBezTo>
                    <a:pt x="1270087" y="944685"/>
                    <a:pt x="1252697" y="943443"/>
                    <a:pt x="1201769" y="953999"/>
                  </a:cubicBezTo>
                  <a:cubicBezTo>
                    <a:pt x="1166989" y="960829"/>
                    <a:pt x="1046502" y="994050"/>
                    <a:pt x="1039359" y="998396"/>
                  </a:cubicBezTo>
                  <a:cubicBezTo>
                    <a:pt x="1037807" y="999328"/>
                    <a:pt x="1027559" y="995292"/>
                    <a:pt x="1016069" y="989703"/>
                  </a:cubicBezTo>
                  <a:cubicBezTo>
                    <a:pt x="996195" y="979458"/>
                    <a:pt x="994642" y="979147"/>
                    <a:pt x="957999" y="979147"/>
                  </a:cubicBezTo>
                  <a:cubicBezTo>
                    <a:pt x="927567" y="979147"/>
                    <a:pt x="917009" y="980389"/>
                    <a:pt x="899619" y="986288"/>
                  </a:cubicBezTo>
                  <a:cubicBezTo>
                    <a:pt x="866702" y="997154"/>
                    <a:pt x="845586" y="1007400"/>
                    <a:pt x="818569" y="1025407"/>
                  </a:cubicBezTo>
                  <a:cubicBezTo>
                    <a:pt x="786584" y="1046830"/>
                    <a:pt x="771679" y="1062354"/>
                    <a:pt x="745594" y="1100542"/>
                  </a:cubicBezTo>
                  <a:cubicBezTo>
                    <a:pt x="721372" y="1136556"/>
                    <a:pt x="708019" y="1146802"/>
                    <a:pt x="670134" y="1159221"/>
                  </a:cubicBezTo>
                  <a:cubicBezTo>
                    <a:pt x="636907" y="1170087"/>
                    <a:pt x="620759" y="1179401"/>
                    <a:pt x="598090" y="1200824"/>
                  </a:cubicBezTo>
                  <a:cubicBezTo>
                    <a:pt x="578215" y="1219763"/>
                    <a:pt x="568899" y="1235286"/>
                    <a:pt x="565794" y="1254846"/>
                  </a:cubicBezTo>
                  <a:lnTo>
                    <a:pt x="563620" y="1267886"/>
                  </a:lnTo>
                  <a:lnTo>
                    <a:pt x="542815" y="1269749"/>
                  </a:lnTo>
                  <a:cubicBezTo>
                    <a:pt x="518593" y="1271611"/>
                    <a:pt x="502445" y="1281236"/>
                    <a:pt x="487229" y="1301727"/>
                  </a:cubicBezTo>
                  <a:cubicBezTo>
                    <a:pt x="456796" y="1343020"/>
                    <a:pt x="437854" y="1421569"/>
                    <a:pt x="442201" y="1488942"/>
                  </a:cubicBezTo>
                  <a:lnTo>
                    <a:pt x="444375" y="1520920"/>
                  </a:lnTo>
                  <a:lnTo>
                    <a:pt x="367984" y="1520920"/>
                  </a:lnTo>
                  <a:lnTo>
                    <a:pt x="291903" y="1520920"/>
                  </a:lnTo>
                  <a:lnTo>
                    <a:pt x="292524" y="1571217"/>
                  </a:lnTo>
                  <a:lnTo>
                    <a:pt x="293455" y="1621824"/>
                  </a:lnTo>
                  <a:lnTo>
                    <a:pt x="316745" y="1623376"/>
                  </a:lnTo>
                  <a:lnTo>
                    <a:pt x="340035" y="1624928"/>
                  </a:lnTo>
                  <a:lnTo>
                    <a:pt x="341899" y="1645109"/>
                  </a:lnTo>
                  <a:cubicBezTo>
                    <a:pt x="343141" y="1656286"/>
                    <a:pt x="344072" y="1684228"/>
                    <a:pt x="344383" y="1707203"/>
                  </a:cubicBezTo>
                  <a:cubicBezTo>
                    <a:pt x="345625" y="1858713"/>
                    <a:pt x="302150" y="2040960"/>
                    <a:pt x="227001" y="2198991"/>
                  </a:cubicBezTo>
                  <a:lnTo>
                    <a:pt x="208369" y="2238110"/>
                  </a:lnTo>
                  <a:lnTo>
                    <a:pt x="104340" y="2238110"/>
                  </a:lnTo>
                  <a:lnTo>
                    <a:pt x="0" y="2238110"/>
                  </a:lnTo>
                  <a:lnTo>
                    <a:pt x="0" y="2408869"/>
                  </a:lnTo>
                  <a:lnTo>
                    <a:pt x="0" y="2579629"/>
                  </a:lnTo>
                  <a:lnTo>
                    <a:pt x="1465723" y="2579629"/>
                  </a:lnTo>
                  <a:lnTo>
                    <a:pt x="2931447" y="2579629"/>
                  </a:lnTo>
                  <a:lnTo>
                    <a:pt x="2931447" y="2408869"/>
                  </a:lnTo>
                  <a:lnTo>
                    <a:pt x="2931447" y="2238110"/>
                  </a:lnTo>
                  <a:lnTo>
                    <a:pt x="2857229" y="2238110"/>
                  </a:lnTo>
                  <a:lnTo>
                    <a:pt x="2782701" y="2238110"/>
                  </a:lnTo>
                  <a:lnTo>
                    <a:pt x="2780838" y="2220103"/>
                  </a:lnTo>
                  <a:cubicBezTo>
                    <a:pt x="2779595" y="2210478"/>
                    <a:pt x="2774627" y="2170117"/>
                    <a:pt x="2769969" y="2130997"/>
                  </a:cubicBezTo>
                  <a:cubicBezTo>
                    <a:pt x="2765000" y="2091567"/>
                    <a:pt x="2758790" y="2040029"/>
                    <a:pt x="2755995" y="2016123"/>
                  </a:cubicBezTo>
                  <a:cubicBezTo>
                    <a:pt x="2749474" y="1958685"/>
                    <a:pt x="2750095" y="1960548"/>
                    <a:pt x="2734568" y="1950613"/>
                  </a:cubicBezTo>
                  <a:lnTo>
                    <a:pt x="2720904" y="1941920"/>
                  </a:lnTo>
                  <a:lnTo>
                    <a:pt x="2719041" y="1898454"/>
                  </a:lnTo>
                  <a:cubicBezTo>
                    <a:pt x="2717799" y="1874237"/>
                    <a:pt x="2715625" y="1802829"/>
                    <a:pt x="2714073" y="1739803"/>
                  </a:cubicBezTo>
                  <a:cubicBezTo>
                    <a:pt x="2712209" y="1676467"/>
                    <a:pt x="2710346" y="1617787"/>
                    <a:pt x="2709415" y="1609405"/>
                  </a:cubicBezTo>
                  <a:cubicBezTo>
                    <a:pt x="2708793" y="1600711"/>
                    <a:pt x="2707241" y="1562523"/>
                    <a:pt x="2706309" y="1524025"/>
                  </a:cubicBezTo>
                  <a:cubicBezTo>
                    <a:pt x="2705378" y="1485526"/>
                    <a:pt x="2703204" y="1422811"/>
                    <a:pt x="2701651" y="1384313"/>
                  </a:cubicBezTo>
                  <a:cubicBezTo>
                    <a:pt x="2700099" y="1345814"/>
                    <a:pt x="2697304" y="1261366"/>
                    <a:pt x="2695441" y="1196477"/>
                  </a:cubicBezTo>
                  <a:cubicBezTo>
                    <a:pt x="2693577" y="1131589"/>
                    <a:pt x="2690782" y="1047761"/>
                    <a:pt x="2689230" y="1010194"/>
                  </a:cubicBezTo>
                  <a:cubicBezTo>
                    <a:pt x="2687677" y="972627"/>
                    <a:pt x="2685503" y="915190"/>
                    <a:pt x="2684572" y="882901"/>
                  </a:cubicBezTo>
                  <a:cubicBezTo>
                    <a:pt x="2683640" y="850301"/>
                    <a:pt x="2681466" y="790380"/>
                    <a:pt x="2679914" y="749398"/>
                  </a:cubicBezTo>
                  <a:cubicBezTo>
                    <a:pt x="2678361" y="708416"/>
                    <a:pt x="2676187" y="647874"/>
                    <a:pt x="2674945" y="614964"/>
                  </a:cubicBezTo>
                  <a:lnTo>
                    <a:pt x="2672771" y="555353"/>
                  </a:lnTo>
                  <a:lnTo>
                    <a:pt x="2660971" y="555353"/>
                  </a:lnTo>
                  <a:cubicBezTo>
                    <a:pt x="2649481" y="555353"/>
                    <a:pt x="2649171" y="555353"/>
                    <a:pt x="2652276" y="546349"/>
                  </a:cubicBezTo>
                  <a:cubicBezTo>
                    <a:pt x="2655071" y="537967"/>
                    <a:pt x="2656624" y="537656"/>
                    <a:pt x="2677740" y="535793"/>
                  </a:cubicBezTo>
                  <a:cubicBezTo>
                    <a:pt x="2717799" y="532378"/>
                    <a:pt x="2748231" y="518717"/>
                    <a:pt x="2760032" y="498847"/>
                  </a:cubicBezTo>
                  <a:cubicBezTo>
                    <a:pt x="2766242" y="488291"/>
                    <a:pt x="2767174" y="488291"/>
                    <a:pt x="2781769" y="497916"/>
                  </a:cubicBezTo>
                  <a:cubicBezTo>
                    <a:pt x="2819033" y="522754"/>
                    <a:pt x="2865613" y="529584"/>
                    <a:pt x="2896046" y="514992"/>
                  </a:cubicBezTo>
                  <a:cubicBezTo>
                    <a:pt x="2904430" y="510956"/>
                    <a:pt x="2919025" y="499779"/>
                    <a:pt x="2928652" y="490154"/>
                  </a:cubicBezTo>
                  <a:lnTo>
                    <a:pt x="2945731" y="472457"/>
                  </a:lnTo>
                  <a:lnTo>
                    <a:pt x="2958153" y="482703"/>
                  </a:lnTo>
                  <a:cubicBezTo>
                    <a:pt x="2971816" y="494190"/>
                    <a:pt x="3007217" y="512508"/>
                    <a:pt x="3026160" y="517786"/>
                  </a:cubicBezTo>
                  <a:cubicBezTo>
                    <a:pt x="3050071" y="524306"/>
                    <a:pt x="3092614" y="522133"/>
                    <a:pt x="3130810" y="512198"/>
                  </a:cubicBezTo>
                  <a:cubicBezTo>
                    <a:pt x="3211238" y="491396"/>
                    <a:pt x="3255955" y="458796"/>
                    <a:pt x="3282661" y="402291"/>
                  </a:cubicBezTo>
                  <a:cubicBezTo>
                    <a:pt x="3323341" y="315359"/>
                    <a:pt x="3291977" y="208867"/>
                    <a:pt x="3215275" y="172852"/>
                  </a:cubicBezTo>
                  <a:cubicBezTo>
                    <a:pt x="3197264" y="164469"/>
                    <a:pt x="3189501" y="162606"/>
                    <a:pt x="3165279" y="161675"/>
                  </a:cubicBezTo>
                  <a:cubicBezTo>
                    <a:pt x="3140747" y="160433"/>
                    <a:pt x="3132673" y="161365"/>
                    <a:pt x="3110936" y="168195"/>
                  </a:cubicBezTo>
                  <a:cubicBezTo>
                    <a:pt x="3096651" y="172852"/>
                    <a:pt x="3077088" y="181235"/>
                    <a:pt x="3067461" y="187134"/>
                  </a:cubicBezTo>
                  <a:lnTo>
                    <a:pt x="3049760" y="197690"/>
                  </a:lnTo>
                  <a:lnTo>
                    <a:pt x="3037960" y="187134"/>
                  </a:lnTo>
                  <a:cubicBezTo>
                    <a:pt x="3031439" y="181235"/>
                    <a:pt x="3019018" y="172852"/>
                    <a:pt x="3010012" y="168505"/>
                  </a:cubicBezTo>
                  <a:cubicBezTo>
                    <a:pt x="2997901" y="162917"/>
                    <a:pt x="2992001" y="157639"/>
                    <a:pt x="2987654" y="149256"/>
                  </a:cubicBezTo>
                  <a:cubicBezTo>
                    <a:pt x="2971506" y="117898"/>
                    <a:pt x="2929584" y="89335"/>
                    <a:pt x="2890146" y="82815"/>
                  </a:cubicBezTo>
                  <a:cubicBezTo>
                    <a:pt x="2855366" y="77227"/>
                    <a:pt x="2808165" y="89335"/>
                    <a:pt x="2768106" y="114483"/>
                  </a:cubicBezTo>
                  <a:cubicBezTo>
                    <a:pt x="2761895" y="118209"/>
                    <a:pt x="2760032" y="117588"/>
                    <a:pt x="2746679" y="105790"/>
                  </a:cubicBezTo>
                  <a:cubicBezTo>
                    <a:pt x="2738605" y="98649"/>
                    <a:pt x="2723699" y="89956"/>
                    <a:pt x="2714073" y="86230"/>
                  </a:cubicBezTo>
                  <a:cubicBezTo>
                    <a:pt x="2698856" y="80642"/>
                    <a:pt x="2694198" y="77227"/>
                    <a:pt x="2684261" y="62635"/>
                  </a:cubicBezTo>
                  <a:cubicBezTo>
                    <a:pt x="2654760" y="19789"/>
                    <a:pt x="2603212" y="-2565"/>
                    <a:pt x="2551974" y="5508"/>
                  </a:cubicBezTo>
                  <a:cubicBezTo>
                    <a:pt x="2526820" y="9544"/>
                    <a:pt x="2510983" y="15132"/>
                    <a:pt x="2485209" y="28793"/>
                  </a:cubicBezTo>
                  <a:lnTo>
                    <a:pt x="2465024" y="39660"/>
                  </a:lnTo>
                  <a:lnTo>
                    <a:pt x="2448876" y="27862"/>
                  </a:lnTo>
                  <a:cubicBezTo>
                    <a:pt x="2440181" y="21342"/>
                    <a:pt x="2429623" y="14201"/>
                    <a:pt x="2425275" y="12028"/>
                  </a:cubicBezTo>
                  <a:cubicBezTo>
                    <a:pt x="2399812" y="-1323"/>
                    <a:pt x="2349815" y="-3806"/>
                    <a:pt x="2309757" y="5818"/>
                  </a:cubicBezTo>
                  <a:close/>
                  <a:moveTo>
                    <a:pt x="2411301" y="37797"/>
                  </a:moveTo>
                  <a:cubicBezTo>
                    <a:pt x="2430244" y="47732"/>
                    <a:pt x="2437386" y="53631"/>
                    <a:pt x="2448565" y="68844"/>
                  </a:cubicBezTo>
                  <a:cubicBezTo>
                    <a:pt x="2456018" y="78779"/>
                    <a:pt x="2458813" y="80642"/>
                    <a:pt x="2466887" y="79710"/>
                  </a:cubicBezTo>
                  <a:cubicBezTo>
                    <a:pt x="2473719" y="79090"/>
                    <a:pt x="2477756" y="76295"/>
                    <a:pt x="2480551" y="70396"/>
                  </a:cubicBezTo>
                  <a:cubicBezTo>
                    <a:pt x="2484898" y="60772"/>
                    <a:pt x="2497319" y="52389"/>
                    <a:pt x="2521541" y="43075"/>
                  </a:cubicBezTo>
                  <a:cubicBezTo>
                    <a:pt x="2569674" y="24136"/>
                    <a:pt x="2614391" y="30966"/>
                    <a:pt x="2646997" y="62635"/>
                  </a:cubicBezTo>
                  <a:lnTo>
                    <a:pt x="2659729" y="75364"/>
                  </a:lnTo>
                  <a:lnTo>
                    <a:pt x="2637681" y="77848"/>
                  </a:lnTo>
                  <a:cubicBezTo>
                    <a:pt x="2608801" y="80952"/>
                    <a:pt x="2569053" y="94613"/>
                    <a:pt x="2540173" y="111379"/>
                  </a:cubicBezTo>
                  <a:cubicBezTo>
                    <a:pt x="2508809" y="129386"/>
                    <a:pt x="2475271" y="163538"/>
                    <a:pt x="2465645" y="186823"/>
                  </a:cubicBezTo>
                  <a:cubicBezTo>
                    <a:pt x="2458503" y="203589"/>
                    <a:pt x="2457882" y="204520"/>
                    <a:pt x="2447323" y="204520"/>
                  </a:cubicBezTo>
                  <a:cubicBezTo>
                    <a:pt x="2427760" y="204520"/>
                    <a:pt x="2404159" y="218491"/>
                    <a:pt x="2378074" y="244881"/>
                  </a:cubicBezTo>
                  <a:cubicBezTo>
                    <a:pt x="2364721" y="258542"/>
                    <a:pt x="2352610" y="269719"/>
                    <a:pt x="2351368" y="269719"/>
                  </a:cubicBezTo>
                  <a:cubicBezTo>
                    <a:pt x="2349815" y="269719"/>
                    <a:pt x="2346400" y="274997"/>
                    <a:pt x="2343605" y="281828"/>
                  </a:cubicBezTo>
                  <a:cubicBezTo>
                    <a:pt x="2340810" y="288347"/>
                    <a:pt x="2335841" y="295799"/>
                    <a:pt x="2332736" y="298593"/>
                  </a:cubicBezTo>
                  <a:cubicBezTo>
                    <a:pt x="2327457" y="303250"/>
                    <a:pt x="2325904" y="303250"/>
                    <a:pt x="2310999" y="297662"/>
                  </a:cubicBezTo>
                  <a:cubicBezTo>
                    <a:pt x="2280566" y="286174"/>
                    <a:pt x="2250444" y="293005"/>
                    <a:pt x="2235539" y="314738"/>
                  </a:cubicBezTo>
                  <a:cubicBezTo>
                    <a:pt x="2231502" y="320637"/>
                    <a:pt x="2227154" y="325604"/>
                    <a:pt x="2226223" y="325604"/>
                  </a:cubicBezTo>
                  <a:cubicBezTo>
                    <a:pt x="2224981" y="325604"/>
                    <a:pt x="2217528" y="320947"/>
                    <a:pt x="2209143" y="315359"/>
                  </a:cubicBezTo>
                  <a:cubicBezTo>
                    <a:pt x="2199206" y="308839"/>
                    <a:pt x="2193306" y="302008"/>
                    <a:pt x="2190822" y="294867"/>
                  </a:cubicBezTo>
                  <a:cubicBezTo>
                    <a:pt x="2184922" y="276860"/>
                    <a:pt x="2170016" y="270651"/>
                    <a:pt x="2159768" y="282138"/>
                  </a:cubicBezTo>
                  <a:cubicBezTo>
                    <a:pt x="2155421" y="287106"/>
                    <a:pt x="2154800" y="291142"/>
                    <a:pt x="2156352" y="303561"/>
                  </a:cubicBezTo>
                  <a:cubicBezTo>
                    <a:pt x="2158216" y="317842"/>
                    <a:pt x="2157595" y="319395"/>
                    <a:pt x="2148279" y="329640"/>
                  </a:cubicBezTo>
                  <a:cubicBezTo>
                    <a:pt x="2141447" y="336781"/>
                    <a:pt x="2132131" y="342059"/>
                    <a:pt x="2121262" y="345474"/>
                  </a:cubicBezTo>
                  <a:cubicBezTo>
                    <a:pt x="2102319" y="351063"/>
                    <a:pt x="2069713" y="351994"/>
                    <a:pt x="2066608" y="347337"/>
                  </a:cubicBezTo>
                  <a:cubicBezTo>
                    <a:pt x="2063813" y="342680"/>
                    <a:pt x="2047665" y="343611"/>
                    <a:pt x="2043628" y="348269"/>
                  </a:cubicBezTo>
                  <a:cubicBezTo>
                    <a:pt x="2041144" y="351373"/>
                    <a:pt x="2041455" y="354167"/>
                    <a:pt x="2044870" y="358514"/>
                  </a:cubicBezTo>
                  <a:cubicBezTo>
                    <a:pt x="2049839" y="365344"/>
                    <a:pt x="2051081" y="370312"/>
                    <a:pt x="2046734" y="367518"/>
                  </a:cubicBezTo>
                  <a:cubicBezTo>
                    <a:pt x="2045181" y="366586"/>
                    <a:pt x="2041455" y="373727"/>
                    <a:pt x="2038660" y="383041"/>
                  </a:cubicBezTo>
                  <a:lnTo>
                    <a:pt x="2033691" y="400117"/>
                  </a:lnTo>
                  <a:lnTo>
                    <a:pt x="1998601" y="400117"/>
                  </a:lnTo>
                  <a:cubicBezTo>
                    <a:pt x="1963821" y="400117"/>
                    <a:pt x="1963510" y="400117"/>
                    <a:pt x="1959784" y="392045"/>
                  </a:cubicBezTo>
                  <a:cubicBezTo>
                    <a:pt x="1947052" y="364103"/>
                    <a:pt x="1943015" y="302940"/>
                    <a:pt x="1951710" y="273755"/>
                  </a:cubicBezTo>
                  <a:cubicBezTo>
                    <a:pt x="1957300" y="255437"/>
                    <a:pt x="1970963" y="241777"/>
                    <a:pt x="1983695" y="241777"/>
                  </a:cubicBezTo>
                  <a:cubicBezTo>
                    <a:pt x="1988353" y="241777"/>
                    <a:pt x="1999532" y="245192"/>
                    <a:pt x="2008538" y="249539"/>
                  </a:cubicBezTo>
                  <a:cubicBezTo>
                    <a:pt x="2037418" y="262889"/>
                    <a:pt x="2038349" y="262268"/>
                    <a:pt x="2069713" y="223148"/>
                  </a:cubicBezTo>
                  <a:cubicBezTo>
                    <a:pt x="2106046" y="177509"/>
                    <a:pt x="2133683" y="154845"/>
                    <a:pt x="2153558" y="154845"/>
                  </a:cubicBezTo>
                  <a:cubicBezTo>
                    <a:pt x="2158216" y="154845"/>
                    <a:pt x="2164426" y="158570"/>
                    <a:pt x="2169705" y="164159"/>
                  </a:cubicBezTo>
                  <a:cubicBezTo>
                    <a:pt x="2177469" y="173162"/>
                    <a:pt x="2186474" y="175646"/>
                    <a:pt x="2196722" y="171610"/>
                  </a:cubicBezTo>
                  <a:cubicBezTo>
                    <a:pt x="2203864" y="168816"/>
                    <a:pt x="2202933" y="153913"/>
                    <a:pt x="2195480" y="147083"/>
                  </a:cubicBezTo>
                  <a:cubicBezTo>
                    <a:pt x="2188027" y="140252"/>
                    <a:pt x="2187716" y="132801"/>
                    <a:pt x="2194238" y="119761"/>
                  </a:cubicBezTo>
                  <a:cubicBezTo>
                    <a:pt x="2209454" y="89646"/>
                    <a:pt x="2247650" y="59219"/>
                    <a:pt x="2289572" y="42764"/>
                  </a:cubicBezTo>
                  <a:cubicBezTo>
                    <a:pt x="2323731" y="29725"/>
                    <a:pt x="2335220" y="27551"/>
                    <a:pt x="2367826" y="28793"/>
                  </a:cubicBezTo>
                  <a:cubicBezTo>
                    <a:pt x="2390806" y="29414"/>
                    <a:pt x="2398569" y="31277"/>
                    <a:pt x="2411301" y="37797"/>
                  </a:cubicBezTo>
                  <a:close/>
                  <a:moveTo>
                    <a:pt x="2708483" y="115104"/>
                  </a:moveTo>
                  <a:cubicBezTo>
                    <a:pt x="2719973" y="120382"/>
                    <a:pt x="2730220" y="128765"/>
                    <a:pt x="2740468" y="140563"/>
                  </a:cubicBezTo>
                  <a:cubicBezTo>
                    <a:pt x="2759411" y="162296"/>
                    <a:pt x="2769037" y="163848"/>
                    <a:pt x="2778974" y="146772"/>
                  </a:cubicBezTo>
                  <a:cubicBezTo>
                    <a:pt x="2783943" y="138390"/>
                    <a:pt x="2791085" y="133112"/>
                    <a:pt x="2808786" y="125039"/>
                  </a:cubicBezTo>
                  <a:cubicBezTo>
                    <a:pt x="2860334" y="101443"/>
                    <a:pt x="2910641" y="107032"/>
                    <a:pt x="2943558" y="140252"/>
                  </a:cubicBezTo>
                  <a:lnTo>
                    <a:pt x="2956600" y="153292"/>
                  </a:lnTo>
                  <a:lnTo>
                    <a:pt x="2935484" y="155155"/>
                  </a:lnTo>
                  <a:cubicBezTo>
                    <a:pt x="2857540" y="162606"/>
                    <a:pt x="2777732" y="211040"/>
                    <a:pt x="2753821" y="265373"/>
                  </a:cubicBezTo>
                  <a:cubicBezTo>
                    <a:pt x="2746989" y="280586"/>
                    <a:pt x="2746058" y="281517"/>
                    <a:pt x="2733636" y="283069"/>
                  </a:cubicBezTo>
                  <a:cubicBezTo>
                    <a:pt x="2704446" y="286174"/>
                    <a:pt x="2676187" y="307286"/>
                    <a:pt x="2639234" y="353857"/>
                  </a:cubicBezTo>
                  <a:cubicBezTo>
                    <a:pt x="2627123" y="369070"/>
                    <a:pt x="2616254" y="381489"/>
                    <a:pt x="2615012" y="381489"/>
                  </a:cubicBezTo>
                  <a:cubicBezTo>
                    <a:pt x="2613770" y="381489"/>
                    <a:pt x="2605075" y="378695"/>
                    <a:pt x="2595138" y="375280"/>
                  </a:cubicBezTo>
                  <a:cubicBezTo>
                    <a:pt x="2585511" y="371864"/>
                    <a:pt x="2574021" y="369070"/>
                    <a:pt x="2569674" y="369070"/>
                  </a:cubicBezTo>
                  <a:cubicBezTo>
                    <a:pt x="2557253" y="369070"/>
                    <a:pt x="2539863" y="377453"/>
                    <a:pt x="2527752" y="389251"/>
                  </a:cubicBezTo>
                  <a:lnTo>
                    <a:pt x="2516883" y="399807"/>
                  </a:lnTo>
                  <a:lnTo>
                    <a:pt x="2501977" y="390182"/>
                  </a:lnTo>
                  <a:cubicBezTo>
                    <a:pt x="2491419" y="383352"/>
                    <a:pt x="2487382" y="378695"/>
                    <a:pt x="2487382" y="373417"/>
                  </a:cubicBezTo>
                  <a:cubicBezTo>
                    <a:pt x="2487382" y="364724"/>
                    <a:pt x="2477445" y="353547"/>
                    <a:pt x="2469371" y="353547"/>
                  </a:cubicBezTo>
                  <a:cubicBezTo>
                    <a:pt x="2462540" y="353547"/>
                    <a:pt x="2450118" y="364413"/>
                    <a:pt x="2450118" y="370622"/>
                  </a:cubicBezTo>
                  <a:cubicBezTo>
                    <a:pt x="2450118" y="373106"/>
                    <a:pt x="2451671" y="378384"/>
                    <a:pt x="2453534" y="382731"/>
                  </a:cubicBezTo>
                  <a:cubicBezTo>
                    <a:pt x="2458503" y="393597"/>
                    <a:pt x="2447944" y="410052"/>
                    <a:pt x="2429623" y="418746"/>
                  </a:cubicBezTo>
                  <a:cubicBezTo>
                    <a:pt x="2413475" y="426507"/>
                    <a:pt x="2368448" y="431164"/>
                    <a:pt x="2365032" y="425266"/>
                  </a:cubicBezTo>
                  <a:cubicBezTo>
                    <a:pt x="2362237" y="420919"/>
                    <a:pt x="2346710" y="420919"/>
                    <a:pt x="2342052" y="425576"/>
                  </a:cubicBezTo>
                  <a:cubicBezTo>
                    <a:pt x="2339878" y="427749"/>
                    <a:pt x="2339568" y="430854"/>
                    <a:pt x="2341431" y="433959"/>
                  </a:cubicBezTo>
                  <a:cubicBezTo>
                    <a:pt x="2342984" y="437374"/>
                    <a:pt x="2341742" y="446067"/>
                    <a:pt x="2337705" y="458486"/>
                  </a:cubicBezTo>
                  <a:lnTo>
                    <a:pt x="2331494" y="477735"/>
                  </a:lnTo>
                  <a:lnTo>
                    <a:pt x="2298577" y="477735"/>
                  </a:lnTo>
                  <a:cubicBezTo>
                    <a:pt x="2280256" y="477735"/>
                    <a:pt x="2263797" y="476493"/>
                    <a:pt x="2261934" y="475251"/>
                  </a:cubicBezTo>
                  <a:cubicBezTo>
                    <a:pt x="2259760" y="474010"/>
                    <a:pt x="2255102" y="462522"/>
                    <a:pt x="2251065" y="449793"/>
                  </a:cubicBezTo>
                  <a:cubicBezTo>
                    <a:pt x="2245476" y="431785"/>
                    <a:pt x="2243923" y="419056"/>
                    <a:pt x="2243613" y="393908"/>
                  </a:cubicBezTo>
                  <a:cubicBezTo>
                    <a:pt x="2243613" y="364413"/>
                    <a:pt x="2244544" y="359446"/>
                    <a:pt x="2251997" y="343922"/>
                  </a:cubicBezTo>
                  <a:cubicBezTo>
                    <a:pt x="2265040" y="317842"/>
                    <a:pt x="2278082" y="313806"/>
                    <a:pt x="2306651" y="327156"/>
                  </a:cubicBezTo>
                  <a:cubicBezTo>
                    <a:pt x="2315967" y="331503"/>
                    <a:pt x="2326525" y="334918"/>
                    <a:pt x="2330252" y="334918"/>
                  </a:cubicBezTo>
                  <a:cubicBezTo>
                    <a:pt x="2337705" y="334918"/>
                    <a:pt x="2349194" y="323741"/>
                    <a:pt x="2377143" y="288968"/>
                  </a:cubicBezTo>
                  <a:cubicBezTo>
                    <a:pt x="2407264" y="251401"/>
                    <a:pt x="2431797" y="232463"/>
                    <a:pt x="2451050" y="232463"/>
                  </a:cubicBezTo>
                  <a:cubicBezTo>
                    <a:pt x="2455087" y="232463"/>
                    <a:pt x="2462229" y="236499"/>
                    <a:pt x="2467198" y="241777"/>
                  </a:cubicBezTo>
                  <a:cubicBezTo>
                    <a:pt x="2476514" y="251712"/>
                    <a:pt x="2483656" y="253264"/>
                    <a:pt x="2493904" y="247986"/>
                  </a:cubicBezTo>
                  <a:cubicBezTo>
                    <a:pt x="2498562" y="245502"/>
                    <a:pt x="2499493" y="242708"/>
                    <a:pt x="2497940" y="236188"/>
                  </a:cubicBezTo>
                  <a:cubicBezTo>
                    <a:pt x="2496698" y="231531"/>
                    <a:pt x="2493904" y="225632"/>
                    <a:pt x="2491730" y="222838"/>
                  </a:cubicBezTo>
                  <a:cubicBezTo>
                    <a:pt x="2486140" y="216629"/>
                    <a:pt x="2486140" y="209488"/>
                    <a:pt x="2492351" y="196758"/>
                  </a:cubicBezTo>
                  <a:cubicBezTo>
                    <a:pt x="2509120" y="161054"/>
                    <a:pt x="2566879" y="121624"/>
                    <a:pt x="2619049" y="109516"/>
                  </a:cubicBezTo>
                  <a:cubicBezTo>
                    <a:pt x="2647618" y="102996"/>
                    <a:pt x="2687367" y="105480"/>
                    <a:pt x="2708483" y="115104"/>
                  </a:cubicBezTo>
                  <a:close/>
                  <a:moveTo>
                    <a:pt x="2987964" y="190859"/>
                  </a:moveTo>
                  <a:cubicBezTo>
                    <a:pt x="3006907" y="197379"/>
                    <a:pt x="3022744" y="209177"/>
                    <a:pt x="3032060" y="223459"/>
                  </a:cubicBezTo>
                  <a:cubicBezTo>
                    <a:pt x="3038892" y="233704"/>
                    <a:pt x="3041997" y="235567"/>
                    <a:pt x="3051003" y="235567"/>
                  </a:cubicBezTo>
                  <a:cubicBezTo>
                    <a:pt x="3059698" y="235567"/>
                    <a:pt x="3062492" y="234015"/>
                    <a:pt x="3066529" y="226253"/>
                  </a:cubicBezTo>
                  <a:cubicBezTo>
                    <a:pt x="3072740" y="214455"/>
                    <a:pt x="3105967" y="197379"/>
                    <a:pt x="3132673" y="192101"/>
                  </a:cubicBezTo>
                  <a:cubicBezTo>
                    <a:pt x="3172422" y="184029"/>
                    <a:pt x="3206580" y="193654"/>
                    <a:pt x="3233286" y="220354"/>
                  </a:cubicBezTo>
                  <a:cubicBezTo>
                    <a:pt x="3289493" y="276550"/>
                    <a:pt x="3284214" y="377763"/>
                    <a:pt x="3222418" y="437995"/>
                  </a:cubicBezTo>
                  <a:cubicBezTo>
                    <a:pt x="3195401" y="464074"/>
                    <a:pt x="3127084" y="489223"/>
                    <a:pt x="3073982" y="492327"/>
                  </a:cubicBezTo>
                  <a:cubicBezTo>
                    <a:pt x="3051624" y="493880"/>
                    <a:pt x="3043860" y="492948"/>
                    <a:pt x="3026470" y="487049"/>
                  </a:cubicBezTo>
                  <a:cubicBezTo>
                    <a:pt x="2997591" y="477425"/>
                    <a:pt x="2968090" y="457244"/>
                    <a:pt x="2964363" y="444515"/>
                  </a:cubicBezTo>
                  <a:cubicBezTo>
                    <a:pt x="2961879" y="436442"/>
                    <a:pt x="2958774" y="433648"/>
                    <a:pt x="2947905" y="430233"/>
                  </a:cubicBezTo>
                  <a:lnTo>
                    <a:pt x="2934552" y="425886"/>
                  </a:lnTo>
                  <a:lnTo>
                    <a:pt x="2927410" y="441721"/>
                  </a:lnTo>
                  <a:cubicBezTo>
                    <a:pt x="2906604" y="487049"/>
                    <a:pt x="2869029" y="503504"/>
                    <a:pt x="2824312" y="486739"/>
                  </a:cubicBezTo>
                  <a:cubicBezTo>
                    <a:pt x="2799470" y="477425"/>
                    <a:pt x="2778043" y="462212"/>
                    <a:pt x="2776801" y="452897"/>
                  </a:cubicBezTo>
                  <a:cubicBezTo>
                    <a:pt x="2774316" y="435822"/>
                    <a:pt x="2756616" y="428370"/>
                    <a:pt x="2744505" y="439547"/>
                  </a:cubicBezTo>
                  <a:cubicBezTo>
                    <a:pt x="2738294" y="445136"/>
                    <a:pt x="2737363" y="453518"/>
                    <a:pt x="2742331" y="462522"/>
                  </a:cubicBezTo>
                  <a:cubicBezTo>
                    <a:pt x="2746989" y="471215"/>
                    <a:pt x="2736431" y="486739"/>
                    <a:pt x="2719662" y="496364"/>
                  </a:cubicBezTo>
                  <a:cubicBezTo>
                    <a:pt x="2708172" y="503194"/>
                    <a:pt x="2702583" y="504125"/>
                    <a:pt x="2678361" y="504125"/>
                  </a:cubicBezTo>
                  <a:cubicBezTo>
                    <a:pt x="2663145" y="503815"/>
                    <a:pt x="2647618" y="502883"/>
                    <a:pt x="2644202" y="501642"/>
                  </a:cubicBezTo>
                  <a:cubicBezTo>
                    <a:pt x="2640476" y="500089"/>
                    <a:pt x="2635818" y="500710"/>
                    <a:pt x="2632091" y="503504"/>
                  </a:cubicBezTo>
                  <a:cubicBezTo>
                    <a:pt x="2627433" y="506920"/>
                    <a:pt x="2627123" y="509093"/>
                    <a:pt x="2629607" y="514060"/>
                  </a:cubicBezTo>
                  <a:cubicBezTo>
                    <a:pt x="2631470" y="517476"/>
                    <a:pt x="2631781" y="521512"/>
                    <a:pt x="2630539" y="523064"/>
                  </a:cubicBezTo>
                  <a:cubicBezTo>
                    <a:pt x="2629297" y="524616"/>
                    <a:pt x="2626191" y="532689"/>
                    <a:pt x="2624018" y="540761"/>
                  </a:cubicBezTo>
                  <a:lnTo>
                    <a:pt x="2619981" y="555664"/>
                  </a:lnTo>
                  <a:lnTo>
                    <a:pt x="2583959" y="554732"/>
                  </a:lnTo>
                  <a:lnTo>
                    <a:pt x="2547937" y="553801"/>
                  </a:lnTo>
                  <a:lnTo>
                    <a:pt x="2540794" y="533620"/>
                  </a:lnTo>
                  <a:cubicBezTo>
                    <a:pt x="2525268" y="491086"/>
                    <a:pt x="2528994" y="432717"/>
                    <a:pt x="2548247" y="409742"/>
                  </a:cubicBezTo>
                  <a:cubicBezTo>
                    <a:pt x="2558805" y="397323"/>
                    <a:pt x="2575574" y="396702"/>
                    <a:pt x="2600727" y="408190"/>
                  </a:cubicBezTo>
                  <a:lnTo>
                    <a:pt x="2618428" y="416262"/>
                  </a:lnTo>
                  <a:lnTo>
                    <a:pt x="2626812" y="410363"/>
                  </a:lnTo>
                  <a:cubicBezTo>
                    <a:pt x="2631160" y="406948"/>
                    <a:pt x="2641097" y="396702"/>
                    <a:pt x="2648550" y="387388"/>
                  </a:cubicBezTo>
                  <a:cubicBezTo>
                    <a:pt x="2694509" y="330261"/>
                    <a:pt x="2715004" y="313185"/>
                    <a:pt x="2737673" y="313185"/>
                  </a:cubicBezTo>
                  <a:cubicBezTo>
                    <a:pt x="2746058" y="313185"/>
                    <a:pt x="2751337" y="314738"/>
                    <a:pt x="2752268" y="317532"/>
                  </a:cubicBezTo>
                  <a:cubicBezTo>
                    <a:pt x="2753200" y="320016"/>
                    <a:pt x="2757858" y="324362"/>
                    <a:pt x="2762205" y="327467"/>
                  </a:cubicBezTo>
                  <a:cubicBezTo>
                    <a:pt x="2779906" y="338954"/>
                    <a:pt x="2793259" y="319395"/>
                    <a:pt x="2779595" y="302008"/>
                  </a:cubicBezTo>
                  <a:cubicBezTo>
                    <a:pt x="2774627" y="295799"/>
                    <a:pt x="2774006" y="292384"/>
                    <a:pt x="2776490" y="284622"/>
                  </a:cubicBezTo>
                  <a:cubicBezTo>
                    <a:pt x="2787980" y="243640"/>
                    <a:pt x="2855366" y="197379"/>
                    <a:pt x="2919646" y="186202"/>
                  </a:cubicBezTo>
                  <a:cubicBezTo>
                    <a:pt x="2940142" y="182477"/>
                    <a:pt x="2970264" y="184650"/>
                    <a:pt x="2987964" y="190859"/>
                  </a:cubicBezTo>
                  <a:close/>
                  <a:moveTo>
                    <a:pt x="2205417" y="347027"/>
                  </a:moveTo>
                  <a:lnTo>
                    <a:pt x="2217217" y="354167"/>
                  </a:lnTo>
                  <a:lnTo>
                    <a:pt x="2215354" y="379316"/>
                  </a:lnTo>
                  <a:cubicBezTo>
                    <a:pt x="2213491" y="403843"/>
                    <a:pt x="2219701" y="454760"/>
                    <a:pt x="2225912" y="467800"/>
                  </a:cubicBezTo>
                  <a:cubicBezTo>
                    <a:pt x="2227465" y="470905"/>
                    <a:pt x="2226844" y="514992"/>
                    <a:pt x="2224670" y="566220"/>
                  </a:cubicBezTo>
                  <a:cubicBezTo>
                    <a:pt x="2222496" y="617448"/>
                    <a:pt x="2220012" y="694134"/>
                    <a:pt x="2218770" y="736669"/>
                  </a:cubicBezTo>
                  <a:lnTo>
                    <a:pt x="2216596" y="814287"/>
                  </a:lnTo>
                  <a:lnTo>
                    <a:pt x="2210075" y="804972"/>
                  </a:lnTo>
                  <a:cubicBezTo>
                    <a:pt x="2206659" y="800005"/>
                    <a:pt x="2191753" y="784171"/>
                    <a:pt x="2177158" y="769579"/>
                  </a:cubicBezTo>
                  <a:cubicBezTo>
                    <a:pt x="2157595" y="750019"/>
                    <a:pt x="2143931" y="739773"/>
                    <a:pt x="2125299" y="730149"/>
                  </a:cubicBezTo>
                  <a:lnTo>
                    <a:pt x="2100146" y="716798"/>
                  </a:lnTo>
                  <a:lnTo>
                    <a:pt x="2098282" y="688235"/>
                  </a:lnTo>
                  <a:cubicBezTo>
                    <a:pt x="2097040" y="672401"/>
                    <a:pt x="2094867" y="602855"/>
                    <a:pt x="2092693" y="533620"/>
                  </a:cubicBezTo>
                  <a:cubicBezTo>
                    <a:pt x="2090830" y="464385"/>
                    <a:pt x="2088966" y="406016"/>
                    <a:pt x="2088035" y="403843"/>
                  </a:cubicBezTo>
                  <a:cubicBezTo>
                    <a:pt x="2087414" y="401980"/>
                    <a:pt x="2082135" y="400117"/>
                    <a:pt x="2075924" y="400117"/>
                  </a:cubicBezTo>
                  <a:cubicBezTo>
                    <a:pt x="2064434" y="400117"/>
                    <a:pt x="2063503" y="398565"/>
                    <a:pt x="2067850" y="386767"/>
                  </a:cubicBezTo>
                  <a:cubicBezTo>
                    <a:pt x="2070645" y="379626"/>
                    <a:pt x="2072508" y="379005"/>
                    <a:pt x="2098282" y="377763"/>
                  </a:cubicBezTo>
                  <a:cubicBezTo>
                    <a:pt x="2132131" y="376211"/>
                    <a:pt x="2157595" y="365034"/>
                    <a:pt x="2172190" y="345164"/>
                  </a:cubicBezTo>
                  <a:cubicBezTo>
                    <a:pt x="2180574" y="333987"/>
                    <a:pt x="2182127" y="333055"/>
                    <a:pt x="2187716" y="336160"/>
                  </a:cubicBezTo>
                  <a:cubicBezTo>
                    <a:pt x="2191132" y="338333"/>
                    <a:pt x="2199206" y="342991"/>
                    <a:pt x="2205417" y="347027"/>
                  </a:cubicBezTo>
                  <a:close/>
                  <a:moveTo>
                    <a:pt x="2504462" y="469352"/>
                  </a:moveTo>
                  <a:cubicBezTo>
                    <a:pt x="2504462" y="501952"/>
                    <a:pt x="2506014" y="518717"/>
                    <a:pt x="2510051" y="533310"/>
                  </a:cubicBezTo>
                  <a:cubicBezTo>
                    <a:pt x="2515330" y="552559"/>
                    <a:pt x="2515330" y="560942"/>
                    <a:pt x="2509120" y="747535"/>
                  </a:cubicBezTo>
                  <a:cubicBezTo>
                    <a:pt x="2505704" y="854337"/>
                    <a:pt x="2501667" y="973248"/>
                    <a:pt x="2499804" y="1011747"/>
                  </a:cubicBezTo>
                  <a:cubicBezTo>
                    <a:pt x="2498251" y="1050245"/>
                    <a:pt x="2495146" y="1129726"/>
                    <a:pt x="2493593" y="1188716"/>
                  </a:cubicBezTo>
                  <a:cubicBezTo>
                    <a:pt x="2490798" y="1279063"/>
                    <a:pt x="2483966" y="1486768"/>
                    <a:pt x="2475893" y="1712481"/>
                  </a:cubicBezTo>
                  <a:cubicBezTo>
                    <a:pt x="2474961" y="1741976"/>
                    <a:pt x="2472787" y="1766193"/>
                    <a:pt x="2471235" y="1766193"/>
                  </a:cubicBezTo>
                  <a:cubicBezTo>
                    <a:pt x="2465024" y="1766193"/>
                    <a:pt x="2428381" y="1737319"/>
                    <a:pt x="2428381" y="1732662"/>
                  </a:cubicBezTo>
                  <a:cubicBezTo>
                    <a:pt x="2428381" y="1729557"/>
                    <a:pt x="2426828" y="1686712"/>
                    <a:pt x="2425275" y="1637347"/>
                  </a:cubicBezTo>
                  <a:cubicBezTo>
                    <a:pt x="2423723" y="1587672"/>
                    <a:pt x="2420928" y="1503223"/>
                    <a:pt x="2419065" y="1449512"/>
                  </a:cubicBezTo>
                  <a:cubicBezTo>
                    <a:pt x="2417512" y="1395800"/>
                    <a:pt x="2414407" y="1318803"/>
                    <a:pt x="2412854" y="1278752"/>
                  </a:cubicBezTo>
                  <a:cubicBezTo>
                    <a:pt x="2410991" y="1238701"/>
                    <a:pt x="2407575" y="1138730"/>
                    <a:pt x="2405091" y="1056765"/>
                  </a:cubicBezTo>
                  <a:cubicBezTo>
                    <a:pt x="2395775" y="760265"/>
                    <a:pt x="2390806" y="613411"/>
                    <a:pt x="2386148" y="515613"/>
                  </a:cubicBezTo>
                  <a:lnTo>
                    <a:pt x="2384285" y="477735"/>
                  </a:lnTo>
                  <a:lnTo>
                    <a:pt x="2373727" y="477735"/>
                  </a:lnTo>
                  <a:cubicBezTo>
                    <a:pt x="2362858" y="477735"/>
                    <a:pt x="2361616" y="475872"/>
                    <a:pt x="2365032" y="463454"/>
                  </a:cubicBezTo>
                  <a:cubicBezTo>
                    <a:pt x="2366584" y="457244"/>
                    <a:pt x="2369379" y="456623"/>
                    <a:pt x="2394222" y="455381"/>
                  </a:cubicBezTo>
                  <a:cubicBezTo>
                    <a:pt x="2417201" y="454450"/>
                    <a:pt x="2424654" y="452587"/>
                    <a:pt x="2442044" y="443894"/>
                  </a:cubicBezTo>
                  <a:cubicBezTo>
                    <a:pt x="2456639" y="436753"/>
                    <a:pt x="2465024" y="430233"/>
                    <a:pt x="2470613" y="421850"/>
                  </a:cubicBezTo>
                  <a:lnTo>
                    <a:pt x="2478687" y="409742"/>
                  </a:lnTo>
                  <a:lnTo>
                    <a:pt x="2491419" y="417814"/>
                  </a:lnTo>
                  <a:lnTo>
                    <a:pt x="2504462" y="425576"/>
                  </a:lnTo>
                  <a:lnTo>
                    <a:pt x="2504462" y="469352"/>
                  </a:lnTo>
                  <a:close/>
                  <a:moveTo>
                    <a:pt x="2060087" y="434890"/>
                  </a:moveTo>
                  <a:cubicBezTo>
                    <a:pt x="2061018" y="438926"/>
                    <a:pt x="2062260" y="467490"/>
                    <a:pt x="2063192" y="498537"/>
                  </a:cubicBezTo>
                  <a:lnTo>
                    <a:pt x="2064745" y="555353"/>
                  </a:lnTo>
                  <a:lnTo>
                    <a:pt x="2010712" y="555353"/>
                  </a:lnTo>
                  <a:cubicBezTo>
                    <a:pt x="1981211" y="555353"/>
                    <a:pt x="1956058" y="554111"/>
                    <a:pt x="1955126" y="552869"/>
                  </a:cubicBezTo>
                  <a:cubicBezTo>
                    <a:pt x="1954194" y="551317"/>
                    <a:pt x="1954505" y="522754"/>
                    <a:pt x="1955436" y="489223"/>
                  </a:cubicBezTo>
                  <a:lnTo>
                    <a:pt x="1957300" y="428060"/>
                  </a:lnTo>
                  <a:lnTo>
                    <a:pt x="2007917" y="428060"/>
                  </a:lnTo>
                  <a:cubicBezTo>
                    <a:pt x="2058223" y="428060"/>
                    <a:pt x="2058844" y="428060"/>
                    <a:pt x="2060087" y="434890"/>
                  </a:cubicBezTo>
                  <a:close/>
                  <a:moveTo>
                    <a:pt x="2358200" y="521822"/>
                  </a:moveTo>
                  <a:cubicBezTo>
                    <a:pt x="2359132" y="530826"/>
                    <a:pt x="2360374" y="558768"/>
                    <a:pt x="2360684" y="583917"/>
                  </a:cubicBezTo>
                  <a:lnTo>
                    <a:pt x="2361616" y="629556"/>
                  </a:lnTo>
                  <a:lnTo>
                    <a:pt x="2306030" y="630487"/>
                  </a:lnTo>
                  <a:lnTo>
                    <a:pt x="2250444" y="631419"/>
                  </a:lnTo>
                  <a:lnTo>
                    <a:pt x="2252618" y="594473"/>
                  </a:lnTo>
                  <a:cubicBezTo>
                    <a:pt x="2253550" y="573981"/>
                    <a:pt x="2254481" y="545729"/>
                    <a:pt x="2254481" y="531447"/>
                  </a:cubicBezTo>
                  <a:lnTo>
                    <a:pt x="2254481" y="505678"/>
                  </a:lnTo>
                  <a:lnTo>
                    <a:pt x="2305409" y="505678"/>
                  </a:lnTo>
                  <a:lnTo>
                    <a:pt x="2356647" y="505678"/>
                  </a:lnTo>
                  <a:lnTo>
                    <a:pt x="2358200" y="521822"/>
                  </a:lnTo>
                  <a:close/>
                  <a:moveTo>
                    <a:pt x="2066297" y="602234"/>
                  </a:moveTo>
                  <a:cubicBezTo>
                    <a:pt x="2067229" y="612790"/>
                    <a:pt x="2068161" y="637318"/>
                    <a:pt x="2068161" y="656567"/>
                  </a:cubicBezTo>
                  <a:lnTo>
                    <a:pt x="2068161" y="691961"/>
                  </a:lnTo>
                  <a:lnTo>
                    <a:pt x="2009159" y="691961"/>
                  </a:lnTo>
                  <a:lnTo>
                    <a:pt x="1950157" y="691961"/>
                  </a:lnTo>
                  <a:lnTo>
                    <a:pt x="1950157" y="656567"/>
                  </a:lnTo>
                  <a:cubicBezTo>
                    <a:pt x="1950157" y="637318"/>
                    <a:pt x="1951089" y="612790"/>
                    <a:pt x="1952021" y="602234"/>
                  </a:cubicBezTo>
                  <a:lnTo>
                    <a:pt x="1954194" y="583296"/>
                  </a:lnTo>
                  <a:lnTo>
                    <a:pt x="2009159" y="583296"/>
                  </a:lnTo>
                  <a:lnTo>
                    <a:pt x="2064124" y="583296"/>
                  </a:lnTo>
                  <a:lnTo>
                    <a:pt x="2066297" y="602234"/>
                  </a:lnTo>
                  <a:close/>
                  <a:moveTo>
                    <a:pt x="2646687" y="619621"/>
                  </a:moveTo>
                  <a:cubicBezTo>
                    <a:pt x="2647929" y="637628"/>
                    <a:pt x="2648860" y="665571"/>
                    <a:pt x="2648860" y="681715"/>
                  </a:cubicBezTo>
                  <a:lnTo>
                    <a:pt x="2648860" y="710589"/>
                  </a:lnTo>
                  <a:lnTo>
                    <a:pt x="2594517" y="710589"/>
                  </a:lnTo>
                  <a:lnTo>
                    <a:pt x="2540173" y="710589"/>
                  </a:lnTo>
                  <a:lnTo>
                    <a:pt x="2540173" y="686372"/>
                  </a:lnTo>
                  <a:cubicBezTo>
                    <a:pt x="2540173" y="672711"/>
                    <a:pt x="2541105" y="644769"/>
                    <a:pt x="2542347" y="624278"/>
                  </a:cubicBezTo>
                  <a:lnTo>
                    <a:pt x="2544210" y="586400"/>
                  </a:lnTo>
                  <a:lnTo>
                    <a:pt x="2594517" y="586400"/>
                  </a:lnTo>
                  <a:lnTo>
                    <a:pt x="2644823" y="586400"/>
                  </a:lnTo>
                  <a:lnTo>
                    <a:pt x="2646687" y="619621"/>
                  </a:lnTo>
                  <a:close/>
                  <a:moveTo>
                    <a:pt x="2363168" y="675506"/>
                  </a:moveTo>
                  <a:cubicBezTo>
                    <a:pt x="2363168" y="683888"/>
                    <a:pt x="2364100" y="708105"/>
                    <a:pt x="2365342" y="729838"/>
                  </a:cubicBezTo>
                  <a:lnTo>
                    <a:pt x="2367205" y="769579"/>
                  </a:lnTo>
                  <a:lnTo>
                    <a:pt x="2306651" y="769579"/>
                  </a:lnTo>
                  <a:lnTo>
                    <a:pt x="2246407" y="769579"/>
                  </a:lnTo>
                  <a:lnTo>
                    <a:pt x="2247339" y="725181"/>
                  </a:lnTo>
                  <a:cubicBezTo>
                    <a:pt x="2247960" y="700964"/>
                    <a:pt x="2249202" y="676437"/>
                    <a:pt x="2250134" y="670849"/>
                  </a:cubicBezTo>
                  <a:lnTo>
                    <a:pt x="2251687" y="660914"/>
                  </a:lnTo>
                  <a:lnTo>
                    <a:pt x="2307272" y="660914"/>
                  </a:lnTo>
                  <a:lnTo>
                    <a:pt x="2363168" y="660914"/>
                  </a:lnTo>
                  <a:lnTo>
                    <a:pt x="2363168" y="675506"/>
                  </a:lnTo>
                  <a:close/>
                  <a:moveTo>
                    <a:pt x="1961026" y="723008"/>
                  </a:moveTo>
                  <a:cubicBezTo>
                    <a:pt x="1952331" y="726734"/>
                    <a:pt x="1947052" y="726734"/>
                    <a:pt x="1947052" y="723008"/>
                  </a:cubicBezTo>
                  <a:cubicBezTo>
                    <a:pt x="1947052" y="721145"/>
                    <a:pt x="1951710" y="719903"/>
                    <a:pt x="1957300" y="720214"/>
                  </a:cubicBezTo>
                  <a:cubicBezTo>
                    <a:pt x="1965684" y="720214"/>
                    <a:pt x="1966305" y="720835"/>
                    <a:pt x="1961026" y="723008"/>
                  </a:cubicBezTo>
                  <a:close/>
                  <a:moveTo>
                    <a:pt x="2103872" y="750640"/>
                  </a:moveTo>
                  <a:cubicBezTo>
                    <a:pt x="2127162" y="762127"/>
                    <a:pt x="2136478" y="768958"/>
                    <a:pt x="2160079" y="792554"/>
                  </a:cubicBezTo>
                  <a:cubicBezTo>
                    <a:pt x="2182748" y="815528"/>
                    <a:pt x="2190511" y="825774"/>
                    <a:pt x="2201069" y="847197"/>
                  </a:cubicBezTo>
                  <a:cubicBezTo>
                    <a:pt x="2219080" y="884143"/>
                    <a:pt x="2224670" y="907118"/>
                    <a:pt x="2224670" y="948100"/>
                  </a:cubicBezTo>
                  <a:cubicBezTo>
                    <a:pt x="2224670" y="1007400"/>
                    <a:pt x="2209454" y="1046830"/>
                    <a:pt x="2172190" y="1084707"/>
                  </a:cubicBezTo>
                  <a:cubicBezTo>
                    <a:pt x="2147347" y="1109856"/>
                    <a:pt x="2119709" y="1129105"/>
                    <a:pt x="2093624" y="1139351"/>
                  </a:cubicBezTo>
                  <a:cubicBezTo>
                    <a:pt x="2074682" y="1146802"/>
                    <a:pt x="2037107" y="1148975"/>
                    <a:pt x="2015370" y="1144008"/>
                  </a:cubicBezTo>
                  <a:cubicBezTo>
                    <a:pt x="2004811" y="1141834"/>
                    <a:pt x="2004190" y="1142145"/>
                    <a:pt x="1999222" y="1152701"/>
                  </a:cubicBezTo>
                  <a:cubicBezTo>
                    <a:pt x="1993322" y="1164809"/>
                    <a:pt x="1992390" y="1163567"/>
                    <a:pt x="2013817" y="1175055"/>
                  </a:cubicBezTo>
                  <a:cubicBezTo>
                    <a:pt x="2029344" y="1183437"/>
                    <a:pt x="2018164" y="1220384"/>
                    <a:pt x="1993322" y="1242738"/>
                  </a:cubicBezTo>
                  <a:cubicBezTo>
                    <a:pt x="1975000" y="1259193"/>
                    <a:pt x="1958852" y="1266954"/>
                    <a:pt x="1929352" y="1273785"/>
                  </a:cubicBezTo>
                  <a:cubicBezTo>
                    <a:pt x="1900472" y="1280305"/>
                    <a:pt x="1842402" y="1280305"/>
                    <a:pt x="1803896" y="1273785"/>
                  </a:cubicBezTo>
                  <a:cubicBezTo>
                    <a:pt x="1732162" y="1261676"/>
                    <a:pt x="1652044" y="1224109"/>
                    <a:pt x="1652044" y="1202376"/>
                  </a:cubicBezTo>
                  <a:cubicBezTo>
                    <a:pt x="1652044" y="1192131"/>
                    <a:pt x="1641486" y="1182506"/>
                    <a:pt x="1630617" y="1182506"/>
                  </a:cubicBezTo>
                  <a:cubicBezTo>
                    <a:pt x="1618506" y="1182506"/>
                    <a:pt x="1613538" y="1189336"/>
                    <a:pt x="1615712" y="1203929"/>
                  </a:cubicBezTo>
                  <a:cubicBezTo>
                    <a:pt x="1617575" y="1218210"/>
                    <a:pt x="1615091" y="1221315"/>
                    <a:pt x="1590558" y="1233423"/>
                  </a:cubicBezTo>
                  <a:cubicBezTo>
                    <a:pt x="1565094" y="1246463"/>
                    <a:pt x="1545220" y="1248637"/>
                    <a:pt x="1498019" y="1244911"/>
                  </a:cubicBezTo>
                  <a:cubicBezTo>
                    <a:pt x="1411380" y="1237460"/>
                    <a:pt x="1389642" y="1250810"/>
                    <a:pt x="1315425" y="1353886"/>
                  </a:cubicBezTo>
                  <a:lnTo>
                    <a:pt x="1291513" y="1387417"/>
                  </a:lnTo>
                  <a:lnTo>
                    <a:pt x="1212638" y="1387417"/>
                  </a:lnTo>
                  <a:cubicBezTo>
                    <a:pt x="1169163" y="1387417"/>
                    <a:pt x="1133141" y="1386176"/>
                    <a:pt x="1132209" y="1384623"/>
                  </a:cubicBezTo>
                  <a:cubicBezTo>
                    <a:pt x="1131278" y="1383381"/>
                    <a:pt x="1128793" y="1368789"/>
                    <a:pt x="1126930" y="1352334"/>
                  </a:cubicBezTo>
                  <a:cubicBezTo>
                    <a:pt x="1122893" y="1316940"/>
                    <a:pt x="1126620" y="1274095"/>
                    <a:pt x="1138109" y="1226904"/>
                  </a:cubicBezTo>
                  <a:cubicBezTo>
                    <a:pt x="1158915" y="1140903"/>
                    <a:pt x="1194316" y="1105199"/>
                    <a:pt x="1241828" y="1121964"/>
                  </a:cubicBezTo>
                  <a:cubicBezTo>
                    <a:pt x="1263565" y="1129415"/>
                    <a:pt x="1270087" y="1122896"/>
                    <a:pt x="1270087" y="1091848"/>
                  </a:cubicBezTo>
                  <a:cubicBezTo>
                    <a:pt x="1270397" y="1066079"/>
                    <a:pt x="1277850" y="1049935"/>
                    <a:pt x="1299587" y="1028823"/>
                  </a:cubicBezTo>
                  <a:cubicBezTo>
                    <a:pt x="1321946" y="1006779"/>
                    <a:pt x="1336230" y="998707"/>
                    <a:pt x="1376289" y="985977"/>
                  </a:cubicBezTo>
                  <a:cubicBezTo>
                    <a:pt x="1411690" y="974490"/>
                    <a:pt x="1437465" y="959587"/>
                    <a:pt x="1453613" y="940959"/>
                  </a:cubicBezTo>
                  <a:cubicBezTo>
                    <a:pt x="1459202" y="934750"/>
                    <a:pt x="1472555" y="916121"/>
                    <a:pt x="1483113" y="899977"/>
                  </a:cubicBezTo>
                  <a:cubicBezTo>
                    <a:pt x="1511993" y="855890"/>
                    <a:pt x="1542115" y="829189"/>
                    <a:pt x="1591490" y="804351"/>
                  </a:cubicBezTo>
                  <a:cubicBezTo>
                    <a:pt x="1631859" y="783860"/>
                    <a:pt x="1661671" y="775167"/>
                    <a:pt x="1697072" y="773304"/>
                  </a:cubicBezTo>
                  <a:cubicBezTo>
                    <a:pt x="1732783" y="771752"/>
                    <a:pt x="1747378" y="774857"/>
                    <a:pt x="1767874" y="788517"/>
                  </a:cubicBezTo>
                  <a:cubicBezTo>
                    <a:pt x="1776879" y="794416"/>
                    <a:pt x="1786506" y="798142"/>
                    <a:pt x="1792716" y="798142"/>
                  </a:cubicBezTo>
                  <a:cubicBezTo>
                    <a:pt x="1797995" y="798142"/>
                    <a:pt x="1828428" y="790070"/>
                    <a:pt x="1860102" y="780756"/>
                  </a:cubicBezTo>
                  <a:cubicBezTo>
                    <a:pt x="1960716" y="750329"/>
                    <a:pt x="2029344" y="735116"/>
                    <a:pt x="2058844" y="736358"/>
                  </a:cubicBezTo>
                  <a:cubicBezTo>
                    <a:pt x="2071576" y="736979"/>
                    <a:pt x="2083066" y="740705"/>
                    <a:pt x="2103872" y="750640"/>
                  </a:cubicBezTo>
                  <a:close/>
                  <a:moveTo>
                    <a:pt x="2651966" y="768958"/>
                  </a:moveTo>
                  <a:cubicBezTo>
                    <a:pt x="2651966" y="786034"/>
                    <a:pt x="2652897" y="810250"/>
                    <a:pt x="2653829" y="823290"/>
                  </a:cubicBezTo>
                  <a:lnTo>
                    <a:pt x="2656003" y="847197"/>
                  </a:lnTo>
                  <a:lnTo>
                    <a:pt x="2594517" y="847197"/>
                  </a:lnTo>
                  <a:lnTo>
                    <a:pt x="2533031" y="847197"/>
                  </a:lnTo>
                  <a:lnTo>
                    <a:pt x="2534894" y="816770"/>
                  </a:lnTo>
                  <a:cubicBezTo>
                    <a:pt x="2536136" y="800315"/>
                    <a:pt x="2537068" y="775788"/>
                    <a:pt x="2537068" y="762438"/>
                  </a:cubicBezTo>
                  <a:lnTo>
                    <a:pt x="2537068" y="738531"/>
                  </a:lnTo>
                  <a:lnTo>
                    <a:pt x="2594517" y="738531"/>
                  </a:lnTo>
                  <a:lnTo>
                    <a:pt x="2651966" y="738531"/>
                  </a:lnTo>
                  <a:lnTo>
                    <a:pt x="2651966" y="768958"/>
                  </a:lnTo>
                  <a:close/>
                  <a:moveTo>
                    <a:pt x="2367516" y="810561"/>
                  </a:moveTo>
                  <a:cubicBezTo>
                    <a:pt x="2368448" y="818012"/>
                    <a:pt x="2370000" y="852164"/>
                    <a:pt x="2370932" y="886626"/>
                  </a:cubicBezTo>
                  <a:lnTo>
                    <a:pt x="2372795" y="949652"/>
                  </a:lnTo>
                  <a:lnTo>
                    <a:pt x="2314104" y="949652"/>
                  </a:lnTo>
                  <a:lnTo>
                    <a:pt x="2255413" y="949652"/>
                  </a:lnTo>
                  <a:lnTo>
                    <a:pt x="2253550" y="926988"/>
                  </a:lnTo>
                  <a:cubicBezTo>
                    <a:pt x="2252308" y="914879"/>
                    <a:pt x="2249513" y="896562"/>
                    <a:pt x="2246718" y="886626"/>
                  </a:cubicBezTo>
                  <a:cubicBezTo>
                    <a:pt x="2243302" y="872966"/>
                    <a:pt x="2242681" y="860236"/>
                    <a:pt x="2244234" y="832915"/>
                  </a:cubicBezTo>
                  <a:lnTo>
                    <a:pt x="2246097" y="797521"/>
                  </a:lnTo>
                  <a:lnTo>
                    <a:pt x="2306030" y="797521"/>
                  </a:lnTo>
                  <a:lnTo>
                    <a:pt x="2365963" y="797521"/>
                  </a:lnTo>
                  <a:lnTo>
                    <a:pt x="2367516" y="810561"/>
                  </a:lnTo>
                  <a:close/>
                  <a:moveTo>
                    <a:pt x="2656313" y="916121"/>
                  </a:moveTo>
                  <a:cubicBezTo>
                    <a:pt x="2657245" y="937233"/>
                    <a:pt x="2658797" y="970764"/>
                    <a:pt x="2659418" y="990635"/>
                  </a:cubicBezTo>
                  <a:lnTo>
                    <a:pt x="2660971" y="1027270"/>
                  </a:lnTo>
                  <a:lnTo>
                    <a:pt x="2594517" y="1027270"/>
                  </a:lnTo>
                  <a:lnTo>
                    <a:pt x="2528062" y="1027270"/>
                  </a:lnTo>
                  <a:lnTo>
                    <a:pt x="2529615" y="972006"/>
                  </a:lnTo>
                  <a:cubicBezTo>
                    <a:pt x="2530547" y="941890"/>
                    <a:pt x="2531789" y="908360"/>
                    <a:pt x="2532720" y="897493"/>
                  </a:cubicBezTo>
                  <a:lnTo>
                    <a:pt x="2534584" y="878244"/>
                  </a:lnTo>
                  <a:lnTo>
                    <a:pt x="2594517" y="878244"/>
                  </a:lnTo>
                  <a:lnTo>
                    <a:pt x="2654450" y="878244"/>
                  </a:lnTo>
                  <a:lnTo>
                    <a:pt x="2656313" y="916121"/>
                  </a:lnTo>
                  <a:close/>
                  <a:moveTo>
                    <a:pt x="1275055" y="979147"/>
                  </a:moveTo>
                  <a:cubicBezTo>
                    <a:pt x="1300830" y="986909"/>
                    <a:pt x="1300830" y="987219"/>
                    <a:pt x="1278782" y="1009263"/>
                  </a:cubicBezTo>
                  <a:cubicBezTo>
                    <a:pt x="1256423" y="1031617"/>
                    <a:pt x="1245865" y="1050245"/>
                    <a:pt x="1243070" y="1072910"/>
                  </a:cubicBezTo>
                  <a:lnTo>
                    <a:pt x="1241517" y="1088433"/>
                  </a:lnTo>
                  <a:lnTo>
                    <a:pt x="1220712" y="1088433"/>
                  </a:lnTo>
                  <a:cubicBezTo>
                    <a:pt x="1182516" y="1087812"/>
                    <a:pt x="1154568" y="1110477"/>
                    <a:pt x="1130035" y="1162325"/>
                  </a:cubicBezTo>
                  <a:cubicBezTo>
                    <a:pt x="1102398" y="1220073"/>
                    <a:pt x="1090287" y="1311973"/>
                    <a:pt x="1101466" y="1377172"/>
                  </a:cubicBezTo>
                  <a:lnTo>
                    <a:pt x="1103019" y="1387417"/>
                  </a:lnTo>
                  <a:lnTo>
                    <a:pt x="1018864" y="1387417"/>
                  </a:lnTo>
                  <a:cubicBezTo>
                    <a:pt x="936883" y="1387417"/>
                    <a:pt x="934088" y="1387107"/>
                    <a:pt x="925393" y="1380587"/>
                  </a:cubicBezTo>
                  <a:cubicBezTo>
                    <a:pt x="920114" y="1376861"/>
                    <a:pt x="916077" y="1371273"/>
                    <a:pt x="916077" y="1368168"/>
                  </a:cubicBezTo>
                  <a:cubicBezTo>
                    <a:pt x="916077" y="1360717"/>
                    <a:pt x="902414" y="1347056"/>
                    <a:pt x="894961" y="1347056"/>
                  </a:cubicBezTo>
                  <a:cubicBezTo>
                    <a:pt x="885955" y="1347056"/>
                    <a:pt x="878192" y="1357612"/>
                    <a:pt x="879123" y="1368168"/>
                  </a:cubicBezTo>
                  <a:cubicBezTo>
                    <a:pt x="880366" y="1379966"/>
                    <a:pt x="876018" y="1385244"/>
                    <a:pt x="856144" y="1393937"/>
                  </a:cubicBezTo>
                  <a:cubicBezTo>
                    <a:pt x="840928" y="1401078"/>
                    <a:pt x="837201" y="1401389"/>
                    <a:pt x="785342" y="1400457"/>
                  </a:cubicBezTo>
                  <a:cubicBezTo>
                    <a:pt x="736588" y="1399526"/>
                    <a:pt x="728825" y="1400147"/>
                    <a:pt x="713609" y="1406046"/>
                  </a:cubicBezTo>
                  <a:cubicBezTo>
                    <a:pt x="692492" y="1413808"/>
                    <a:pt x="664234" y="1442060"/>
                    <a:pt x="630385" y="1488942"/>
                  </a:cubicBezTo>
                  <a:lnTo>
                    <a:pt x="607406" y="1520920"/>
                  </a:lnTo>
                  <a:lnTo>
                    <a:pt x="541572" y="1520920"/>
                  </a:lnTo>
                  <a:lnTo>
                    <a:pt x="475739" y="1520920"/>
                  </a:lnTo>
                  <a:lnTo>
                    <a:pt x="473255" y="1507570"/>
                  </a:lnTo>
                  <a:cubicBezTo>
                    <a:pt x="468907" y="1484285"/>
                    <a:pt x="471392" y="1433678"/>
                    <a:pt x="477913" y="1400457"/>
                  </a:cubicBezTo>
                  <a:cubicBezTo>
                    <a:pt x="488160" y="1351713"/>
                    <a:pt x="505861" y="1316319"/>
                    <a:pt x="526356" y="1303590"/>
                  </a:cubicBezTo>
                  <a:cubicBezTo>
                    <a:pt x="537846" y="1296449"/>
                    <a:pt x="547162" y="1295828"/>
                    <a:pt x="567036" y="1301106"/>
                  </a:cubicBezTo>
                  <a:cubicBezTo>
                    <a:pt x="580700" y="1304832"/>
                    <a:pt x="581631" y="1304521"/>
                    <a:pt x="587221" y="1297691"/>
                  </a:cubicBezTo>
                  <a:cubicBezTo>
                    <a:pt x="591568" y="1292724"/>
                    <a:pt x="593121" y="1285583"/>
                    <a:pt x="593121" y="1273474"/>
                  </a:cubicBezTo>
                  <a:cubicBezTo>
                    <a:pt x="593121" y="1251431"/>
                    <a:pt x="599021" y="1239322"/>
                    <a:pt x="619206" y="1220384"/>
                  </a:cubicBezTo>
                  <a:cubicBezTo>
                    <a:pt x="637838" y="1202687"/>
                    <a:pt x="652123" y="1194614"/>
                    <a:pt x="678518" y="1187163"/>
                  </a:cubicBezTo>
                  <a:cubicBezTo>
                    <a:pt x="717646" y="1175676"/>
                    <a:pt x="748078" y="1153011"/>
                    <a:pt x="767021" y="1120722"/>
                  </a:cubicBezTo>
                  <a:cubicBezTo>
                    <a:pt x="797142" y="1069184"/>
                    <a:pt x="848070" y="1031617"/>
                    <a:pt x="912661" y="1012988"/>
                  </a:cubicBezTo>
                  <a:cubicBezTo>
                    <a:pt x="952099" y="1001812"/>
                    <a:pt x="981910" y="1003053"/>
                    <a:pt x="1007064" y="1017335"/>
                  </a:cubicBezTo>
                  <a:cubicBezTo>
                    <a:pt x="1027870" y="1029133"/>
                    <a:pt x="1031907" y="1029133"/>
                    <a:pt x="1060476" y="1021061"/>
                  </a:cubicBezTo>
                  <a:cubicBezTo>
                    <a:pt x="1170094" y="989393"/>
                    <a:pt x="1225059" y="976042"/>
                    <a:pt x="1253318" y="974800"/>
                  </a:cubicBezTo>
                  <a:cubicBezTo>
                    <a:pt x="1256734" y="974490"/>
                    <a:pt x="1266671" y="976663"/>
                    <a:pt x="1275055" y="979147"/>
                  </a:cubicBezTo>
                  <a:close/>
                  <a:moveTo>
                    <a:pt x="2373727" y="987530"/>
                  </a:moveTo>
                  <a:cubicBezTo>
                    <a:pt x="2374658" y="993118"/>
                    <a:pt x="2375900" y="1017646"/>
                    <a:pt x="2376521" y="1041862"/>
                  </a:cubicBezTo>
                  <a:lnTo>
                    <a:pt x="2377453" y="1086260"/>
                  </a:lnTo>
                  <a:lnTo>
                    <a:pt x="2306651" y="1086260"/>
                  </a:lnTo>
                  <a:lnTo>
                    <a:pt x="2235849" y="1086260"/>
                  </a:lnTo>
                  <a:lnTo>
                    <a:pt x="2235849" y="1066700"/>
                  </a:lnTo>
                  <a:cubicBezTo>
                    <a:pt x="2236160" y="1055834"/>
                    <a:pt x="2239886" y="1032859"/>
                    <a:pt x="2245165" y="1013299"/>
                  </a:cubicBezTo>
                  <a:cubicBezTo>
                    <a:pt x="2250134" y="994360"/>
                    <a:pt x="2254171" y="978837"/>
                    <a:pt x="2254481" y="978216"/>
                  </a:cubicBezTo>
                  <a:cubicBezTo>
                    <a:pt x="2254481" y="977905"/>
                    <a:pt x="2280877" y="977595"/>
                    <a:pt x="2313483" y="977595"/>
                  </a:cubicBezTo>
                  <a:lnTo>
                    <a:pt x="2372174" y="977595"/>
                  </a:lnTo>
                  <a:lnTo>
                    <a:pt x="2373727" y="987530"/>
                  </a:lnTo>
                  <a:close/>
                  <a:moveTo>
                    <a:pt x="2664077" y="1131899"/>
                  </a:moveTo>
                  <a:lnTo>
                    <a:pt x="2664387" y="1166982"/>
                  </a:lnTo>
                  <a:lnTo>
                    <a:pt x="2594517" y="1166982"/>
                  </a:lnTo>
                  <a:lnTo>
                    <a:pt x="2524646" y="1166982"/>
                  </a:lnTo>
                  <a:lnTo>
                    <a:pt x="2524646" y="1141213"/>
                  </a:lnTo>
                  <a:cubicBezTo>
                    <a:pt x="2524646" y="1126932"/>
                    <a:pt x="2525578" y="1102404"/>
                    <a:pt x="2526510" y="1086881"/>
                  </a:cubicBezTo>
                  <a:lnTo>
                    <a:pt x="2528683" y="1058317"/>
                  </a:lnTo>
                  <a:lnTo>
                    <a:pt x="2594206" y="1057696"/>
                  </a:lnTo>
                  <a:lnTo>
                    <a:pt x="2659729" y="1056765"/>
                  </a:lnTo>
                  <a:lnTo>
                    <a:pt x="2661592" y="1076946"/>
                  </a:lnTo>
                  <a:cubicBezTo>
                    <a:pt x="2662834" y="1088123"/>
                    <a:pt x="2663766" y="1112960"/>
                    <a:pt x="2664077" y="1131899"/>
                  </a:cubicBezTo>
                  <a:close/>
                  <a:moveTo>
                    <a:pt x="2202001" y="1224420"/>
                  </a:moveTo>
                  <a:cubicBezTo>
                    <a:pt x="2200138" y="1279063"/>
                    <a:pt x="2197032" y="1370652"/>
                    <a:pt x="2195480" y="1427779"/>
                  </a:cubicBezTo>
                  <a:cubicBezTo>
                    <a:pt x="2193617" y="1484906"/>
                    <a:pt x="2190822" y="1561903"/>
                    <a:pt x="2189269" y="1598538"/>
                  </a:cubicBezTo>
                  <a:cubicBezTo>
                    <a:pt x="2187716" y="1635174"/>
                    <a:pt x="2185543" y="1691680"/>
                    <a:pt x="2184301" y="1723658"/>
                  </a:cubicBezTo>
                  <a:cubicBezTo>
                    <a:pt x="2183058" y="1755637"/>
                    <a:pt x="2181195" y="1781406"/>
                    <a:pt x="2180264" y="1781096"/>
                  </a:cubicBezTo>
                  <a:cubicBezTo>
                    <a:pt x="2179021" y="1780475"/>
                    <a:pt x="2168153" y="1773023"/>
                    <a:pt x="2155731" y="1764641"/>
                  </a:cubicBezTo>
                  <a:lnTo>
                    <a:pt x="2133373" y="1749117"/>
                  </a:lnTo>
                  <a:lnTo>
                    <a:pt x="2133373" y="1718070"/>
                  </a:lnTo>
                  <a:cubicBezTo>
                    <a:pt x="2133062" y="1684849"/>
                    <a:pt x="2132131" y="1654423"/>
                    <a:pt x="2127162" y="1539549"/>
                  </a:cubicBezTo>
                  <a:cubicBezTo>
                    <a:pt x="2125299" y="1499498"/>
                    <a:pt x="2122504" y="1424053"/>
                    <a:pt x="2120951" y="1371894"/>
                  </a:cubicBezTo>
                  <a:cubicBezTo>
                    <a:pt x="2119399" y="1319735"/>
                    <a:pt x="2117225" y="1251431"/>
                    <a:pt x="2115983" y="1219763"/>
                  </a:cubicBezTo>
                  <a:lnTo>
                    <a:pt x="2114120" y="1162325"/>
                  </a:lnTo>
                  <a:lnTo>
                    <a:pt x="2138031" y="1148354"/>
                  </a:lnTo>
                  <a:cubicBezTo>
                    <a:pt x="2151384" y="1140592"/>
                    <a:pt x="2171258" y="1125379"/>
                    <a:pt x="2182748" y="1114202"/>
                  </a:cubicBezTo>
                  <a:lnTo>
                    <a:pt x="2203243" y="1094022"/>
                  </a:lnTo>
                  <a:lnTo>
                    <a:pt x="2204175" y="1109545"/>
                  </a:lnTo>
                  <a:cubicBezTo>
                    <a:pt x="2204796" y="1117928"/>
                    <a:pt x="2203864" y="1169777"/>
                    <a:pt x="2202001" y="1224420"/>
                  </a:cubicBezTo>
                  <a:close/>
                  <a:moveTo>
                    <a:pt x="2379937" y="1162946"/>
                  </a:moveTo>
                  <a:cubicBezTo>
                    <a:pt x="2380869" y="1189957"/>
                    <a:pt x="2382422" y="1224109"/>
                    <a:pt x="2382732" y="1239012"/>
                  </a:cubicBezTo>
                  <a:lnTo>
                    <a:pt x="2383664" y="1266333"/>
                  </a:lnTo>
                  <a:lnTo>
                    <a:pt x="2306341" y="1266333"/>
                  </a:lnTo>
                  <a:lnTo>
                    <a:pt x="2229328" y="1266333"/>
                  </a:lnTo>
                  <a:lnTo>
                    <a:pt x="2231191" y="1209517"/>
                  </a:lnTo>
                  <a:cubicBezTo>
                    <a:pt x="2232123" y="1178470"/>
                    <a:pt x="2233676" y="1144318"/>
                    <a:pt x="2234607" y="1133452"/>
                  </a:cubicBezTo>
                  <a:lnTo>
                    <a:pt x="2236470" y="1114202"/>
                  </a:lnTo>
                  <a:lnTo>
                    <a:pt x="2307272" y="1114202"/>
                  </a:lnTo>
                  <a:lnTo>
                    <a:pt x="2378074" y="1114202"/>
                  </a:lnTo>
                  <a:lnTo>
                    <a:pt x="2379937" y="1162946"/>
                  </a:lnTo>
                  <a:close/>
                  <a:moveTo>
                    <a:pt x="2086793" y="1180954"/>
                  </a:moveTo>
                  <a:cubicBezTo>
                    <a:pt x="2086793" y="1188405"/>
                    <a:pt x="2085861" y="1188716"/>
                    <a:pt x="2067850" y="1188716"/>
                  </a:cubicBezTo>
                  <a:cubicBezTo>
                    <a:pt x="2051702" y="1188716"/>
                    <a:pt x="2049218" y="1188095"/>
                    <a:pt x="2050150" y="1183127"/>
                  </a:cubicBezTo>
                  <a:cubicBezTo>
                    <a:pt x="2050771" y="1179712"/>
                    <a:pt x="2055118" y="1177228"/>
                    <a:pt x="2063503" y="1175986"/>
                  </a:cubicBezTo>
                  <a:cubicBezTo>
                    <a:pt x="2086172" y="1172571"/>
                    <a:pt x="2086793" y="1172571"/>
                    <a:pt x="2086793" y="1180954"/>
                  </a:cubicBezTo>
                  <a:close/>
                  <a:moveTo>
                    <a:pt x="2668424" y="1248326"/>
                  </a:moveTo>
                  <a:cubicBezTo>
                    <a:pt x="2669666" y="1277821"/>
                    <a:pt x="2670598" y="1312283"/>
                    <a:pt x="2670598" y="1324392"/>
                  </a:cubicBezTo>
                  <a:lnTo>
                    <a:pt x="2670598" y="1347056"/>
                  </a:lnTo>
                  <a:lnTo>
                    <a:pt x="2594517" y="1347056"/>
                  </a:lnTo>
                  <a:lnTo>
                    <a:pt x="2518436" y="1347056"/>
                  </a:lnTo>
                  <a:lnTo>
                    <a:pt x="2518436" y="1327496"/>
                  </a:lnTo>
                  <a:cubicBezTo>
                    <a:pt x="2518436" y="1316630"/>
                    <a:pt x="2519367" y="1282167"/>
                    <a:pt x="2520610" y="1251431"/>
                  </a:cubicBezTo>
                  <a:lnTo>
                    <a:pt x="2522473" y="1194925"/>
                  </a:lnTo>
                  <a:lnTo>
                    <a:pt x="2594517" y="1194925"/>
                  </a:lnTo>
                  <a:lnTo>
                    <a:pt x="2666561" y="1194925"/>
                  </a:lnTo>
                  <a:lnTo>
                    <a:pt x="2668424" y="1248326"/>
                  </a:lnTo>
                  <a:close/>
                  <a:moveTo>
                    <a:pt x="2087724" y="1237460"/>
                  </a:moveTo>
                  <a:cubicBezTo>
                    <a:pt x="2088966" y="1249257"/>
                    <a:pt x="2089898" y="1274406"/>
                    <a:pt x="2089898" y="1293344"/>
                  </a:cubicBezTo>
                  <a:lnTo>
                    <a:pt x="2089898" y="1328428"/>
                  </a:lnTo>
                  <a:lnTo>
                    <a:pt x="2009159" y="1328428"/>
                  </a:lnTo>
                  <a:lnTo>
                    <a:pt x="1928420" y="1328428"/>
                  </a:lnTo>
                  <a:lnTo>
                    <a:pt x="1928420" y="1316319"/>
                  </a:lnTo>
                  <a:cubicBezTo>
                    <a:pt x="1928420" y="1304832"/>
                    <a:pt x="1928730" y="1304211"/>
                    <a:pt x="1943326" y="1300485"/>
                  </a:cubicBezTo>
                  <a:cubicBezTo>
                    <a:pt x="1984006" y="1289308"/>
                    <a:pt x="2021580" y="1263229"/>
                    <a:pt x="2035554" y="1236218"/>
                  </a:cubicBezTo>
                  <a:cubicBezTo>
                    <a:pt x="2045181" y="1216968"/>
                    <a:pt x="2045802" y="1216658"/>
                    <a:pt x="2066608" y="1216658"/>
                  </a:cubicBezTo>
                  <a:lnTo>
                    <a:pt x="2085861" y="1216658"/>
                  </a:lnTo>
                  <a:lnTo>
                    <a:pt x="2087724" y="1237460"/>
                  </a:lnTo>
                  <a:close/>
                  <a:moveTo>
                    <a:pt x="1661050" y="1252362"/>
                  </a:moveTo>
                  <a:cubicBezTo>
                    <a:pt x="1688687" y="1270370"/>
                    <a:pt x="1725951" y="1285272"/>
                    <a:pt x="1768495" y="1295207"/>
                  </a:cubicBezTo>
                  <a:cubicBezTo>
                    <a:pt x="1807311" y="1304521"/>
                    <a:pt x="1858860" y="1311041"/>
                    <a:pt x="1882461" y="1309179"/>
                  </a:cubicBezTo>
                  <a:lnTo>
                    <a:pt x="1898298" y="1308247"/>
                  </a:lnTo>
                  <a:lnTo>
                    <a:pt x="1896435" y="1379966"/>
                  </a:lnTo>
                  <a:cubicBezTo>
                    <a:pt x="1895503" y="1419706"/>
                    <a:pt x="1893019" y="1494220"/>
                    <a:pt x="1891156" y="1546068"/>
                  </a:cubicBezTo>
                  <a:cubicBezTo>
                    <a:pt x="1889293" y="1597917"/>
                    <a:pt x="1886808" y="1668705"/>
                    <a:pt x="1885566" y="1703478"/>
                  </a:cubicBezTo>
                  <a:lnTo>
                    <a:pt x="1883392" y="1766503"/>
                  </a:lnTo>
                  <a:lnTo>
                    <a:pt x="1855755" y="1743218"/>
                  </a:lnTo>
                  <a:cubicBezTo>
                    <a:pt x="1840228" y="1730178"/>
                    <a:pt x="1827186" y="1720243"/>
                    <a:pt x="1826565" y="1721175"/>
                  </a:cubicBezTo>
                  <a:cubicBezTo>
                    <a:pt x="1825944" y="1721795"/>
                    <a:pt x="1824391" y="1768056"/>
                    <a:pt x="1823149" y="1824251"/>
                  </a:cubicBezTo>
                  <a:lnTo>
                    <a:pt x="1821286" y="1926086"/>
                  </a:lnTo>
                  <a:lnTo>
                    <a:pt x="1709804" y="1926086"/>
                  </a:lnTo>
                  <a:lnTo>
                    <a:pt x="1598632" y="1926086"/>
                  </a:lnTo>
                  <a:lnTo>
                    <a:pt x="1589316" y="1888829"/>
                  </a:lnTo>
                  <a:cubicBezTo>
                    <a:pt x="1578447" y="1843811"/>
                    <a:pt x="1563231" y="1752532"/>
                    <a:pt x="1558884" y="1705651"/>
                  </a:cubicBezTo>
                  <a:cubicBezTo>
                    <a:pt x="1555468" y="1669015"/>
                    <a:pt x="1555157" y="1560040"/>
                    <a:pt x="1558573" y="1527130"/>
                  </a:cubicBezTo>
                  <a:lnTo>
                    <a:pt x="1560436" y="1506949"/>
                  </a:lnTo>
                  <a:lnTo>
                    <a:pt x="1578447" y="1506018"/>
                  </a:lnTo>
                  <a:lnTo>
                    <a:pt x="1596148" y="1505086"/>
                  </a:lnTo>
                  <a:lnTo>
                    <a:pt x="1595527" y="1447028"/>
                  </a:lnTo>
                  <a:lnTo>
                    <a:pt x="1594595" y="1388970"/>
                  </a:lnTo>
                  <a:lnTo>
                    <a:pt x="1461997" y="1388038"/>
                  </a:lnTo>
                  <a:cubicBezTo>
                    <a:pt x="1388711" y="1387728"/>
                    <a:pt x="1329088" y="1386176"/>
                    <a:pt x="1329088" y="1384934"/>
                  </a:cubicBezTo>
                  <a:cubicBezTo>
                    <a:pt x="1329088" y="1383692"/>
                    <a:pt x="1339025" y="1369410"/>
                    <a:pt x="1351447" y="1353266"/>
                  </a:cubicBezTo>
                  <a:cubicBezTo>
                    <a:pt x="1404238" y="1283099"/>
                    <a:pt x="1418522" y="1272543"/>
                    <a:pt x="1460755" y="1272232"/>
                  </a:cubicBezTo>
                  <a:cubicBezTo>
                    <a:pt x="1474108" y="1272232"/>
                    <a:pt x="1498330" y="1272853"/>
                    <a:pt x="1514788" y="1274095"/>
                  </a:cubicBezTo>
                  <a:cubicBezTo>
                    <a:pt x="1559815" y="1277200"/>
                    <a:pt x="1601427" y="1266333"/>
                    <a:pt x="1627201" y="1244911"/>
                  </a:cubicBezTo>
                  <a:cubicBezTo>
                    <a:pt x="1631549" y="1241496"/>
                    <a:pt x="1635896" y="1238701"/>
                    <a:pt x="1637139" y="1238391"/>
                  </a:cubicBezTo>
                  <a:cubicBezTo>
                    <a:pt x="1638381" y="1238391"/>
                    <a:pt x="1649249" y="1244600"/>
                    <a:pt x="1661050" y="1252362"/>
                  </a:cubicBezTo>
                  <a:close/>
                  <a:moveTo>
                    <a:pt x="2384906" y="1313525"/>
                  </a:moveTo>
                  <a:cubicBezTo>
                    <a:pt x="2384906" y="1324392"/>
                    <a:pt x="2385837" y="1348919"/>
                    <a:pt x="2387080" y="1367858"/>
                  </a:cubicBezTo>
                  <a:lnTo>
                    <a:pt x="2388943" y="1402941"/>
                  </a:lnTo>
                  <a:lnTo>
                    <a:pt x="2306962" y="1402941"/>
                  </a:lnTo>
                  <a:lnTo>
                    <a:pt x="2224981" y="1402941"/>
                  </a:lnTo>
                  <a:lnTo>
                    <a:pt x="2225912" y="1358544"/>
                  </a:lnTo>
                  <a:cubicBezTo>
                    <a:pt x="2226223" y="1334327"/>
                    <a:pt x="2227465" y="1309799"/>
                    <a:pt x="2228396" y="1304211"/>
                  </a:cubicBezTo>
                  <a:lnTo>
                    <a:pt x="2229949" y="1294276"/>
                  </a:lnTo>
                  <a:lnTo>
                    <a:pt x="2307272" y="1294276"/>
                  </a:lnTo>
                  <a:lnTo>
                    <a:pt x="2384906" y="1294276"/>
                  </a:lnTo>
                  <a:lnTo>
                    <a:pt x="2384906" y="1313525"/>
                  </a:lnTo>
                  <a:close/>
                  <a:moveTo>
                    <a:pt x="2093003" y="1377172"/>
                  </a:moveTo>
                  <a:cubicBezTo>
                    <a:pt x="2093003" y="1388970"/>
                    <a:pt x="2093935" y="1422501"/>
                    <a:pt x="2095177" y="1451685"/>
                  </a:cubicBezTo>
                  <a:lnTo>
                    <a:pt x="2097040" y="1505397"/>
                  </a:lnTo>
                  <a:lnTo>
                    <a:pt x="2009159" y="1505397"/>
                  </a:lnTo>
                  <a:lnTo>
                    <a:pt x="1921278" y="1505397"/>
                  </a:lnTo>
                  <a:lnTo>
                    <a:pt x="1923141" y="1456342"/>
                  </a:lnTo>
                  <a:cubicBezTo>
                    <a:pt x="1924383" y="1429642"/>
                    <a:pt x="1925315" y="1396111"/>
                    <a:pt x="1925315" y="1381829"/>
                  </a:cubicBezTo>
                  <a:lnTo>
                    <a:pt x="1925315" y="1356370"/>
                  </a:lnTo>
                  <a:lnTo>
                    <a:pt x="2009159" y="1356370"/>
                  </a:lnTo>
                  <a:lnTo>
                    <a:pt x="2093003" y="1356370"/>
                  </a:lnTo>
                  <a:lnTo>
                    <a:pt x="2093003" y="1377172"/>
                  </a:lnTo>
                  <a:close/>
                  <a:moveTo>
                    <a:pt x="2673703" y="1410392"/>
                  </a:moveTo>
                  <a:cubicBezTo>
                    <a:pt x="2673703" y="1429642"/>
                    <a:pt x="2674635" y="1454169"/>
                    <a:pt x="2675566" y="1464725"/>
                  </a:cubicBezTo>
                  <a:lnTo>
                    <a:pt x="2677740" y="1483664"/>
                  </a:lnTo>
                  <a:lnTo>
                    <a:pt x="2594517" y="1483664"/>
                  </a:lnTo>
                  <a:lnTo>
                    <a:pt x="2511293" y="1483664"/>
                  </a:lnTo>
                  <a:lnTo>
                    <a:pt x="2513157" y="1453237"/>
                  </a:lnTo>
                  <a:cubicBezTo>
                    <a:pt x="2514399" y="1436782"/>
                    <a:pt x="2515330" y="1412255"/>
                    <a:pt x="2515330" y="1398905"/>
                  </a:cubicBezTo>
                  <a:lnTo>
                    <a:pt x="2515330" y="1374999"/>
                  </a:lnTo>
                  <a:lnTo>
                    <a:pt x="2594517" y="1374999"/>
                  </a:lnTo>
                  <a:lnTo>
                    <a:pt x="2673703" y="1374999"/>
                  </a:lnTo>
                  <a:lnTo>
                    <a:pt x="2673703" y="1410392"/>
                  </a:lnTo>
                  <a:close/>
                  <a:moveTo>
                    <a:pt x="913903" y="1407598"/>
                  </a:moveTo>
                  <a:lnTo>
                    <a:pt x="922288" y="1415049"/>
                  </a:lnTo>
                  <a:lnTo>
                    <a:pt x="922288" y="1460378"/>
                  </a:lnTo>
                  <a:lnTo>
                    <a:pt x="922288" y="1505397"/>
                  </a:lnTo>
                  <a:lnTo>
                    <a:pt x="949925" y="1505397"/>
                  </a:lnTo>
                  <a:lnTo>
                    <a:pt x="977874" y="1505397"/>
                  </a:lnTo>
                  <a:lnTo>
                    <a:pt x="980358" y="1523094"/>
                  </a:lnTo>
                  <a:cubicBezTo>
                    <a:pt x="984395" y="1551036"/>
                    <a:pt x="983153" y="1679571"/>
                    <a:pt x="978495" y="1722727"/>
                  </a:cubicBezTo>
                  <a:cubicBezTo>
                    <a:pt x="968247" y="1821457"/>
                    <a:pt x="936883" y="1956202"/>
                    <a:pt x="903035" y="2049964"/>
                  </a:cubicBezTo>
                  <a:lnTo>
                    <a:pt x="896203" y="2068282"/>
                  </a:lnTo>
                  <a:lnTo>
                    <a:pt x="887508" y="2042202"/>
                  </a:lnTo>
                  <a:cubicBezTo>
                    <a:pt x="865771" y="1977935"/>
                    <a:pt x="842791" y="1869270"/>
                    <a:pt x="835649" y="1795998"/>
                  </a:cubicBezTo>
                  <a:cubicBezTo>
                    <a:pt x="831922" y="1758431"/>
                    <a:pt x="830991" y="1672120"/>
                    <a:pt x="834096" y="1642315"/>
                  </a:cubicBezTo>
                  <a:lnTo>
                    <a:pt x="836270" y="1623376"/>
                  </a:lnTo>
                  <a:lnTo>
                    <a:pt x="851175" y="1623376"/>
                  </a:lnTo>
                  <a:lnTo>
                    <a:pt x="866392" y="1623376"/>
                  </a:lnTo>
                  <a:lnTo>
                    <a:pt x="866392" y="1572148"/>
                  </a:lnTo>
                  <a:lnTo>
                    <a:pt x="866392" y="1520920"/>
                  </a:lnTo>
                  <a:lnTo>
                    <a:pt x="756152" y="1520920"/>
                  </a:lnTo>
                  <a:cubicBezTo>
                    <a:pt x="692803" y="1520920"/>
                    <a:pt x="645912" y="1519678"/>
                    <a:pt x="645912" y="1518126"/>
                  </a:cubicBezTo>
                  <a:cubicBezTo>
                    <a:pt x="645912" y="1513779"/>
                    <a:pt x="686903" y="1461931"/>
                    <a:pt x="700566" y="1448891"/>
                  </a:cubicBezTo>
                  <a:cubicBezTo>
                    <a:pt x="721372" y="1429021"/>
                    <a:pt x="730067" y="1426847"/>
                    <a:pt x="784410" y="1429642"/>
                  </a:cubicBezTo>
                  <a:cubicBezTo>
                    <a:pt x="828817" y="1431504"/>
                    <a:pt x="833475" y="1431194"/>
                    <a:pt x="853970" y="1424674"/>
                  </a:cubicBezTo>
                  <a:cubicBezTo>
                    <a:pt x="866081" y="1420638"/>
                    <a:pt x="881297" y="1413808"/>
                    <a:pt x="887508" y="1408840"/>
                  </a:cubicBezTo>
                  <a:cubicBezTo>
                    <a:pt x="901793" y="1398284"/>
                    <a:pt x="903035" y="1398284"/>
                    <a:pt x="913903" y="1407598"/>
                  </a:cubicBezTo>
                  <a:close/>
                  <a:moveTo>
                    <a:pt x="1565094" y="1446407"/>
                  </a:moveTo>
                  <a:lnTo>
                    <a:pt x="1565094" y="1477454"/>
                  </a:lnTo>
                  <a:lnTo>
                    <a:pt x="1259218" y="1477454"/>
                  </a:lnTo>
                  <a:lnTo>
                    <a:pt x="953341" y="1477454"/>
                  </a:lnTo>
                  <a:lnTo>
                    <a:pt x="953341" y="1446407"/>
                  </a:lnTo>
                  <a:lnTo>
                    <a:pt x="953341" y="1415360"/>
                  </a:lnTo>
                  <a:lnTo>
                    <a:pt x="1259218" y="1415360"/>
                  </a:lnTo>
                  <a:lnTo>
                    <a:pt x="1565094" y="1415360"/>
                  </a:lnTo>
                  <a:lnTo>
                    <a:pt x="1565094" y="1446407"/>
                  </a:lnTo>
                  <a:close/>
                  <a:moveTo>
                    <a:pt x="2389253" y="1450133"/>
                  </a:moveTo>
                  <a:cubicBezTo>
                    <a:pt x="2390185" y="1459136"/>
                    <a:pt x="2391738" y="1492667"/>
                    <a:pt x="2392669" y="1524646"/>
                  </a:cubicBezTo>
                  <a:lnTo>
                    <a:pt x="2394532" y="1583015"/>
                  </a:lnTo>
                  <a:lnTo>
                    <a:pt x="2306651" y="1583015"/>
                  </a:lnTo>
                  <a:lnTo>
                    <a:pt x="2218770" y="1583015"/>
                  </a:lnTo>
                  <a:lnTo>
                    <a:pt x="2220633" y="1524956"/>
                  </a:lnTo>
                  <a:cubicBezTo>
                    <a:pt x="2221875" y="1492667"/>
                    <a:pt x="2222807" y="1459136"/>
                    <a:pt x="2223117" y="1450133"/>
                  </a:cubicBezTo>
                  <a:lnTo>
                    <a:pt x="2223428" y="1433988"/>
                  </a:lnTo>
                  <a:lnTo>
                    <a:pt x="2305409" y="1433988"/>
                  </a:lnTo>
                  <a:lnTo>
                    <a:pt x="2387701" y="1433988"/>
                  </a:lnTo>
                  <a:lnTo>
                    <a:pt x="2389253" y="1450133"/>
                  </a:lnTo>
                  <a:close/>
                  <a:moveTo>
                    <a:pt x="1529072" y="1551036"/>
                  </a:moveTo>
                  <a:cubicBezTo>
                    <a:pt x="1528141" y="1576495"/>
                    <a:pt x="1526899" y="1598538"/>
                    <a:pt x="1526278" y="1600091"/>
                  </a:cubicBezTo>
                  <a:cubicBezTo>
                    <a:pt x="1524414" y="1606610"/>
                    <a:pt x="1530936" y="1715896"/>
                    <a:pt x="1535594" y="1753153"/>
                  </a:cubicBezTo>
                  <a:cubicBezTo>
                    <a:pt x="1539631" y="1786684"/>
                    <a:pt x="1560436" y="1898143"/>
                    <a:pt x="1566958" y="1920497"/>
                  </a:cubicBezTo>
                  <a:lnTo>
                    <a:pt x="1568821" y="1927638"/>
                  </a:lnTo>
                  <a:lnTo>
                    <a:pt x="1362005" y="1927638"/>
                  </a:lnTo>
                  <a:lnTo>
                    <a:pt x="1155189" y="1927638"/>
                  </a:lnTo>
                  <a:lnTo>
                    <a:pt x="1155189" y="2082874"/>
                  </a:lnTo>
                  <a:lnTo>
                    <a:pt x="1155189" y="2238110"/>
                  </a:lnTo>
                  <a:lnTo>
                    <a:pt x="1004890" y="2238110"/>
                  </a:lnTo>
                  <a:lnTo>
                    <a:pt x="854281" y="2238110"/>
                  </a:lnTo>
                  <a:lnTo>
                    <a:pt x="871360" y="2201474"/>
                  </a:lnTo>
                  <a:cubicBezTo>
                    <a:pt x="936572" y="2063004"/>
                    <a:pt x="982221" y="1909010"/>
                    <a:pt x="1003337" y="1756879"/>
                  </a:cubicBezTo>
                  <a:cubicBezTo>
                    <a:pt x="1009548" y="1713413"/>
                    <a:pt x="1010480" y="1691990"/>
                    <a:pt x="1010790" y="1615614"/>
                  </a:cubicBezTo>
                  <a:cubicBezTo>
                    <a:pt x="1010790" y="1565939"/>
                    <a:pt x="1009859" y="1520920"/>
                    <a:pt x="1008616" y="1515332"/>
                  </a:cubicBezTo>
                  <a:lnTo>
                    <a:pt x="1006443" y="1505397"/>
                  </a:lnTo>
                  <a:lnTo>
                    <a:pt x="1268534" y="1505397"/>
                  </a:lnTo>
                  <a:lnTo>
                    <a:pt x="1530936" y="1505397"/>
                  </a:lnTo>
                  <a:lnTo>
                    <a:pt x="1529072" y="1551036"/>
                  </a:lnTo>
                  <a:close/>
                  <a:moveTo>
                    <a:pt x="2678051" y="1557245"/>
                  </a:moveTo>
                  <a:cubicBezTo>
                    <a:pt x="2678982" y="1582704"/>
                    <a:pt x="2680535" y="1616856"/>
                    <a:pt x="2681466" y="1633311"/>
                  </a:cubicBezTo>
                  <a:lnTo>
                    <a:pt x="2683019" y="1663737"/>
                  </a:lnTo>
                  <a:lnTo>
                    <a:pt x="2594827" y="1663737"/>
                  </a:lnTo>
                  <a:lnTo>
                    <a:pt x="2506325" y="1663737"/>
                  </a:lnTo>
                  <a:lnTo>
                    <a:pt x="2507878" y="1613130"/>
                  </a:lnTo>
                  <a:cubicBezTo>
                    <a:pt x="2508809" y="1585498"/>
                    <a:pt x="2510051" y="1551346"/>
                    <a:pt x="2510983" y="1537065"/>
                  </a:cubicBezTo>
                  <a:lnTo>
                    <a:pt x="2512846" y="1511606"/>
                  </a:lnTo>
                  <a:lnTo>
                    <a:pt x="2594517" y="1511606"/>
                  </a:lnTo>
                  <a:lnTo>
                    <a:pt x="2676187" y="1511606"/>
                  </a:lnTo>
                  <a:lnTo>
                    <a:pt x="2678051" y="1557245"/>
                  </a:lnTo>
                  <a:close/>
                  <a:moveTo>
                    <a:pt x="2099214" y="1571838"/>
                  </a:moveTo>
                  <a:cubicBezTo>
                    <a:pt x="2099214" y="1591087"/>
                    <a:pt x="2100146" y="1615614"/>
                    <a:pt x="2101077" y="1626170"/>
                  </a:cubicBezTo>
                  <a:lnTo>
                    <a:pt x="2103251" y="1645109"/>
                  </a:lnTo>
                  <a:lnTo>
                    <a:pt x="2009159" y="1645109"/>
                  </a:lnTo>
                  <a:lnTo>
                    <a:pt x="1915067" y="1645109"/>
                  </a:lnTo>
                  <a:lnTo>
                    <a:pt x="1917241" y="1621203"/>
                  </a:lnTo>
                  <a:cubicBezTo>
                    <a:pt x="1918172" y="1608163"/>
                    <a:pt x="1919104" y="1583946"/>
                    <a:pt x="1919104" y="1566870"/>
                  </a:cubicBezTo>
                  <a:lnTo>
                    <a:pt x="1919104" y="1536444"/>
                  </a:lnTo>
                  <a:lnTo>
                    <a:pt x="2009159" y="1536444"/>
                  </a:lnTo>
                  <a:lnTo>
                    <a:pt x="2099214" y="1536444"/>
                  </a:lnTo>
                  <a:lnTo>
                    <a:pt x="2099214" y="1571838"/>
                  </a:lnTo>
                  <a:close/>
                  <a:moveTo>
                    <a:pt x="835338" y="1572148"/>
                  </a:moveTo>
                  <a:lnTo>
                    <a:pt x="835338" y="1595433"/>
                  </a:lnTo>
                  <a:lnTo>
                    <a:pt x="579147" y="1595433"/>
                  </a:lnTo>
                  <a:lnTo>
                    <a:pt x="322956" y="1595433"/>
                  </a:lnTo>
                  <a:lnTo>
                    <a:pt x="322956" y="1572148"/>
                  </a:lnTo>
                  <a:lnTo>
                    <a:pt x="322956" y="1548863"/>
                  </a:lnTo>
                  <a:lnTo>
                    <a:pt x="579147" y="1548863"/>
                  </a:lnTo>
                  <a:lnTo>
                    <a:pt x="835338" y="1548863"/>
                  </a:lnTo>
                  <a:lnTo>
                    <a:pt x="835338" y="1572148"/>
                  </a:lnTo>
                  <a:close/>
                  <a:moveTo>
                    <a:pt x="2395775" y="1620892"/>
                  </a:moveTo>
                  <a:cubicBezTo>
                    <a:pt x="2397948" y="1632380"/>
                    <a:pt x="2399190" y="1716517"/>
                    <a:pt x="2396706" y="1716517"/>
                  </a:cubicBezTo>
                  <a:cubicBezTo>
                    <a:pt x="2395464" y="1716517"/>
                    <a:pt x="2393601" y="1714965"/>
                    <a:pt x="2392669" y="1713413"/>
                  </a:cubicBezTo>
                  <a:cubicBezTo>
                    <a:pt x="2389564" y="1708135"/>
                    <a:pt x="2384906" y="1709998"/>
                    <a:pt x="2384906" y="1716517"/>
                  </a:cubicBezTo>
                  <a:cubicBezTo>
                    <a:pt x="2384906" y="1722727"/>
                    <a:pt x="2382732" y="1722727"/>
                    <a:pt x="2298888" y="1722727"/>
                  </a:cubicBezTo>
                  <a:lnTo>
                    <a:pt x="2213180" y="1722727"/>
                  </a:lnTo>
                  <a:lnTo>
                    <a:pt x="2215043" y="1689506"/>
                  </a:lnTo>
                  <a:cubicBezTo>
                    <a:pt x="2216286" y="1671499"/>
                    <a:pt x="2217217" y="1646972"/>
                    <a:pt x="2217217" y="1635174"/>
                  </a:cubicBezTo>
                  <a:lnTo>
                    <a:pt x="2217217" y="1614062"/>
                  </a:lnTo>
                  <a:lnTo>
                    <a:pt x="2305720" y="1614062"/>
                  </a:lnTo>
                  <a:lnTo>
                    <a:pt x="2394222" y="1614062"/>
                  </a:lnTo>
                  <a:lnTo>
                    <a:pt x="2395775" y="1620892"/>
                  </a:lnTo>
                  <a:close/>
                  <a:moveTo>
                    <a:pt x="805837" y="1709377"/>
                  </a:moveTo>
                  <a:cubicBezTo>
                    <a:pt x="805837" y="1804691"/>
                    <a:pt x="808322" y="1831392"/>
                    <a:pt x="824780" y="1913357"/>
                  </a:cubicBezTo>
                  <a:cubicBezTo>
                    <a:pt x="836891" y="1974519"/>
                    <a:pt x="842480" y="1995632"/>
                    <a:pt x="863907" y="2061141"/>
                  </a:cubicBezTo>
                  <a:lnTo>
                    <a:pt x="879745" y="2109264"/>
                  </a:lnTo>
                  <a:lnTo>
                    <a:pt x="874155" y="2124788"/>
                  </a:lnTo>
                  <a:cubicBezTo>
                    <a:pt x="871050" y="2133171"/>
                    <a:pt x="858318" y="2162355"/>
                    <a:pt x="845275" y="2189055"/>
                  </a:cubicBezTo>
                  <a:lnTo>
                    <a:pt x="821985" y="2238110"/>
                  </a:lnTo>
                  <a:lnTo>
                    <a:pt x="531946" y="2238110"/>
                  </a:lnTo>
                  <a:cubicBezTo>
                    <a:pt x="372642" y="2238110"/>
                    <a:pt x="242217" y="2237489"/>
                    <a:pt x="242217" y="2236868"/>
                  </a:cubicBezTo>
                  <a:cubicBezTo>
                    <a:pt x="242217" y="2236247"/>
                    <a:pt x="247807" y="2223207"/>
                    <a:pt x="254949" y="2207994"/>
                  </a:cubicBezTo>
                  <a:cubicBezTo>
                    <a:pt x="316124" y="2075112"/>
                    <a:pt x="356494" y="1929191"/>
                    <a:pt x="369847" y="1792893"/>
                  </a:cubicBezTo>
                  <a:cubicBezTo>
                    <a:pt x="371710" y="1771781"/>
                    <a:pt x="372952" y="1727073"/>
                    <a:pt x="372020" y="1689506"/>
                  </a:cubicBezTo>
                  <a:lnTo>
                    <a:pt x="370778" y="1623376"/>
                  </a:lnTo>
                  <a:lnTo>
                    <a:pt x="588463" y="1623376"/>
                  </a:lnTo>
                  <a:lnTo>
                    <a:pt x="805837" y="1623376"/>
                  </a:lnTo>
                  <a:lnTo>
                    <a:pt x="805837" y="1709377"/>
                  </a:lnTo>
                  <a:close/>
                  <a:moveTo>
                    <a:pt x="2102319" y="1684539"/>
                  </a:moveTo>
                  <a:cubicBezTo>
                    <a:pt x="2102319" y="1691059"/>
                    <a:pt x="2103251" y="1704099"/>
                    <a:pt x="2104183" y="1713413"/>
                  </a:cubicBezTo>
                  <a:cubicBezTo>
                    <a:pt x="2106046" y="1727694"/>
                    <a:pt x="2105425" y="1729868"/>
                    <a:pt x="2102009" y="1726453"/>
                  </a:cubicBezTo>
                  <a:cubicBezTo>
                    <a:pt x="2095488" y="1720243"/>
                    <a:pt x="2093003" y="1722106"/>
                    <a:pt x="2093003" y="1732662"/>
                  </a:cubicBezTo>
                  <a:cubicBezTo>
                    <a:pt x="2093314" y="1744460"/>
                    <a:pt x="2079961" y="1925775"/>
                    <a:pt x="2079029" y="1927017"/>
                  </a:cubicBezTo>
                  <a:cubicBezTo>
                    <a:pt x="2078408" y="1927638"/>
                    <a:pt x="2040833" y="1896902"/>
                    <a:pt x="1995495" y="1859334"/>
                  </a:cubicBezTo>
                  <a:lnTo>
                    <a:pt x="1912893" y="1790410"/>
                  </a:lnTo>
                  <a:lnTo>
                    <a:pt x="1912893" y="1752843"/>
                  </a:lnTo>
                  <a:cubicBezTo>
                    <a:pt x="1912893" y="1732041"/>
                    <a:pt x="1913825" y="1705651"/>
                    <a:pt x="1915067" y="1693853"/>
                  </a:cubicBezTo>
                  <a:lnTo>
                    <a:pt x="1916930" y="1673051"/>
                  </a:lnTo>
                  <a:lnTo>
                    <a:pt x="2009469" y="1673051"/>
                  </a:lnTo>
                  <a:lnTo>
                    <a:pt x="2102319" y="1673051"/>
                  </a:lnTo>
                  <a:lnTo>
                    <a:pt x="2102319" y="1684539"/>
                  </a:lnTo>
                  <a:close/>
                  <a:moveTo>
                    <a:pt x="2684261" y="1720243"/>
                  </a:moveTo>
                  <a:cubicBezTo>
                    <a:pt x="2685193" y="1735767"/>
                    <a:pt x="2686124" y="1760294"/>
                    <a:pt x="2686124" y="1774576"/>
                  </a:cubicBezTo>
                  <a:lnTo>
                    <a:pt x="2686124" y="1800345"/>
                  </a:lnTo>
                  <a:lnTo>
                    <a:pt x="2602280" y="1800345"/>
                  </a:lnTo>
                  <a:cubicBezTo>
                    <a:pt x="2501356" y="1800345"/>
                    <a:pt x="2502909" y="1800966"/>
                    <a:pt x="2502909" y="1771160"/>
                  </a:cubicBezTo>
                  <a:cubicBezTo>
                    <a:pt x="2502909" y="1760915"/>
                    <a:pt x="2503841" y="1738561"/>
                    <a:pt x="2505083" y="1721795"/>
                  </a:cubicBezTo>
                  <a:lnTo>
                    <a:pt x="2506946" y="1691680"/>
                  </a:lnTo>
                  <a:lnTo>
                    <a:pt x="2594517" y="1691680"/>
                  </a:lnTo>
                  <a:lnTo>
                    <a:pt x="2682088" y="1691680"/>
                  </a:lnTo>
                  <a:lnTo>
                    <a:pt x="2684261" y="1720243"/>
                  </a:lnTo>
                  <a:close/>
                  <a:moveTo>
                    <a:pt x="2388632" y="1839154"/>
                  </a:moveTo>
                  <a:cubicBezTo>
                    <a:pt x="2389564" y="1886966"/>
                    <a:pt x="2390185" y="1926396"/>
                    <a:pt x="2389564" y="1927017"/>
                  </a:cubicBezTo>
                  <a:cubicBezTo>
                    <a:pt x="2389253" y="1927638"/>
                    <a:pt x="2349194" y="1900006"/>
                    <a:pt x="2300751" y="1866165"/>
                  </a:cubicBezTo>
                  <a:cubicBezTo>
                    <a:pt x="2233676" y="1818973"/>
                    <a:pt x="2212249" y="1802518"/>
                    <a:pt x="2211628" y="1796930"/>
                  </a:cubicBezTo>
                  <a:cubicBezTo>
                    <a:pt x="2211007" y="1793204"/>
                    <a:pt x="2211317" y="1781096"/>
                    <a:pt x="2212559" y="1770229"/>
                  </a:cubicBezTo>
                  <a:lnTo>
                    <a:pt x="2214733" y="1750669"/>
                  </a:lnTo>
                  <a:lnTo>
                    <a:pt x="2300440" y="1751290"/>
                  </a:lnTo>
                  <a:lnTo>
                    <a:pt x="2386459" y="1752222"/>
                  </a:lnTo>
                  <a:lnTo>
                    <a:pt x="2388632" y="1839154"/>
                  </a:lnTo>
                  <a:close/>
                  <a:moveTo>
                    <a:pt x="2480240" y="1809038"/>
                  </a:moveTo>
                  <a:cubicBezTo>
                    <a:pt x="2514088" y="1832634"/>
                    <a:pt x="2582406" y="1880136"/>
                    <a:pt x="2632091" y="1914598"/>
                  </a:cubicBezTo>
                  <a:lnTo>
                    <a:pt x="2722457" y="1977314"/>
                  </a:lnTo>
                  <a:lnTo>
                    <a:pt x="2730841" y="2047791"/>
                  </a:lnTo>
                  <a:cubicBezTo>
                    <a:pt x="2735499" y="2086910"/>
                    <a:pt x="2742642" y="2144968"/>
                    <a:pt x="2746989" y="2177258"/>
                  </a:cubicBezTo>
                  <a:cubicBezTo>
                    <a:pt x="2751026" y="2209547"/>
                    <a:pt x="2754442" y="2236558"/>
                    <a:pt x="2754442" y="2237179"/>
                  </a:cubicBezTo>
                  <a:cubicBezTo>
                    <a:pt x="2754442" y="2237800"/>
                    <a:pt x="2739226" y="2238110"/>
                    <a:pt x="2720283" y="2238110"/>
                  </a:cubicBezTo>
                  <a:lnTo>
                    <a:pt x="2686124" y="2238110"/>
                  </a:lnTo>
                  <a:lnTo>
                    <a:pt x="2686124" y="2127893"/>
                  </a:lnTo>
                  <a:lnTo>
                    <a:pt x="2686124" y="2017675"/>
                  </a:lnTo>
                  <a:lnTo>
                    <a:pt x="2613149" y="2017675"/>
                  </a:lnTo>
                  <a:lnTo>
                    <a:pt x="2540173" y="2017675"/>
                  </a:lnTo>
                  <a:lnTo>
                    <a:pt x="2540173" y="2127893"/>
                  </a:lnTo>
                  <a:lnTo>
                    <a:pt x="2540173" y="2238110"/>
                  </a:lnTo>
                  <a:lnTo>
                    <a:pt x="2509120" y="2238110"/>
                  </a:lnTo>
                  <a:lnTo>
                    <a:pt x="2478066" y="2238110"/>
                  </a:lnTo>
                  <a:lnTo>
                    <a:pt x="2478066" y="2127893"/>
                  </a:lnTo>
                  <a:lnTo>
                    <a:pt x="2478066" y="2017675"/>
                  </a:lnTo>
                  <a:lnTo>
                    <a:pt x="2405091" y="2017675"/>
                  </a:lnTo>
                  <a:lnTo>
                    <a:pt x="2332115" y="2017675"/>
                  </a:lnTo>
                  <a:lnTo>
                    <a:pt x="2332115" y="2127893"/>
                  </a:lnTo>
                  <a:lnTo>
                    <a:pt x="2332115" y="2238110"/>
                  </a:lnTo>
                  <a:lnTo>
                    <a:pt x="2301062" y="2238110"/>
                  </a:lnTo>
                  <a:lnTo>
                    <a:pt x="2270008" y="2238110"/>
                  </a:lnTo>
                  <a:lnTo>
                    <a:pt x="2269387" y="2128513"/>
                  </a:lnTo>
                  <a:lnTo>
                    <a:pt x="2268455" y="2019227"/>
                  </a:lnTo>
                  <a:lnTo>
                    <a:pt x="2196411" y="2018296"/>
                  </a:lnTo>
                  <a:lnTo>
                    <a:pt x="2124057" y="2017675"/>
                  </a:lnTo>
                  <a:lnTo>
                    <a:pt x="2124057" y="2127893"/>
                  </a:lnTo>
                  <a:lnTo>
                    <a:pt x="2124057" y="2238110"/>
                  </a:lnTo>
                  <a:lnTo>
                    <a:pt x="2091451" y="2238110"/>
                  </a:lnTo>
                  <a:lnTo>
                    <a:pt x="2058844" y="2238110"/>
                  </a:lnTo>
                  <a:lnTo>
                    <a:pt x="2058844" y="2127893"/>
                  </a:lnTo>
                  <a:lnTo>
                    <a:pt x="2058844" y="2017675"/>
                  </a:lnTo>
                  <a:lnTo>
                    <a:pt x="1985869" y="2017675"/>
                  </a:lnTo>
                  <a:lnTo>
                    <a:pt x="1912893" y="2017675"/>
                  </a:lnTo>
                  <a:lnTo>
                    <a:pt x="1912893" y="2127893"/>
                  </a:lnTo>
                  <a:lnTo>
                    <a:pt x="1912893" y="2238110"/>
                  </a:lnTo>
                  <a:lnTo>
                    <a:pt x="1878734" y="2238110"/>
                  </a:lnTo>
                  <a:lnTo>
                    <a:pt x="1844576" y="2238110"/>
                  </a:lnTo>
                  <a:lnTo>
                    <a:pt x="1844576" y="2196817"/>
                  </a:lnTo>
                  <a:cubicBezTo>
                    <a:pt x="1844576" y="2174463"/>
                    <a:pt x="1846128" y="2095603"/>
                    <a:pt x="1847681" y="2022332"/>
                  </a:cubicBezTo>
                  <a:cubicBezTo>
                    <a:pt x="1849234" y="1948750"/>
                    <a:pt x="1850786" y="1863991"/>
                    <a:pt x="1851097" y="1833876"/>
                  </a:cubicBezTo>
                  <a:cubicBezTo>
                    <a:pt x="1851407" y="1790099"/>
                    <a:pt x="1852339" y="1779233"/>
                    <a:pt x="1855444" y="1781096"/>
                  </a:cubicBezTo>
                  <a:cubicBezTo>
                    <a:pt x="1857618" y="1782337"/>
                    <a:pt x="1911651" y="1826424"/>
                    <a:pt x="1975311" y="1879515"/>
                  </a:cubicBezTo>
                  <a:cubicBezTo>
                    <a:pt x="2095177" y="1979487"/>
                    <a:pt x="2102009" y="1984765"/>
                    <a:pt x="2103562" y="1983213"/>
                  </a:cubicBezTo>
                  <a:cubicBezTo>
                    <a:pt x="2104183" y="1982592"/>
                    <a:pt x="2107909" y="1935400"/>
                    <a:pt x="2111946" y="1878584"/>
                  </a:cubicBezTo>
                  <a:cubicBezTo>
                    <a:pt x="2115983" y="1822078"/>
                    <a:pt x="2119709" y="1775507"/>
                    <a:pt x="2120641" y="1775507"/>
                  </a:cubicBezTo>
                  <a:cubicBezTo>
                    <a:pt x="2121883" y="1775818"/>
                    <a:pt x="2188959" y="1822388"/>
                    <a:pt x="2270008" y="1879515"/>
                  </a:cubicBezTo>
                  <a:cubicBezTo>
                    <a:pt x="2351058" y="1936642"/>
                    <a:pt x="2418754" y="1983523"/>
                    <a:pt x="2419996" y="1983523"/>
                  </a:cubicBezTo>
                  <a:cubicBezTo>
                    <a:pt x="2421238" y="1983523"/>
                    <a:pt x="2421549" y="1973278"/>
                    <a:pt x="2420928" y="1960859"/>
                  </a:cubicBezTo>
                  <a:cubicBezTo>
                    <a:pt x="2418133" y="1925775"/>
                    <a:pt x="2415338" y="1766193"/>
                    <a:pt x="2417201" y="1766193"/>
                  </a:cubicBezTo>
                  <a:cubicBezTo>
                    <a:pt x="2418133" y="1766193"/>
                    <a:pt x="2446392" y="1785442"/>
                    <a:pt x="2480240" y="1809038"/>
                  </a:cubicBezTo>
                  <a:close/>
                  <a:moveTo>
                    <a:pt x="2687677" y="1832013"/>
                  </a:moveTo>
                  <a:cubicBezTo>
                    <a:pt x="2688298" y="1834186"/>
                    <a:pt x="2689230" y="1854677"/>
                    <a:pt x="2690161" y="1877342"/>
                  </a:cubicBezTo>
                  <a:cubicBezTo>
                    <a:pt x="2691093" y="1909010"/>
                    <a:pt x="2690472" y="1918324"/>
                    <a:pt x="2687677" y="1917082"/>
                  </a:cubicBezTo>
                  <a:cubicBezTo>
                    <a:pt x="2682398" y="1915219"/>
                    <a:pt x="2561911" y="1831081"/>
                    <a:pt x="2561911" y="1829529"/>
                  </a:cubicBezTo>
                  <a:cubicBezTo>
                    <a:pt x="2561911" y="1828908"/>
                    <a:pt x="2589859" y="1828287"/>
                    <a:pt x="2624018" y="1828287"/>
                  </a:cubicBezTo>
                  <a:cubicBezTo>
                    <a:pt x="2671219" y="1828287"/>
                    <a:pt x="2686746" y="1829219"/>
                    <a:pt x="2687677" y="1832013"/>
                  </a:cubicBezTo>
                  <a:close/>
                  <a:moveTo>
                    <a:pt x="1813522" y="2096845"/>
                  </a:moveTo>
                  <a:lnTo>
                    <a:pt x="1813522" y="2238110"/>
                  </a:lnTo>
                  <a:lnTo>
                    <a:pt x="1498330" y="2238110"/>
                  </a:lnTo>
                  <a:lnTo>
                    <a:pt x="1183137" y="2238110"/>
                  </a:lnTo>
                  <a:lnTo>
                    <a:pt x="1183137" y="2096845"/>
                  </a:lnTo>
                  <a:lnTo>
                    <a:pt x="1183137" y="1955581"/>
                  </a:lnTo>
                  <a:lnTo>
                    <a:pt x="1498330" y="1955581"/>
                  </a:lnTo>
                  <a:lnTo>
                    <a:pt x="1813522" y="1955581"/>
                  </a:lnTo>
                  <a:lnTo>
                    <a:pt x="1813522" y="2096845"/>
                  </a:lnTo>
                  <a:close/>
                  <a:moveTo>
                    <a:pt x="2030275" y="2130066"/>
                  </a:moveTo>
                  <a:lnTo>
                    <a:pt x="2029344" y="2214825"/>
                  </a:lnTo>
                  <a:lnTo>
                    <a:pt x="1986800" y="2215756"/>
                  </a:lnTo>
                  <a:lnTo>
                    <a:pt x="1943947" y="2216687"/>
                  </a:lnTo>
                  <a:lnTo>
                    <a:pt x="1943947" y="2130997"/>
                  </a:lnTo>
                  <a:lnTo>
                    <a:pt x="1943947" y="2045617"/>
                  </a:lnTo>
                  <a:lnTo>
                    <a:pt x="1987422" y="2045617"/>
                  </a:lnTo>
                  <a:lnTo>
                    <a:pt x="2030896" y="2045617"/>
                  </a:lnTo>
                  <a:lnTo>
                    <a:pt x="2030275" y="2130066"/>
                  </a:lnTo>
                  <a:close/>
                  <a:moveTo>
                    <a:pt x="2238955" y="2130997"/>
                  </a:moveTo>
                  <a:lnTo>
                    <a:pt x="2238955" y="2216377"/>
                  </a:lnTo>
                  <a:lnTo>
                    <a:pt x="2195480" y="2216377"/>
                  </a:lnTo>
                  <a:lnTo>
                    <a:pt x="2152005" y="2216377"/>
                  </a:lnTo>
                  <a:lnTo>
                    <a:pt x="2152005" y="2130997"/>
                  </a:lnTo>
                  <a:lnTo>
                    <a:pt x="2152005" y="2045617"/>
                  </a:lnTo>
                  <a:lnTo>
                    <a:pt x="2195480" y="2045617"/>
                  </a:lnTo>
                  <a:lnTo>
                    <a:pt x="2238955" y="2045617"/>
                  </a:lnTo>
                  <a:lnTo>
                    <a:pt x="2238955" y="2130997"/>
                  </a:lnTo>
                  <a:close/>
                  <a:moveTo>
                    <a:pt x="2448565" y="2130997"/>
                  </a:moveTo>
                  <a:lnTo>
                    <a:pt x="2448565" y="2214825"/>
                  </a:lnTo>
                  <a:lnTo>
                    <a:pt x="2405091" y="2214825"/>
                  </a:lnTo>
                  <a:lnTo>
                    <a:pt x="2361616" y="2214825"/>
                  </a:lnTo>
                  <a:lnTo>
                    <a:pt x="2360684" y="2134102"/>
                  </a:lnTo>
                  <a:cubicBezTo>
                    <a:pt x="2360374" y="2089704"/>
                    <a:pt x="2360684" y="2051827"/>
                    <a:pt x="2361616" y="2049343"/>
                  </a:cubicBezTo>
                  <a:cubicBezTo>
                    <a:pt x="2362547" y="2046238"/>
                    <a:pt x="2373106" y="2045617"/>
                    <a:pt x="2405712" y="2046238"/>
                  </a:cubicBezTo>
                  <a:lnTo>
                    <a:pt x="2448565" y="2047170"/>
                  </a:lnTo>
                  <a:lnTo>
                    <a:pt x="2448565" y="2130997"/>
                  </a:lnTo>
                  <a:close/>
                  <a:moveTo>
                    <a:pt x="2657555" y="2130066"/>
                  </a:moveTo>
                  <a:lnTo>
                    <a:pt x="2656624" y="2214825"/>
                  </a:lnTo>
                  <a:lnTo>
                    <a:pt x="2614080" y="2215756"/>
                  </a:lnTo>
                  <a:lnTo>
                    <a:pt x="2571227" y="2216687"/>
                  </a:lnTo>
                  <a:lnTo>
                    <a:pt x="2571227" y="2130997"/>
                  </a:lnTo>
                  <a:lnTo>
                    <a:pt x="2571227" y="2045617"/>
                  </a:lnTo>
                  <a:lnTo>
                    <a:pt x="2614702" y="2045617"/>
                  </a:lnTo>
                  <a:lnTo>
                    <a:pt x="2658176" y="2045617"/>
                  </a:lnTo>
                  <a:lnTo>
                    <a:pt x="2657555" y="2130066"/>
                  </a:lnTo>
                  <a:close/>
                  <a:moveTo>
                    <a:pt x="2903499" y="2408869"/>
                  </a:moveTo>
                  <a:lnTo>
                    <a:pt x="2903499" y="2551686"/>
                  </a:lnTo>
                  <a:lnTo>
                    <a:pt x="1465723" y="2551686"/>
                  </a:lnTo>
                  <a:lnTo>
                    <a:pt x="27948" y="2551686"/>
                  </a:lnTo>
                  <a:lnTo>
                    <a:pt x="27948" y="2408869"/>
                  </a:lnTo>
                  <a:lnTo>
                    <a:pt x="27948" y="2266052"/>
                  </a:lnTo>
                  <a:lnTo>
                    <a:pt x="1465723" y="2266052"/>
                  </a:lnTo>
                  <a:lnTo>
                    <a:pt x="2903499" y="2266052"/>
                  </a:lnTo>
                  <a:lnTo>
                    <a:pt x="2903499" y="2408869"/>
                  </a:lnTo>
                  <a:close/>
                </a:path>
              </a:pathLst>
            </a:custGeom>
            <a:solidFill>
              <a:srgbClr val="000000"/>
            </a:solidFill>
            <a:ln w="3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23571" name="Gruppieren 23570">
              <a:extLst>
                <a:ext uri="{FF2B5EF4-FFF2-40B4-BE49-F238E27FC236}">
                  <a16:creationId xmlns:a16="http://schemas.microsoft.com/office/drawing/2014/main" id="{FFE4EE35-E2CA-4F8F-8D65-FAC746F1E9C9}"/>
                </a:ext>
              </a:extLst>
            </p:cNvPr>
            <p:cNvGrpSpPr/>
            <p:nvPr/>
          </p:nvGrpSpPr>
          <p:grpSpPr>
            <a:xfrm>
              <a:off x="3859176" y="3700972"/>
              <a:ext cx="1424883" cy="846169"/>
              <a:chOff x="3859176" y="3700972"/>
              <a:chExt cx="1424883" cy="846169"/>
            </a:xfrm>
          </p:grpSpPr>
          <p:grpSp>
            <p:nvGrpSpPr>
              <p:cNvPr id="23557" name="Gruppieren 23556">
                <a:extLst>
                  <a:ext uri="{FF2B5EF4-FFF2-40B4-BE49-F238E27FC236}">
                    <a16:creationId xmlns:a16="http://schemas.microsoft.com/office/drawing/2014/main" id="{5D8AFE3C-721F-4D0D-B18A-5B7BD423C53B}"/>
                  </a:ext>
                </a:extLst>
              </p:cNvPr>
              <p:cNvGrpSpPr/>
              <p:nvPr/>
            </p:nvGrpSpPr>
            <p:grpSpPr>
              <a:xfrm>
                <a:off x="4430789" y="4045227"/>
                <a:ext cx="853270" cy="364799"/>
                <a:chOff x="5337405" y="3691150"/>
                <a:chExt cx="3364143" cy="1438275"/>
              </a:xfrm>
            </p:grpSpPr>
            <p:pic>
              <p:nvPicPr>
                <p:cNvPr id="23552" name="Grafik 23551">
                  <a:extLst>
                    <a:ext uri="{FF2B5EF4-FFF2-40B4-BE49-F238E27FC236}">
                      <a16:creationId xmlns:a16="http://schemas.microsoft.com/office/drawing/2014/main" id="{B04D6A8A-647B-4FB4-953E-BE23237279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37405" y="3691150"/>
                  <a:ext cx="771525" cy="1438275"/>
                </a:xfrm>
                <a:prstGeom prst="rect">
                  <a:avLst/>
                </a:prstGeom>
              </p:spPr>
            </p:pic>
            <p:pic>
              <p:nvPicPr>
                <p:cNvPr id="23554" name="Grafik 23553">
                  <a:extLst>
                    <a:ext uri="{FF2B5EF4-FFF2-40B4-BE49-F238E27FC236}">
                      <a16:creationId xmlns:a16="http://schemas.microsoft.com/office/drawing/2014/main" id="{231F34A7-8597-4657-AE76-26D55F547F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34056" y="3691187"/>
                  <a:ext cx="2267492" cy="1438238"/>
                </a:xfrm>
                <a:prstGeom prst="rect">
                  <a:avLst/>
                </a:prstGeom>
              </p:spPr>
            </p:pic>
          </p:grpSp>
          <p:grpSp>
            <p:nvGrpSpPr>
              <p:cNvPr id="23556" name="Gruppieren 23555">
                <a:extLst>
                  <a:ext uri="{FF2B5EF4-FFF2-40B4-BE49-F238E27FC236}">
                    <a16:creationId xmlns:a16="http://schemas.microsoft.com/office/drawing/2014/main" id="{D29EDCB5-5D6B-46CE-9E37-6C8C964F5433}"/>
                  </a:ext>
                </a:extLst>
              </p:cNvPr>
              <p:cNvGrpSpPr/>
              <p:nvPr/>
            </p:nvGrpSpPr>
            <p:grpSpPr>
              <a:xfrm>
                <a:off x="4375940" y="3700972"/>
                <a:ext cx="908119" cy="200337"/>
                <a:chOff x="5243768" y="2503476"/>
                <a:chExt cx="3890361" cy="858241"/>
              </a:xfrm>
            </p:grpSpPr>
            <p:pic>
              <p:nvPicPr>
                <p:cNvPr id="4" name="Grafik 3">
                  <a:extLst>
                    <a:ext uri="{FF2B5EF4-FFF2-40B4-BE49-F238E27FC236}">
                      <a16:creationId xmlns:a16="http://schemas.microsoft.com/office/drawing/2014/main" id="{D2CBC74E-9287-4E6E-BF3A-719BB41849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43768" y="2503476"/>
                  <a:ext cx="865162" cy="858241"/>
                </a:xfrm>
                <a:prstGeom prst="rect">
                  <a:avLst/>
                </a:prstGeom>
              </p:spPr>
            </p:pic>
            <p:pic>
              <p:nvPicPr>
                <p:cNvPr id="58" name="Grafik 57">
                  <a:extLst>
                    <a:ext uri="{FF2B5EF4-FFF2-40B4-BE49-F238E27FC236}">
                      <a16:creationId xmlns:a16="http://schemas.microsoft.com/office/drawing/2014/main" id="{904F7F65-EADC-4DB1-A59A-D7F57B7B93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52168" y="2503476"/>
                  <a:ext cx="865162" cy="858241"/>
                </a:xfrm>
                <a:prstGeom prst="rect">
                  <a:avLst/>
                </a:prstGeom>
              </p:spPr>
            </p:pic>
            <p:pic>
              <p:nvPicPr>
                <p:cNvPr id="59" name="Grafik 58">
                  <a:extLst>
                    <a:ext uri="{FF2B5EF4-FFF2-40B4-BE49-F238E27FC236}">
                      <a16:creationId xmlns:a16="http://schemas.microsoft.com/office/drawing/2014/main" id="{D57E9C8B-D68A-41E5-9BD8-C309AA0B30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60568" y="2503476"/>
                  <a:ext cx="865162" cy="858241"/>
                </a:xfrm>
                <a:prstGeom prst="rect">
                  <a:avLst/>
                </a:prstGeom>
              </p:spPr>
            </p:pic>
            <p:pic>
              <p:nvPicPr>
                <p:cNvPr id="60" name="Grafik 59">
                  <a:extLst>
                    <a:ext uri="{FF2B5EF4-FFF2-40B4-BE49-F238E27FC236}">
                      <a16:creationId xmlns:a16="http://schemas.microsoft.com/office/drawing/2014/main" id="{0808363B-8DAD-4FC0-963E-5EE43C3CAB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68967" y="2503476"/>
                  <a:ext cx="865162" cy="858241"/>
                </a:xfrm>
                <a:prstGeom prst="rect">
                  <a:avLst/>
                </a:prstGeom>
              </p:spPr>
            </p:pic>
          </p:grpSp>
          <p:cxnSp>
            <p:nvCxnSpPr>
              <p:cNvPr id="23559" name="Gerader Verbinder 23558">
                <a:extLst>
                  <a:ext uri="{FF2B5EF4-FFF2-40B4-BE49-F238E27FC236}">
                    <a16:creationId xmlns:a16="http://schemas.microsoft.com/office/drawing/2014/main" id="{565F4A57-3CBB-4C40-A67A-34896221A135}"/>
                  </a:ext>
                </a:extLst>
              </p:cNvPr>
              <p:cNvCxnSpPr/>
              <p:nvPr/>
            </p:nvCxnSpPr>
            <p:spPr bwMode="auto">
              <a:xfrm>
                <a:off x="4155224" y="3976965"/>
                <a:ext cx="1071240" cy="0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" name="Gerader Verbinder 64">
                <a:extLst>
                  <a:ext uri="{FF2B5EF4-FFF2-40B4-BE49-F238E27FC236}">
                    <a16:creationId xmlns:a16="http://schemas.microsoft.com/office/drawing/2014/main" id="{DE284DC9-3F9C-4ACF-AD26-F09AAEB61660}"/>
                  </a:ext>
                </a:extLst>
              </p:cNvPr>
              <p:cNvCxnSpPr/>
              <p:nvPr/>
            </p:nvCxnSpPr>
            <p:spPr bwMode="auto">
              <a:xfrm>
                <a:off x="4155224" y="4547141"/>
                <a:ext cx="1071240" cy="0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" name="Gerader Verbinder 65">
                <a:extLst>
                  <a:ext uri="{FF2B5EF4-FFF2-40B4-BE49-F238E27FC236}">
                    <a16:creationId xmlns:a16="http://schemas.microsoft.com/office/drawing/2014/main" id="{7F68805C-9759-4613-B3D6-4D4E8B902FA3}"/>
                  </a:ext>
                </a:extLst>
              </p:cNvPr>
              <p:cNvCxnSpPr/>
              <p:nvPr/>
            </p:nvCxnSpPr>
            <p:spPr bwMode="auto">
              <a:xfrm>
                <a:off x="3859176" y="4424310"/>
                <a:ext cx="296048" cy="0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" name="Gerader Verbinder 67">
                <a:extLst>
                  <a:ext uri="{FF2B5EF4-FFF2-40B4-BE49-F238E27FC236}">
                    <a16:creationId xmlns:a16="http://schemas.microsoft.com/office/drawing/2014/main" id="{C2EEC8FA-2A6A-40D1-9D21-D5DBCF782309}"/>
                  </a:ext>
                </a:extLst>
              </p:cNvPr>
              <p:cNvCxnSpPr/>
              <p:nvPr/>
            </p:nvCxnSpPr>
            <p:spPr bwMode="auto">
              <a:xfrm>
                <a:off x="4156715" y="3976965"/>
                <a:ext cx="0" cy="570176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Gerader Verbinder 71">
                <a:extLst>
                  <a:ext uri="{FF2B5EF4-FFF2-40B4-BE49-F238E27FC236}">
                    <a16:creationId xmlns:a16="http://schemas.microsoft.com/office/drawing/2014/main" id="{569A833F-E366-4012-975D-97B0A0A57CC8}"/>
                  </a:ext>
                </a:extLst>
              </p:cNvPr>
              <p:cNvCxnSpPr/>
              <p:nvPr/>
            </p:nvCxnSpPr>
            <p:spPr bwMode="auto">
              <a:xfrm>
                <a:off x="4466185" y="3852344"/>
                <a:ext cx="0" cy="124621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" name="Gerader Verbinder 73">
                <a:extLst>
                  <a:ext uri="{FF2B5EF4-FFF2-40B4-BE49-F238E27FC236}">
                    <a16:creationId xmlns:a16="http://schemas.microsoft.com/office/drawing/2014/main" id="{4703900B-5F9E-4AA0-9448-070FF6370D28}"/>
                  </a:ext>
                </a:extLst>
              </p:cNvPr>
              <p:cNvCxnSpPr/>
              <p:nvPr/>
            </p:nvCxnSpPr>
            <p:spPr bwMode="auto">
              <a:xfrm>
                <a:off x="4709135" y="3852344"/>
                <a:ext cx="0" cy="124621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AF9D57CB-CAFA-4D2D-B0C0-370AE6E084AE}"/>
                  </a:ext>
                </a:extLst>
              </p:cNvPr>
              <p:cNvCxnSpPr/>
              <p:nvPr/>
            </p:nvCxnSpPr>
            <p:spPr bwMode="auto">
              <a:xfrm>
                <a:off x="4947694" y="3852344"/>
                <a:ext cx="0" cy="124621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Gerader Verbinder 75">
                <a:extLst>
                  <a:ext uri="{FF2B5EF4-FFF2-40B4-BE49-F238E27FC236}">
                    <a16:creationId xmlns:a16="http://schemas.microsoft.com/office/drawing/2014/main" id="{5FF46868-00A5-4F1C-98C0-5BBF2358C463}"/>
                  </a:ext>
                </a:extLst>
              </p:cNvPr>
              <p:cNvCxnSpPr/>
              <p:nvPr/>
            </p:nvCxnSpPr>
            <p:spPr bwMode="auto">
              <a:xfrm>
                <a:off x="5175289" y="3852344"/>
                <a:ext cx="0" cy="124621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Gerader Verbinder 76">
                <a:extLst>
                  <a:ext uri="{FF2B5EF4-FFF2-40B4-BE49-F238E27FC236}">
                    <a16:creationId xmlns:a16="http://schemas.microsoft.com/office/drawing/2014/main" id="{74F60354-9C0F-4733-BDE1-5E15D71D8D18}"/>
                  </a:ext>
                </a:extLst>
              </p:cNvPr>
              <p:cNvCxnSpPr/>
              <p:nvPr/>
            </p:nvCxnSpPr>
            <p:spPr bwMode="auto">
              <a:xfrm>
                <a:off x="4526285" y="4410026"/>
                <a:ext cx="0" cy="137115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9" name="Gerader Verbinder 78">
                <a:extLst>
                  <a:ext uri="{FF2B5EF4-FFF2-40B4-BE49-F238E27FC236}">
                    <a16:creationId xmlns:a16="http://schemas.microsoft.com/office/drawing/2014/main" id="{BD3A49EC-18C7-433B-B602-996E1A7C9922}"/>
                  </a:ext>
                </a:extLst>
              </p:cNvPr>
              <p:cNvCxnSpPr/>
              <p:nvPr/>
            </p:nvCxnSpPr>
            <p:spPr bwMode="auto">
              <a:xfrm>
                <a:off x="4914609" y="4410026"/>
                <a:ext cx="0" cy="137115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" name="Gerader Verbinder 79">
                <a:extLst>
                  <a:ext uri="{FF2B5EF4-FFF2-40B4-BE49-F238E27FC236}">
                    <a16:creationId xmlns:a16="http://schemas.microsoft.com/office/drawing/2014/main" id="{73685C5F-D607-4902-B77D-0E00F1194ABD}"/>
                  </a:ext>
                </a:extLst>
              </p:cNvPr>
              <p:cNvCxnSpPr/>
              <p:nvPr/>
            </p:nvCxnSpPr>
            <p:spPr bwMode="auto">
              <a:xfrm>
                <a:off x="5225759" y="4410026"/>
                <a:ext cx="0" cy="137115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B78DCF6B-2D88-8E74-B592-575BE7C4AB03}"/>
              </a:ext>
            </a:extLst>
          </p:cNvPr>
          <p:cNvGrpSpPr/>
          <p:nvPr/>
        </p:nvGrpSpPr>
        <p:grpSpPr>
          <a:xfrm>
            <a:off x="5743600" y="1220680"/>
            <a:ext cx="1881523" cy="1177104"/>
            <a:chOff x="5286854" y="1220680"/>
            <a:chExt cx="1881523" cy="980883"/>
          </a:xfrm>
        </p:grpSpPr>
        <p:sp>
          <p:nvSpPr>
            <p:cNvPr id="23568" name="Textfeld 23567">
              <a:extLst>
                <a:ext uri="{FF2B5EF4-FFF2-40B4-BE49-F238E27FC236}">
                  <a16:creationId xmlns:a16="http://schemas.microsoft.com/office/drawing/2014/main" id="{4FB3FBBC-6C04-4896-8BE1-3219FCA483A4}"/>
                </a:ext>
              </a:extLst>
            </p:cNvPr>
            <p:cNvSpPr txBox="1"/>
            <p:nvPr/>
          </p:nvSpPr>
          <p:spPr>
            <a:xfrm>
              <a:off x="5304957" y="1226974"/>
              <a:ext cx="1863420" cy="974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- Bio-Masse (Abfälle)</a:t>
              </a:r>
              <a:br>
                <a:rPr lang="de-DE" sz="1400" dirty="0"/>
              </a:br>
              <a:r>
                <a:rPr lang="de-DE" sz="1400" dirty="0"/>
                <a:t>- Solarthermie</a:t>
              </a:r>
            </a:p>
            <a:p>
              <a:r>
                <a:rPr lang="de-DE" sz="1400" dirty="0"/>
                <a:t>- Groß-WPPE</a:t>
              </a:r>
              <a:br>
                <a:rPr lang="de-DE" sz="1400" dirty="0"/>
              </a:br>
              <a:r>
                <a:rPr lang="de-DE" sz="1400" dirty="0"/>
                <a:t>- Tiefe-Geothermie</a:t>
              </a:r>
              <a:br>
                <a:rPr lang="de-DE" sz="1400" dirty="0"/>
              </a:br>
              <a:r>
                <a:rPr lang="de-DE" sz="1400" dirty="0"/>
                <a:t>- </a:t>
              </a:r>
              <a:r>
                <a:rPr lang="de-DE" sz="1400" dirty="0" err="1"/>
                <a:t>GuD</a:t>
              </a:r>
              <a:r>
                <a:rPr lang="de-DE" sz="1400" dirty="0"/>
                <a:t>, MHKW</a:t>
              </a:r>
            </a:p>
          </p:txBody>
        </p:sp>
        <p:sp>
          <p:nvSpPr>
            <p:cNvPr id="23569" name="Rechteck 23568">
              <a:extLst>
                <a:ext uri="{FF2B5EF4-FFF2-40B4-BE49-F238E27FC236}">
                  <a16:creationId xmlns:a16="http://schemas.microsoft.com/office/drawing/2014/main" id="{82699842-8D1D-423D-AF0F-067EBFA60193}"/>
                </a:ext>
              </a:extLst>
            </p:cNvPr>
            <p:cNvSpPr/>
            <p:nvPr/>
          </p:nvSpPr>
          <p:spPr bwMode="auto">
            <a:xfrm>
              <a:off x="5286854" y="1220680"/>
              <a:ext cx="1864044" cy="96549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FFA8B354-4F23-F258-E73A-F5E001B9909D}"/>
              </a:ext>
            </a:extLst>
          </p:cNvPr>
          <p:cNvGrpSpPr/>
          <p:nvPr/>
        </p:nvGrpSpPr>
        <p:grpSpPr>
          <a:xfrm>
            <a:off x="4893637" y="4850787"/>
            <a:ext cx="4291862" cy="942067"/>
            <a:chOff x="4893637" y="4925218"/>
            <a:chExt cx="4291862" cy="942067"/>
          </a:xfrm>
        </p:grpSpPr>
        <p:sp>
          <p:nvSpPr>
            <p:cNvPr id="133" name="Textfeld 132">
              <a:extLst>
                <a:ext uri="{FF2B5EF4-FFF2-40B4-BE49-F238E27FC236}">
                  <a16:creationId xmlns:a16="http://schemas.microsoft.com/office/drawing/2014/main" id="{2EB763A5-648B-4B75-9809-4157C0839206}"/>
                </a:ext>
              </a:extLst>
            </p:cNvPr>
            <p:cNvSpPr txBox="1"/>
            <p:nvPr/>
          </p:nvSpPr>
          <p:spPr>
            <a:xfrm>
              <a:off x="5831245" y="5054307"/>
              <a:ext cx="188654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- Bio-Masse (Abfälle)</a:t>
              </a:r>
            </a:p>
            <a:p>
              <a:r>
                <a:rPr lang="de-DE" sz="1400" dirty="0"/>
                <a:t>- (kalte) Nahwärme,</a:t>
              </a:r>
              <a:br>
                <a:rPr lang="de-DE" sz="1400" dirty="0"/>
              </a:br>
              <a:r>
                <a:rPr lang="de-DE" sz="1400" dirty="0"/>
                <a:t>  WPPE</a:t>
              </a:r>
            </a:p>
          </p:txBody>
        </p:sp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3B748753-5622-52F3-878D-E55283139A80}"/>
                </a:ext>
              </a:extLst>
            </p:cNvPr>
            <p:cNvGrpSpPr/>
            <p:nvPr/>
          </p:nvGrpSpPr>
          <p:grpSpPr>
            <a:xfrm>
              <a:off x="4893637" y="4925218"/>
              <a:ext cx="4291862" cy="942067"/>
              <a:chOff x="4893637" y="4925218"/>
              <a:chExt cx="4291862" cy="942067"/>
            </a:xfrm>
          </p:grpSpPr>
          <p:grpSp>
            <p:nvGrpSpPr>
              <p:cNvPr id="16" name="Gruppieren 15">
                <a:extLst>
                  <a:ext uri="{FF2B5EF4-FFF2-40B4-BE49-F238E27FC236}">
                    <a16:creationId xmlns:a16="http://schemas.microsoft.com/office/drawing/2014/main" id="{AB43742D-0F30-4383-9EEB-0004E2B84032}"/>
                  </a:ext>
                </a:extLst>
              </p:cNvPr>
              <p:cNvGrpSpPr/>
              <p:nvPr/>
            </p:nvGrpSpPr>
            <p:grpSpPr>
              <a:xfrm>
                <a:off x="7744377" y="5147146"/>
                <a:ext cx="1441122" cy="298140"/>
                <a:chOff x="7744377" y="5279008"/>
                <a:chExt cx="1441122" cy="298140"/>
              </a:xfrm>
            </p:grpSpPr>
            <p:grpSp>
              <p:nvGrpSpPr>
                <p:cNvPr id="113" name="Gruppieren 112">
                  <a:extLst>
                    <a:ext uri="{FF2B5EF4-FFF2-40B4-BE49-F238E27FC236}">
                      <a16:creationId xmlns:a16="http://schemas.microsoft.com/office/drawing/2014/main" id="{5071E531-A305-40F7-AA7F-93074BE7E411}"/>
                    </a:ext>
                  </a:extLst>
                </p:cNvPr>
                <p:cNvGrpSpPr/>
                <p:nvPr/>
              </p:nvGrpSpPr>
              <p:grpSpPr>
                <a:xfrm>
                  <a:off x="8277380" y="5279008"/>
                  <a:ext cx="908119" cy="200337"/>
                  <a:chOff x="5243768" y="2503476"/>
                  <a:chExt cx="3890361" cy="858241"/>
                </a:xfrm>
              </p:grpSpPr>
              <p:pic>
                <p:nvPicPr>
                  <p:cNvPr id="125" name="Grafik 124">
                    <a:extLst>
                      <a:ext uri="{FF2B5EF4-FFF2-40B4-BE49-F238E27FC236}">
                        <a16:creationId xmlns:a16="http://schemas.microsoft.com/office/drawing/2014/main" id="{A269524D-ACD1-4773-A4A3-E2091D74754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2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43768" y="2503476"/>
                    <a:ext cx="865162" cy="858241"/>
                  </a:xfrm>
                  <a:prstGeom prst="rect">
                    <a:avLst/>
                  </a:prstGeom>
                </p:spPr>
              </p:pic>
              <p:pic>
                <p:nvPicPr>
                  <p:cNvPr id="126" name="Grafik 125">
                    <a:extLst>
                      <a:ext uri="{FF2B5EF4-FFF2-40B4-BE49-F238E27FC236}">
                        <a16:creationId xmlns:a16="http://schemas.microsoft.com/office/drawing/2014/main" id="{38E30BA0-B23B-45AF-93F6-849EB499E0D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2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52168" y="2503476"/>
                    <a:ext cx="865162" cy="858241"/>
                  </a:xfrm>
                  <a:prstGeom prst="rect">
                    <a:avLst/>
                  </a:prstGeom>
                </p:spPr>
              </p:pic>
              <p:pic>
                <p:nvPicPr>
                  <p:cNvPr id="127" name="Grafik 126">
                    <a:extLst>
                      <a:ext uri="{FF2B5EF4-FFF2-40B4-BE49-F238E27FC236}">
                        <a16:creationId xmlns:a16="http://schemas.microsoft.com/office/drawing/2014/main" id="{FB966970-0457-4496-AD88-85B54228767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2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60568" y="2503476"/>
                    <a:ext cx="865162" cy="858241"/>
                  </a:xfrm>
                  <a:prstGeom prst="rect">
                    <a:avLst/>
                  </a:prstGeom>
                </p:spPr>
              </p:pic>
              <p:pic>
                <p:nvPicPr>
                  <p:cNvPr id="128" name="Grafik 127">
                    <a:extLst>
                      <a:ext uri="{FF2B5EF4-FFF2-40B4-BE49-F238E27FC236}">
                        <a16:creationId xmlns:a16="http://schemas.microsoft.com/office/drawing/2014/main" id="{1B2E9599-E14D-4487-9867-32E9CB9547C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2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268967" y="2503476"/>
                    <a:ext cx="865162" cy="858241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114" name="Gerader Verbinder 113">
                  <a:extLst>
                    <a:ext uri="{FF2B5EF4-FFF2-40B4-BE49-F238E27FC236}">
                      <a16:creationId xmlns:a16="http://schemas.microsoft.com/office/drawing/2014/main" id="{C5C47656-1316-46E4-9456-912F78AF40D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7744377" y="5555001"/>
                  <a:ext cx="1383527" cy="22147"/>
                </a:xfrm>
                <a:prstGeom prst="lin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FF33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18" name="Gerader Verbinder 117">
                  <a:extLst>
                    <a:ext uri="{FF2B5EF4-FFF2-40B4-BE49-F238E27FC236}">
                      <a16:creationId xmlns:a16="http://schemas.microsoft.com/office/drawing/2014/main" id="{19A611C9-5F32-400C-BC62-97DA357AA324}"/>
                    </a:ext>
                  </a:extLst>
                </p:cNvPr>
                <p:cNvCxnSpPr/>
                <p:nvPr/>
              </p:nvCxnSpPr>
              <p:spPr bwMode="auto">
                <a:xfrm>
                  <a:off x="8367625" y="5430380"/>
                  <a:ext cx="0" cy="124621"/>
                </a:xfrm>
                <a:prstGeom prst="lin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FF33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19" name="Gerader Verbinder 118">
                  <a:extLst>
                    <a:ext uri="{FF2B5EF4-FFF2-40B4-BE49-F238E27FC236}">
                      <a16:creationId xmlns:a16="http://schemas.microsoft.com/office/drawing/2014/main" id="{6E2CE9B4-4B57-41AD-9527-1AFBE0727AAB}"/>
                    </a:ext>
                  </a:extLst>
                </p:cNvPr>
                <p:cNvCxnSpPr/>
                <p:nvPr/>
              </p:nvCxnSpPr>
              <p:spPr bwMode="auto">
                <a:xfrm>
                  <a:off x="8610575" y="5430380"/>
                  <a:ext cx="0" cy="124621"/>
                </a:xfrm>
                <a:prstGeom prst="lin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FF33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20" name="Gerader Verbinder 119">
                  <a:extLst>
                    <a:ext uri="{FF2B5EF4-FFF2-40B4-BE49-F238E27FC236}">
                      <a16:creationId xmlns:a16="http://schemas.microsoft.com/office/drawing/2014/main" id="{78F74B84-6D69-4695-9CA1-1385DFF9D2B4}"/>
                    </a:ext>
                  </a:extLst>
                </p:cNvPr>
                <p:cNvCxnSpPr/>
                <p:nvPr/>
              </p:nvCxnSpPr>
              <p:spPr bwMode="auto">
                <a:xfrm>
                  <a:off x="8849134" y="5430380"/>
                  <a:ext cx="0" cy="124621"/>
                </a:xfrm>
                <a:prstGeom prst="lin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FF33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21" name="Gerader Verbinder 120">
                  <a:extLst>
                    <a:ext uri="{FF2B5EF4-FFF2-40B4-BE49-F238E27FC236}">
                      <a16:creationId xmlns:a16="http://schemas.microsoft.com/office/drawing/2014/main" id="{6AAF98FB-33A8-4F1D-8331-FBD92C84DC90}"/>
                    </a:ext>
                  </a:extLst>
                </p:cNvPr>
                <p:cNvCxnSpPr/>
                <p:nvPr/>
              </p:nvCxnSpPr>
              <p:spPr bwMode="auto">
                <a:xfrm>
                  <a:off x="9076729" y="5430380"/>
                  <a:ext cx="0" cy="124621"/>
                </a:xfrm>
                <a:prstGeom prst="lin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FF33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34" name="Rechteck 133">
                <a:extLst>
                  <a:ext uri="{FF2B5EF4-FFF2-40B4-BE49-F238E27FC236}">
                    <a16:creationId xmlns:a16="http://schemas.microsoft.com/office/drawing/2014/main" id="{95DE9692-5B82-4D9B-BBC3-23A44B7FFE77}"/>
                  </a:ext>
                </a:extLst>
              </p:cNvPr>
              <p:cNvSpPr/>
              <p:nvPr/>
            </p:nvSpPr>
            <p:spPr bwMode="auto">
              <a:xfrm>
                <a:off x="5678088" y="4925218"/>
                <a:ext cx="2066290" cy="942067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9" name="Pfeil: nach rechts 218">
                <a:extLst>
                  <a:ext uri="{FF2B5EF4-FFF2-40B4-BE49-F238E27FC236}">
                    <a16:creationId xmlns:a16="http://schemas.microsoft.com/office/drawing/2014/main" id="{3242EA5C-6A11-41E2-84F9-BE30CCC3AE67}"/>
                  </a:ext>
                </a:extLst>
              </p:cNvPr>
              <p:cNvSpPr/>
              <p:nvPr/>
            </p:nvSpPr>
            <p:spPr bwMode="auto">
              <a:xfrm>
                <a:off x="4893637" y="5270971"/>
                <a:ext cx="545893" cy="314584"/>
              </a:xfrm>
              <a:prstGeom prst="rightArrow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167C95BE-58B7-57C9-AFCE-C1269DCE8A37}"/>
              </a:ext>
            </a:extLst>
          </p:cNvPr>
          <p:cNvGrpSpPr/>
          <p:nvPr/>
        </p:nvGrpSpPr>
        <p:grpSpPr>
          <a:xfrm>
            <a:off x="4817094" y="1247888"/>
            <a:ext cx="4970727" cy="1341610"/>
            <a:chOff x="4817094" y="1247888"/>
            <a:chExt cx="4970727" cy="1341610"/>
          </a:xfrm>
        </p:grpSpPr>
        <p:sp>
          <p:nvSpPr>
            <p:cNvPr id="132" name="Pfeil: nach rechts 131">
              <a:extLst>
                <a:ext uri="{FF2B5EF4-FFF2-40B4-BE49-F238E27FC236}">
                  <a16:creationId xmlns:a16="http://schemas.microsoft.com/office/drawing/2014/main" id="{7BC58F35-342F-4DC2-9038-0F1F19B6E2BC}"/>
                </a:ext>
              </a:extLst>
            </p:cNvPr>
            <p:cNvSpPr/>
            <p:nvPr/>
          </p:nvSpPr>
          <p:spPr bwMode="auto">
            <a:xfrm>
              <a:off x="4817094" y="1615274"/>
              <a:ext cx="545893" cy="314584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85" name="Gruppieren 84">
              <a:extLst>
                <a:ext uri="{FF2B5EF4-FFF2-40B4-BE49-F238E27FC236}">
                  <a16:creationId xmlns:a16="http://schemas.microsoft.com/office/drawing/2014/main" id="{1857E8F1-B72B-4AD0-A37B-0984F193F5C8}"/>
                </a:ext>
              </a:extLst>
            </p:cNvPr>
            <p:cNvGrpSpPr/>
            <p:nvPr/>
          </p:nvGrpSpPr>
          <p:grpSpPr>
            <a:xfrm>
              <a:off x="7625123" y="1247888"/>
              <a:ext cx="1609668" cy="846169"/>
              <a:chOff x="4046099" y="3019705"/>
              <a:chExt cx="2747993" cy="1444563"/>
            </a:xfrm>
          </p:grpSpPr>
          <p:grpSp>
            <p:nvGrpSpPr>
              <p:cNvPr id="86" name="Gruppieren 85">
                <a:extLst>
                  <a:ext uri="{FF2B5EF4-FFF2-40B4-BE49-F238E27FC236}">
                    <a16:creationId xmlns:a16="http://schemas.microsoft.com/office/drawing/2014/main" id="{B50375FB-65D8-4A94-91B2-6084D7DC0067}"/>
                  </a:ext>
                </a:extLst>
              </p:cNvPr>
              <p:cNvGrpSpPr/>
              <p:nvPr/>
            </p:nvGrpSpPr>
            <p:grpSpPr>
              <a:xfrm>
                <a:off x="5337406" y="3607410"/>
                <a:ext cx="1456686" cy="622778"/>
                <a:chOff x="5337405" y="3691150"/>
                <a:chExt cx="3364143" cy="1438275"/>
              </a:xfrm>
            </p:grpSpPr>
            <p:pic>
              <p:nvPicPr>
                <p:cNvPr id="103" name="Grafik 102">
                  <a:extLst>
                    <a:ext uri="{FF2B5EF4-FFF2-40B4-BE49-F238E27FC236}">
                      <a16:creationId xmlns:a16="http://schemas.microsoft.com/office/drawing/2014/main" id="{1FFA9F19-20C9-4B4F-A7BD-1A2E8873B2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37405" y="3691150"/>
                  <a:ext cx="771525" cy="1438275"/>
                </a:xfrm>
                <a:prstGeom prst="rect">
                  <a:avLst/>
                </a:prstGeom>
              </p:spPr>
            </p:pic>
            <p:pic>
              <p:nvPicPr>
                <p:cNvPr id="104" name="Grafik 103">
                  <a:extLst>
                    <a:ext uri="{FF2B5EF4-FFF2-40B4-BE49-F238E27FC236}">
                      <a16:creationId xmlns:a16="http://schemas.microsoft.com/office/drawing/2014/main" id="{D950C8AD-B800-4DB5-A8C9-ECB4607418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34056" y="3691187"/>
                  <a:ext cx="2267492" cy="1438238"/>
                </a:xfrm>
                <a:prstGeom prst="rect">
                  <a:avLst/>
                </a:prstGeom>
              </p:spPr>
            </p:pic>
          </p:grpSp>
          <p:grpSp>
            <p:nvGrpSpPr>
              <p:cNvPr id="87" name="Gruppieren 86">
                <a:extLst>
                  <a:ext uri="{FF2B5EF4-FFF2-40B4-BE49-F238E27FC236}">
                    <a16:creationId xmlns:a16="http://schemas.microsoft.com/office/drawing/2014/main" id="{CE5CAFBC-939A-4375-9CB3-AF66047ECED1}"/>
                  </a:ext>
                </a:extLst>
              </p:cNvPr>
              <p:cNvGrpSpPr/>
              <p:nvPr/>
            </p:nvGrpSpPr>
            <p:grpSpPr>
              <a:xfrm>
                <a:off x="5243769" y="3019705"/>
                <a:ext cx="1550322" cy="342012"/>
                <a:chOff x="5243768" y="2503476"/>
                <a:chExt cx="3890361" cy="858241"/>
              </a:xfrm>
            </p:grpSpPr>
            <p:pic>
              <p:nvPicPr>
                <p:cNvPr id="99" name="Grafik 98">
                  <a:extLst>
                    <a:ext uri="{FF2B5EF4-FFF2-40B4-BE49-F238E27FC236}">
                      <a16:creationId xmlns:a16="http://schemas.microsoft.com/office/drawing/2014/main" id="{FACAE6A4-632D-4B6E-A430-8903ABF6BE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43768" y="2503476"/>
                  <a:ext cx="865162" cy="858241"/>
                </a:xfrm>
                <a:prstGeom prst="rect">
                  <a:avLst/>
                </a:prstGeom>
              </p:spPr>
            </p:pic>
            <p:pic>
              <p:nvPicPr>
                <p:cNvPr id="100" name="Grafik 99">
                  <a:extLst>
                    <a:ext uri="{FF2B5EF4-FFF2-40B4-BE49-F238E27FC236}">
                      <a16:creationId xmlns:a16="http://schemas.microsoft.com/office/drawing/2014/main" id="{0A684CBA-61CA-4B44-B318-4267F43013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52168" y="2503476"/>
                  <a:ext cx="865162" cy="858241"/>
                </a:xfrm>
                <a:prstGeom prst="rect">
                  <a:avLst/>
                </a:prstGeom>
              </p:spPr>
            </p:pic>
            <p:pic>
              <p:nvPicPr>
                <p:cNvPr id="101" name="Grafik 100">
                  <a:extLst>
                    <a:ext uri="{FF2B5EF4-FFF2-40B4-BE49-F238E27FC236}">
                      <a16:creationId xmlns:a16="http://schemas.microsoft.com/office/drawing/2014/main" id="{994FB61A-FAF5-453B-9154-E949605F6D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60568" y="2503476"/>
                  <a:ext cx="865162" cy="858241"/>
                </a:xfrm>
                <a:prstGeom prst="rect">
                  <a:avLst/>
                </a:prstGeom>
              </p:spPr>
            </p:pic>
            <p:pic>
              <p:nvPicPr>
                <p:cNvPr id="102" name="Grafik 101">
                  <a:extLst>
                    <a:ext uri="{FF2B5EF4-FFF2-40B4-BE49-F238E27FC236}">
                      <a16:creationId xmlns:a16="http://schemas.microsoft.com/office/drawing/2014/main" id="{023FD366-14B0-443C-A8A3-E0ECDF51C1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68967" y="2503476"/>
                  <a:ext cx="865162" cy="858241"/>
                </a:xfrm>
                <a:prstGeom prst="rect">
                  <a:avLst/>
                </a:prstGeom>
              </p:spPr>
            </p:pic>
          </p:grpSp>
          <p:cxnSp>
            <p:nvCxnSpPr>
              <p:cNvPr id="88" name="Gerader Verbinder 87">
                <a:extLst>
                  <a:ext uri="{FF2B5EF4-FFF2-40B4-BE49-F238E27FC236}">
                    <a16:creationId xmlns:a16="http://schemas.microsoft.com/office/drawing/2014/main" id="{3A2417C2-7BF4-445C-885A-260122248031}"/>
                  </a:ext>
                </a:extLst>
              </p:cNvPr>
              <p:cNvCxnSpPr/>
              <p:nvPr/>
            </p:nvCxnSpPr>
            <p:spPr bwMode="auto">
              <a:xfrm>
                <a:off x="4866968" y="3490874"/>
                <a:ext cx="1828800" cy="0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9" name="Gerader Verbinder 88">
                <a:extLst>
                  <a:ext uri="{FF2B5EF4-FFF2-40B4-BE49-F238E27FC236}">
                    <a16:creationId xmlns:a16="http://schemas.microsoft.com/office/drawing/2014/main" id="{1174F35E-A043-4375-B1D5-DC7D329B02A8}"/>
                  </a:ext>
                </a:extLst>
              </p:cNvPr>
              <p:cNvCxnSpPr/>
              <p:nvPr/>
            </p:nvCxnSpPr>
            <p:spPr bwMode="auto">
              <a:xfrm>
                <a:off x="4866968" y="4464268"/>
                <a:ext cx="1828800" cy="0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0" name="Gerader Verbinder 89">
                <a:extLst>
                  <a:ext uri="{FF2B5EF4-FFF2-40B4-BE49-F238E27FC236}">
                    <a16:creationId xmlns:a16="http://schemas.microsoft.com/office/drawing/2014/main" id="{94257635-7DC9-4D13-A896-6DD68D38593A}"/>
                  </a:ext>
                </a:extLst>
              </p:cNvPr>
              <p:cNvCxnSpPr/>
              <p:nvPr/>
            </p:nvCxnSpPr>
            <p:spPr bwMode="auto">
              <a:xfrm>
                <a:off x="4046099" y="3968382"/>
                <a:ext cx="820869" cy="0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" name="Gerader Verbinder 90">
                <a:extLst>
                  <a:ext uri="{FF2B5EF4-FFF2-40B4-BE49-F238E27FC236}">
                    <a16:creationId xmlns:a16="http://schemas.microsoft.com/office/drawing/2014/main" id="{6E4A9FFD-4C95-4637-B2BE-42569CA4CCDA}"/>
                  </a:ext>
                </a:extLst>
              </p:cNvPr>
              <p:cNvCxnSpPr/>
              <p:nvPr/>
            </p:nvCxnSpPr>
            <p:spPr bwMode="auto">
              <a:xfrm>
                <a:off x="4869513" y="3490874"/>
                <a:ext cx="0" cy="973394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" name="Gerader Verbinder 91">
                <a:extLst>
                  <a:ext uri="{FF2B5EF4-FFF2-40B4-BE49-F238E27FC236}">
                    <a16:creationId xmlns:a16="http://schemas.microsoft.com/office/drawing/2014/main" id="{1B57E5F3-5843-4E36-B990-A2FB68D37D0A}"/>
                  </a:ext>
                </a:extLst>
              </p:cNvPr>
              <p:cNvCxnSpPr/>
              <p:nvPr/>
            </p:nvCxnSpPr>
            <p:spPr bwMode="auto">
              <a:xfrm>
                <a:off x="5397833" y="3278124"/>
                <a:ext cx="0" cy="212750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3" name="Gerader Verbinder 92">
                <a:extLst>
                  <a:ext uri="{FF2B5EF4-FFF2-40B4-BE49-F238E27FC236}">
                    <a16:creationId xmlns:a16="http://schemas.microsoft.com/office/drawing/2014/main" id="{41D56E07-C0EF-45DC-BC5D-36E046EDF39D}"/>
                  </a:ext>
                </a:extLst>
              </p:cNvPr>
              <p:cNvCxnSpPr/>
              <p:nvPr/>
            </p:nvCxnSpPr>
            <p:spPr bwMode="auto">
              <a:xfrm>
                <a:off x="5812593" y="3278124"/>
                <a:ext cx="0" cy="212750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4" name="Gerader Verbinder 93">
                <a:extLst>
                  <a:ext uri="{FF2B5EF4-FFF2-40B4-BE49-F238E27FC236}">
                    <a16:creationId xmlns:a16="http://schemas.microsoft.com/office/drawing/2014/main" id="{CF545869-EA39-4FBC-9B33-1E34836FCD12}"/>
                  </a:ext>
                </a:extLst>
              </p:cNvPr>
              <p:cNvCxnSpPr/>
              <p:nvPr/>
            </p:nvCxnSpPr>
            <p:spPr bwMode="auto">
              <a:xfrm>
                <a:off x="6219856" y="3278124"/>
                <a:ext cx="0" cy="212750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5" name="Gerader Verbinder 94">
                <a:extLst>
                  <a:ext uri="{FF2B5EF4-FFF2-40B4-BE49-F238E27FC236}">
                    <a16:creationId xmlns:a16="http://schemas.microsoft.com/office/drawing/2014/main" id="{DA6E2A07-A446-4A13-B121-64DCD83E933E}"/>
                  </a:ext>
                </a:extLst>
              </p:cNvPr>
              <p:cNvCxnSpPr/>
              <p:nvPr/>
            </p:nvCxnSpPr>
            <p:spPr bwMode="auto">
              <a:xfrm>
                <a:off x="6608402" y="3278124"/>
                <a:ext cx="0" cy="212750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" name="Gerader Verbinder 95">
                <a:extLst>
                  <a:ext uri="{FF2B5EF4-FFF2-40B4-BE49-F238E27FC236}">
                    <a16:creationId xmlns:a16="http://schemas.microsoft.com/office/drawing/2014/main" id="{ECEE7F3D-1720-4855-8565-27D8E9D143E6}"/>
                  </a:ext>
                </a:extLst>
              </p:cNvPr>
              <p:cNvCxnSpPr/>
              <p:nvPr/>
            </p:nvCxnSpPr>
            <p:spPr bwMode="auto">
              <a:xfrm>
                <a:off x="5500435" y="4230188"/>
                <a:ext cx="0" cy="234080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7" name="Gerader Verbinder 96">
                <a:extLst>
                  <a:ext uri="{FF2B5EF4-FFF2-40B4-BE49-F238E27FC236}">
                    <a16:creationId xmlns:a16="http://schemas.microsoft.com/office/drawing/2014/main" id="{4094B065-681A-46BE-9E3B-18ECAF2D5000}"/>
                  </a:ext>
                </a:extLst>
              </p:cNvPr>
              <p:cNvCxnSpPr/>
              <p:nvPr/>
            </p:nvCxnSpPr>
            <p:spPr bwMode="auto">
              <a:xfrm>
                <a:off x="6163375" y="4230188"/>
                <a:ext cx="0" cy="234080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8" name="Gerader Verbinder 97">
                <a:extLst>
                  <a:ext uri="{FF2B5EF4-FFF2-40B4-BE49-F238E27FC236}">
                    <a16:creationId xmlns:a16="http://schemas.microsoft.com/office/drawing/2014/main" id="{E7BC39F6-BAFD-4DB8-B559-DCC8CAB8F8D8}"/>
                  </a:ext>
                </a:extLst>
              </p:cNvPr>
              <p:cNvCxnSpPr/>
              <p:nvPr/>
            </p:nvCxnSpPr>
            <p:spPr bwMode="auto">
              <a:xfrm>
                <a:off x="6694563" y="4230188"/>
                <a:ext cx="0" cy="234080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42" name="Textfeld 241">
              <a:extLst>
                <a:ext uri="{FF2B5EF4-FFF2-40B4-BE49-F238E27FC236}">
                  <a16:creationId xmlns:a16="http://schemas.microsoft.com/office/drawing/2014/main" id="{9630D0F3-C15C-449D-AB23-3412FD8D5D64}"/>
                </a:ext>
              </a:extLst>
            </p:cNvPr>
            <p:cNvSpPr txBox="1"/>
            <p:nvPr/>
          </p:nvSpPr>
          <p:spPr>
            <a:xfrm>
              <a:off x="7924401" y="2127833"/>
              <a:ext cx="18634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rgbClr val="3333FF"/>
                  </a:solidFill>
                </a:rPr>
                <a:t>Wärmenetz beibehalten</a:t>
              </a:r>
              <a:br>
                <a:rPr lang="de-DE" sz="1200" dirty="0">
                  <a:solidFill>
                    <a:srgbClr val="3333FF"/>
                  </a:solidFill>
                </a:rPr>
              </a:br>
              <a:r>
                <a:rPr lang="de-DE" sz="1200" dirty="0">
                  <a:solidFill>
                    <a:srgbClr val="3333FF"/>
                  </a:solidFill>
                </a:rPr>
                <a:t>und ausbauen</a:t>
              </a:r>
            </a:p>
          </p:txBody>
        </p:sp>
      </p:grpSp>
      <p:sp>
        <p:nvSpPr>
          <p:cNvPr id="124" name="Text Box 14">
            <a:extLst>
              <a:ext uri="{FF2B5EF4-FFF2-40B4-BE49-F238E27FC236}">
                <a16:creationId xmlns:a16="http://schemas.microsoft.com/office/drawing/2014/main" id="{0D262FA0-3B81-4EDE-8AD6-EF5A025A2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2391" y="5716352"/>
            <a:ext cx="112402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ISE e.V. 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F48071AE-BCC1-41D0-8D21-3442FFCC863E}"/>
              </a:ext>
            </a:extLst>
          </p:cNvPr>
          <p:cNvGrpSpPr/>
          <p:nvPr/>
        </p:nvGrpSpPr>
        <p:grpSpPr>
          <a:xfrm>
            <a:off x="4397225" y="2728476"/>
            <a:ext cx="5598908" cy="1846054"/>
            <a:chOff x="4397225" y="2728476"/>
            <a:chExt cx="5598908" cy="1846054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D3B27564-1E96-4E20-932B-5312CC7B0B3C}"/>
                </a:ext>
              </a:extLst>
            </p:cNvPr>
            <p:cNvGrpSpPr/>
            <p:nvPr/>
          </p:nvGrpSpPr>
          <p:grpSpPr>
            <a:xfrm>
              <a:off x="4397225" y="2728476"/>
              <a:ext cx="5598908" cy="1846054"/>
              <a:chOff x="4359946" y="2717613"/>
              <a:chExt cx="5598908" cy="1846054"/>
            </a:xfrm>
          </p:grpSpPr>
          <p:sp>
            <p:nvSpPr>
              <p:cNvPr id="145" name="Textfeld 144">
                <a:extLst>
                  <a:ext uri="{FF2B5EF4-FFF2-40B4-BE49-F238E27FC236}">
                    <a16:creationId xmlns:a16="http://schemas.microsoft.com/office/drawing/2014/main" id="{CD576E4D-C0C6-41C5-8717-7C1F903D677E}"/>
                  </a:ext>
                </a:extLst>
              </p:cNvPr>
              <p:cNvSpPr txBox="1"/>
              <p:nvPr/>
            </p:nvSpPr>
            <p:spPr>
              <a:xfrm>
                <a:off x="7626198" y="2916974"/>
                <a:ext cx="23326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dirty="0">
                    <a:solidFill>
                      <a:srgbClr val="3333FF"/>
                    </a:solidFill>
                  </a:rPr>
                  <a:t>- Wärmedämmung nachrüsten</a:t>
                </a:r>
                <a:br>
                  <a:rPr lang="de-DE" sz="1200" dirty="0">
                    <a:solidFill>
                      <a:srgbClr val="3333FF"/>
                    </a:solidFill>
                  </a:rPr>
                </a:br>
                <a:r>
                  <a:rPr lang="de-DE" sz="1200" dirty="0">
                    <a:solidFill>
                      <a:srgbClr val="3333FF"/>
                    </a:solidFill>
                  </a:rPr>
                  <a:t>- Wärmeerzeuger fossilfrei</a:t>
                </a:r>
                <a:br>
                  <a:rPr lang="de-DE" sz="1200" dirty="0">
                    <a:solidFill>
                      <a:srgbClr val="3333FF"/>
                    </a:solidFill>
                  </a:rPr>
                </a:br>
                <a:r>
                  <a:rPr lang="de-DE" sz="1200" dirty="0">
                    <a:solidFill>
                      <a:srgbClr val="3333FF"/>
                    </a:solidFill>
                  </a:rPr>
                  <a:t>   austauschen (Wärmepumpe)</a:t>
                </a:r>
              </a:p>
            </p:txBody>
          </p:sp>
          <p:sp>
            <p:nvSpPr>
              <p:cNvPr id="217" name="Pfeil: nach rechts 216">
                <a:extLst>
                  <a:ext uri="{FF2B5EF4-FFF2-40B4-BE49-F238E27FC236}">
                    <a16:creationId xmlns:a16="http://schemas.microsoft.com/office/drawing/2014/main" id="{18118249-9218-4477-98AB-3F3E3F4FCC65}"/>
                  </a:ext>
                </a:extLst>
              </p:cNvPr>
              <p:cNvSpPr/>
              <p:nvPr/>
            </p:nvSpPr>
            <p:spPr bwMode="auto">
              <a:xfrm>
                <a:off x="4359946" y="3776218"/>
                <a:ext cx="545893" cy="314584"/>
              </a:xfrm>
              <a:prstGeom prst="rightArrow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22" name="Gruppieren 21">
                <a:extLst>
                  <a:ext uri="{FF2B5EF4-FFF2-40B4-BE49-F238E27FC236}">
                    <a16:creationId xmlns:a16="http://schemas.microsoft.com/office/drawing/2014/main" id="{ED702F95-A99B-4389-9121-125941113EE7}"/>
                  </a:ext>
                </a:extLst>
              </p:cNvPr>
              <p:cNvGrpSpPr/>
              <p:nvPr/>
            </p:nvGrpSpPr>
            <p:grpSpPr>
              <a:xfrm>
                <a:off x="5365991" y="2717613"/>
                <a:ext cx="2365777" cy="1846054"/>
                <a:chOff x="5365991" y="2717613"/>
                <a:chExt cx="2365777" cy="1846054"/>
              </a:xfrm>
            </p:grpSpPr>
            <p:grpSp>
              <p:nvGrpSpPr>
                <p:cNvPr id="3" name="Gruppieren 2">
                  <a:extLst>
                    <a:ext uri="{FF2B5EF4-FFF2-40B4-BE49-F238E27FC236}">
                      <a16:creationId xmlns:a16="http://schemas.microsoft.com/office/drawing/2014/main" id="{F2DBEF04-7659-4A60-8F09-EF5369E99177}"/>
                    </a:ext>
                  </a:extLst>
                </p:cNvPr>
                <p:cNvGrpSpPr/>
                <p:nvPr/>
              </p:nvGrpSpPr>
              <p:grpSpPr>
                <a:xfrm>
                  <a:off x="5365991" y="2717613"/>
                  <a:ext cx="2365777" cy="1846054"/>
                  <a:chOff x="5991046" y="3228490"/>
                  <a:chExt cx="1535011" cy="1202124"/>
                </a:xfrm>
              </p:grpSpPr>
              <p:sp>
                <p:nvSpPr>
                  <p:cNvPr id="5" name="Freihandform: Form 4">
                    <a:extLst>
                      <a:ext uri="{FF2B5EF4-FFF2-40B4-BE49-F238E27FC236}">
                        <a16:creationId xmlns:a16="http://schemas.microsoft.com/office/drawing/2014/main" id="{FBBFCEDB-0275-4F1A-9F6C-81483196BE7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103144" y="3331429"/>
                    <a:ext cx="381000" cy="1066800"/>
                  </a:xfrm>
                  <a:custGeom>
                    <a:avLst/>
                    <a:gdLst>
                      <a:gd name="connsiteX0" fmla="*/ 0 w 381000"/>
                      <a:gd name="connsiteY0" fmla="*/ 369094 h 1066800"/>
                      <a:gd name="connsiteX1" fmla="*/ 150019 w 381000"/>
                      <a:gd name="connsiteY1" fmla="*/ 0 h 1066800"/>
                      <a:gd name="connsiteX2" fmla="*/ 381000 w 381000"/>
                      <a:gd name="connsiteY2" fmla="*/ 550069 h 1066800"/>
                      <a:gd name="connsiteX3" fmla="*/ 381000 w 381000"/>
                      <a:gd name="connsiteY3" fmla="*/ 1066800 h 1066800"/>
                      <a:gd name="connsiteX4" fmla="*/ 16669 w 381000"/>
                      <a:gd name="connsiteY4" fmla="*/ 833437 h 1066800"/>
                      <a:gd name="connsiteX5" fmla="*/ 0 w 381000"/>
                      <a:gd name="connsiteY5" fmla="*/ 369094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1000" h="1066800">
                        <a:moveTo>
                          <a:pt x="0" y="369094"/>
                        </a:moveTo>
                        <a:lnTo>
                          <a:pt x="150019" y="0"/>
                        </a:lnTo>
                        <a:lnTo>
                          <a:pt x="381000" y="550069"/>
                        </a:lnTo>
                        <a:lnTo>
                          <a:pt x="381000" y="1066800"/>
                        </a:lnTo>
                        <a:lnTo>
                          <a:pt x="16669" y="833437"/>
                        </a:lnTo>
                        <a:lnTo>
                          <a:pt x="0" y="369094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381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grpSp>
                <p:nvGrpSpPr>
                  <p:cNvPr id="12" name="Gruppieren 11">
                    <a:extLst>
                      <a:ext uri="{FF2B5EF4-FFF2-40B4-BE49-F238E27FC236}">
                        <a16:creationId xmlns:a16="http://schemas.microsoft.com/office/drawing/2014/main" id="{512A29C4-F14A-4731-BA68-D4E348FCADED}"/>
                      </a:ext>
                    </a:extLst>
                  </p:cNvPr>
                  <p:cNvGrpSpPr/>
                  <p:nvPr/>
                </p:nvGrpSpPr>
                <p:grpSpPr>
                  <a:xfrm>
                    <a:off x="5991046" y="3228490"/>
                    <a:ext cx="1535011" cy="1202124"/>
                    <a:chOff x="5991046" y="2514055"/>
                    <a:chExt cx="1535011" cy="1202124"/>
                  </a:xfrm>
                </p:grpSpPr>
                <p:grpSp>
                  <p:nvGrpSpPr>
                    <p:cNvPr id="153" name="Gruppieren 152">
                      <a:extLst>
                        <a:ext uri="{FF2B5EF4-FFF2-40B4-BE49-F238E27FC236}">
                          <a16:creationId xmlns:a16="http://schemas.microsoft.com/office/drawing/2014/main" id="{52E83847-B6EA-4AE8-8681-0D903B34D0D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91046" y="2514055"/>
                      <a:ext cx="1535011" cy="1202124"/>
                      <a:chOff x="2379234" y="2470777"/>
                      <a:chExt cx="4832140" cy="3347910"/>
                    </a:xfrm>
                  </p:grpSpPr>
                  <p:sp>
                    <p:nvSpPr>
                      <p:cNvPr id="163" name="Freihandform: Form 162">
                        <a:extLst>
                          <a:ext uri="{FF2B5EF4-FFF2-40B4-BE49-F238E27FC236}">
                            <a16:creationId xmlns:a16="http://schemas.microsoft.com/office/drawing/2014/main" id="{E1AED1DF-5D84-4714-AB11-AA19030C9DDA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 flipH="1" flipV="1">
                        <a:off x="2379234" y="2470777"/>
                        <a:ext cx="4832140" cy="3347910"/>
                      </a:xfrm>
                      <a:custGeom>
                        <a:avLst/>
                        <a:gdLst>
                          <a:gd name="connsiteX0" fmla="*/ 497198 w 3607783"/>
                          <a:gd name="connsiteY0" fmla="*/ 32132 h 3347910"/>
                          <a:gd name="connsiteX1" fmla="*/ 242962 w 3607783"/>
                          <a:gd name="connsiteY1" fmla="*/ 742414 h 3347910"/>
                          <a:gd name="connsiteX2" fmla="*/ 0 w 3607783"/>
                          <a:gd name="connsiteY2" fmla="*/ 1446496 h 3347910"/>
                          <a:gd name="connsiteX3" fmla="*/ 10147 w 3607783"/>
                          <a:gd name="connsiteY3" fmla="*/ 1468481 h 3347910"/>
                          <a:gd name="connsiteX4" fmla="*/ 197301 w 3607783"/>
                          <a:gd name="connsiteY4" fmla="*/ 1403653 h 3347910"/>
                          <a:gd name="connsiteX5" fmla="*/ 202938 w 3607783"/>
                          <a:gd name="connsiteY5" fmla="*/ 1478064 h 3347910"/>
                          <a:gd name="connsiteX6" fmla="*/ 214212 w 3607783"/>
                          <a:gd name="connsiteY6" fmla="*/ 2043471 h 3347910"/>
                          <a:gd name="connsiteX7" fmla="*/ 225486 w 3607783"/>
                          <a:gd name="connsiteY7" fmla="*/ 2580129 h 3347910"/>
                          <a:gd name="connsiteX8" fmla="*/ 225486 w 3607783"/>
                          <a:gd name="connsiteY8" fmla="*/ 2626354 h 3347910"/>
                          <a:gd name="connsiteX9" fmla="*/ 421660 w 3607783"/>
                          <a:gd name="connsiteY9" fmla="*/ 2780812 h 3347910"/>
                          <a:gd name="connsiteX10" fmla="*/ 879961 w 3607783"/>
                          <a:gd name="connsiteY10" fmla="*/ 3141590 h 3347910"/>
                          <a:gd name="connsiteX11" fmla="*/ 1142653 w 3607783"/>
                          <a:gd name="connsiteY11" fmla="*/ 3347910 h 3347910"/>
                          <a:gd name="connsiteX12" fmla="*/ 2246973 w 3607783"/>
                          <a:gd name="connsiteY12" fmla="*/ 3325362 h 3347910"/>
                          <a:gd name="connsiteX13" fmla="*/ 3351856 w 3607783"/>
                          <a:gd name="connsiteY13" fmla="*/ 3301686 h 3347910"/>
                          <a:gd name="connsiteX14" fmla="*/ 3359748 w 3607783"/>
                          <a:gd name="connsiteY14" fmla="*/ 2686108 h 3347910"/>
                          <a:gd name="connsiteX15" fmla="*/ 3368768 w 3607783"/>
                          <a:gd name="connsiteY15" fmla="*/ 2047417 h 3347910"/>
                          <a:gd name="connsiteX16" fmla="*/ 3371586 w 3607783"/>
                          <a:gd name="connsiteY16" fmla="*/ 2023741 h 3347910"/>
                          <a:gd name="connsiteX17" fmla="*/ 3421193 w 3607783"/>
                          <a:gd name="connsiteY17" fmla="*/ 2023741 h 3347910"/>
                          <a:gd name="connsiteX18" fmla="*/ 3539010 w 3607783"/>
                          <a:gd name="connsiteY18" fmla="*/ 2019795 h 3347910"/>
                          <a:gd name="connsiteX19" fmla="*/ 3607783 w 3607783"/>
                          <a:gd name="connsiteY19" fmla="*/ 2016413 h 3347910"/>
                          <a:gd name="connsiteX20" fmla="*/ 3607783 w 3607783"/>
                          <a:gd name="connsiteY20" fmla="*/ 1997810 h 3347910"/>
                          <a:gd name="connsiteX21" fmla="*/ 3484329 w 3607783"/>
                          <a:gd name="connsiteY21" fmla="*/ 1712570 h 3347910"/>
                          <a:gd name="connsiteX22" fmla="*/ 2955564 w 3607783"/>
                          <a:gd name="connsiteY22" fmla="*/ 569353 h 3347910"/>
                          <a:gd name="connsiteX23" fmla="*/ 2761082 w 3607783"/>
                          <a:gd name="connsiteY23" fmla="*/ 148257 h 3347910"/>
                          <a:gd name="connsiteX24" fmla="*/ 2727259 w 3607783"/>
                          <a:gd name="connsiteY24" fmla="*/ 73847 h 3347910"/>
                          <a:gd name="connsiteX25" fmla="*/ 2692308 w 3607783"/>
                          <a:gd name="connsiteY25" fmla="*/ 71028 h 3347910"/>
                          <a:gd name="connsiteX26" fmla="*/ 2367608 w 3607783"/>
                          <a:gd name="connsiteY26" fmla="*/ 59190 h 3347910"/>
                          <a:gd name="connsiteX27" fmla="*/ 1296547 w 3607783"/>
                          <a:gd name="connsiteY27" fmla="*/ 25367 h 3347910"/>
                          <a:gd name="connsiteX28" fmla="*/ 511854 w 3607783"/>
                          <a:gd name="connsiteY28" fmla="*/ 0 h 3347910"/>
                          <a:gd name="connsiteX29" fmla="*/ 497198 w 3607783"/>
                          <a:gd name="connsiteY29" fmla="*/ 32132 h 3347910"/>
                          <a:gd name="connsiteX30" fmla="*/ 1519215 w 3607783"/>
                          <a:gd name="connsiteY30" fmla="*/ 99214 h 3347910"/>
                          <a:gd name="connsiteX31" fmla="*/ 2581820 w 3607783"/>
                          <a:gd name="connsiteY31" fmla="*/ 133601 h 3347910"/>
                          <a:gd name="connsiteX32" fmla="*/ 2681034 w 3607783"/>
                          <a:gd name="connsiteY32" fmla="*/ 136983 h 3347910"/>
                          <a:gd name="connsiteX33" fmla="*/ 2709783 w 3607783"/>
                          <a:gd name="connsiteY33" fmla="*/ 199556 h 3347910"/>
                          <a:gd name="connsiteX34" fmla="*/ 3062670 w 3607783"/>
                          <a:gd name="connsiteY34" fmla="*/ 961136 h 3347910"/>
                          <a:gd name="connsiteX35" fmla="*/ 3454452 w 3607783"/>
                          <a:gd name="connsiteY35" fmla="*/ 1806710 h 3347910"/>
                          <a:gd name="connsiteX36" fmla="*/ 3522098 w 3607783"/>
                          <a:gd name="connsiteY36" fmla="*/ 1953277 h 3347910"/>
                          <a:gd name="connsiteX37" fmla="*/ 3414429 w 3607783"/>
                          <a:gd name="connsiteY37" fmla="*/ 1957786 h 3347910"/>
                          <a:gd name="connsiteX38" fmla="*/ 3305631 w 3607783"/>
                          <a:gd name="connsiteY38" fmla="*/ 1963423 h 3347910"/>
                          <a:gd name="connsiteX39" fmla="*/ 3295485 w 3607783"/>
                          <a:gd name="connsiteY39" fmla="*/ 2598168 h 3347910"/>
                          <a:gd name="connsiteX40" fmla="*/ 3283646 w 3607783"/>
                          <a:gd name="connsiteY40" fmla="*/ 3234603 h 3347910"/>
                          <a:gd name="connsiteX41" fmla="*/ 1211990 w 3607783"/>
                          <a:gd name="connsiteY41" fmla="*/ 3280264 h 3347910"/>
                          <a:gd name="connsiteX42" fmla="*/ 1164074 w 3607783"/>
                          <a:gd name="connsiteY42" fmla="*/ 3280828 h 3347910"/>
                          <a:gd name="connsiteX43" fmla="*/ 730012 w 3607783"/>
                          <a:gd name="connsiteY43" fmla="*/ 2939216 h 3347910"/>
                          <a:gd name="connsiteX44" fmla="*/ 295951 w 3607783"/>
                          <a:gd name="connsiteY44" fmla="*/ 2597041 h 3347910"/>
                          <a:gd name="connsiteX45" fmla="*/ 292005 w 3607783"/>
                          <a:gd name="connsiteY45" fmla="*/ 2523194 h 3347910"/>
                          <a:gd name="connsiteX46" fmla="*/ 276221 w 3607783"/>
                          <a:gd name="connsiteY46" fmla="*/ 1879993 h 3347910"/>
                          <a:gd name="connsiteX47" fmla="*/ 264383 w 3607783"/>
                          <a:gd name="connsiteY47" fmla="*/ 1310640 h 3347910"/>
                          <a:gd name="connsiteX48" fmla="*/ 379945 w 3607783"/>
                          <a:gd name="connsiteY48" fmla="*/ 963955 h 3347910"/>
                          <a:gd name="connsiteX49" fmla="*/ 555260 w 3607783"/>
                          <a:gd name="connsiteY49" fmla="*/ 443645 h 3347910"/>
                          <a:gd name="connsiteX50" fmla="*/ 615578 w 3607783"/>
                          <a:gd name="connsiteY50" fmla="*/ 270020 h 3347910"/>
                          <a:gd name="connsiteX51" fmla="*/ 584010 w 3607783"/>
                          <a:gd name="connsiteY51" fmla="*/ 178134 h 3347910"/>
                          <a:gd name="connsiteX52" fmla="*/ 554133 w 3607783"/>
                          <a:gd name="connsiteY52" fmla="*/ 67646 h 3347910"/>
                          <a:gd name="connsiteX53" fmla="*/ 1519215 w 3607783"/>
                          <a:gd name="connsiteY53" fmla="*/ 99214 h 33479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</a:cxnLst>
                        <a:rect l="l" t="t" r="r" b="b"/>
                        <a:pathLst>
                          <a:path w="3607783" h="3347910">
                            <a:moveTo>
                              <a:pt x="497198" y="32132"/>
                            </a:moveTo>
                            <a:cubicBezTo>
                              <a:pt x="490997" y="50171"/>
                              <a:pt x="376562" y="369798"/>
                              <a:pt x="242962" y="742414"/>
                            </a:cubicBezTo>
                            <a:cubicBezTo>
                              <a:pt x="55244" y="1265543"/>
                              <a:pt x="0" y="1426202"/>
                              <a:pt x="0" y="1446496"/>
                            </a:cubicBezTo>
                            <a:cubicBezTo>
                              <a:pt x="0" y="1469044"/>
                              <a:pt x="1127" y="1471863"/>
                              <a:pt x="10147" y="1468481"/>
                            </a:cubicBezTo>
                            <a:cubicBezTo>
                              <a:pt x="47352" y="1453824"/>
                              <a:pt x="192227" y="1403653"/>
                              <a:pt x="197301" y="1403653"/>
                            </a:cubicBezTo>
                            <a:cubicBezTo>
                              <a:pt x="200683" y="1403653"/>
                              <a:pt x="202938" y="1430712"/>
                              <a:pt x="202938" y="1478064"/>
                            </a:cubicBezTo>
                            <a:cubicBezTo>
                              <a:pt x="202938" y="1519215"/>
                              <a:pt x="208011" y="1773451"/>
                              <a:pt x="214212" y="2043471"/>
                            </a:cubicBezTo>
                            <a:cubicBezTo>
                              <a:pt x="220413" y="2312928"/>
                              <a:pt x="225486" y="2554762"/>
                              <a:pt x="225486" y="2580129"/>
                            </a:cubicBezTo>
                            <a:lnTo>
                              <a:pt x="225486" y="2626354"/>
                            </a:lnTo>
                            <a:lnTo>
                              <a:pt x="421660" y="2780812"/>
                            </a:lnTo>
                            <a:cubicBezTo>
                              <a:pt x="529329" y="2865369"/>
                              <a:pt x="735650" y="3027720"/>
                              <a:pt x="879961" y="3141590"/>
                            </a:cubicBezTo>
                            <a:lnTo>
                              <a:pt x="1142653" y="3347910"/>
                            </a:lnTo>
                            <a:lnTo>
                              <a:pt x="2246973" y="3325362"/>
                            </a:lnTo>
                            <a:cubicBezTo>
                              <a:pt x="2854095" y="3312960"/>
                              <a:pt x="3351856" y="3302249"/>
                              <a:pt x="3351856" y="3301686"/>
                            </a:cubicBezTo>
                            <a:cubicBezTo>
                              <a:pt x="3352420" y="3301122"/>
                              <a:pt x="3355802" y="3024337"/>
                              <a:pt x="3359748" y="2686108"/>
                            </a:cubicBezTo>
                            <a:cubicBezTo>
                              <a:pt x="3363130" y="2347878"/>
                              <a:pt x="3367076" y="2060946"/>
                              <a:pt x="3368768" y="2047417"/>
                            </a:cubicBezTo>
                            <a:lnTo>
                              <a:pt x="3371586" y="2023741"/>
                            </a:lnTo>
                            <a:lnTo>
                              <a:pt x="3421193" y="2023741"/>
                            </a:lnTo>
                            <a:cubicBezTo>
                              <a:pt x="3448252" y="2023741"/>
                              <a:pt x="3501805" y="2022050"/>
                              <a:pt x="3539010" y="2019795"/>
                            </a:cubicBezTo>
                            <a:lnTo>
                              <a:pt x="3607783" y="2016413"/>
                            </a:lnTo>
                            <a:lnTo>
                              <a:pt x="3607783" y="1997810"/>
                            </a:lnTo>
                            <a:cubicBezTo>
                              <a:pt x="3607783" y="1985972"/>
                              <a:pt x="3565505" y="1887886"/>
                              <a:pt x="3484329" y="1712570"/>
                            </a:cubicBezTo>
                            <a:cubicBezTo>
                              <a:pt x="3347910" y="1417183"/>
                              <a:pt x="3196834" y="1090791"/>
                              <a:pt x="2955564" y="569353"/>
                            </a:cubicBezTo>
                            <a:cubicBezTo>
                              <a:pt x="2867060" y="378817"/>
                              <a:pt x="2779684" y="189409"/>
                              <a:pt x="2761082" y="148257"/>
                            </a:cubicBezTo>
                            <a:lnTo>
                              <a:pt x="2727259" y="73847"/>
                            </a:lnTo>
                            <a:lnTo>
                              <a:pt x="2692308" y="71028"/>
                            </a:lnTo>
                            <a:cubicBezTo>
                              <a:pt x="2673706" y="69337"/>
                              <a:pt x="2527139" y="64264"/>
                              <a:pt x="2367608" y="59190"/>
                            </a:cubicBezTo>
                            <a:cubicBezTo>
                              <a:pt x="2208076" y="54117"/>
                              <a:pt x="1726099" y="38896"/>
                              <a:pt x="1296547" y="25367"/>
                            </a:cubicBezTo>
                            <a:cubicBezTo>
                              <a:pt x="866995" y="11274"/>
                              <a:pt x="514109" y="0"/>
                              <a:pt x="511854" y="0"/>
                            </a:cubicBezTo>
                            <a:cubicBezTo>
                              <a:pt x="510163" y="0"/>
                              <a:pt x="503399" y="14657"/>
                              <a:pt x="497198" y="32132"/>
                            </a:cubicBezTo>
                            <a:close/>
                            <a:moveTo>
                              <a:pt x="1519215" y="99214"/>
                            </a:moveTo>
                            <a:cubicBezTo>
                              <a:pt x="2049672" y="116126"/>
                              <a:pt x="2527703" y="131910"/>
                              <a:pt x="2581820" y="133601"/>
                            </a:cubicBezTo>
                            <a:lnTo>
                              <a:pt x="2681034" y="136983"/>
                            </a:lnTo>
                            <a:lnTo>
                              <a:pt x="2709783" y="199556"/>
                            </a:lnTo>
                            <a:cubicBezTo>
                              <a:pt x="2725568" y="233942"/>
                              <a:pt x="2883972" y="576682"/>
                              <a:pt x="3062670" y="961136"/>
                            </a:cubicBezTo>
                            <a:cubicBezTo>
                              <a:pt x="3240804" y="1345591"/>
                              <a:pt x="3417247" y="1726099"/>
                              <a:pt x="3454452" y="1806710"/>
                            </a:cubicBezTo>
                            <a:lnTo>
                              <a:pt x="3522098" y="1953277"/>
                            </a:lnTo>
                            <a:lnTo>
                              <a:pt x="3414429" y="1957786"/>
                            </a:lnTo>
                            <a:cubicBezTo>
                              <a:pt x="3355238" y="1960041"/>
                              <a:pt x="3306195" y="1962860"/>
                              <a:pt x="3305631" y="1963423"/>
                            </a:cubicBezTo>
                            <a:cubicBezTo>
                              <a:pt x="3304504" y="1963987"/>
                              <a:pt x="3299994" y="2249791"/>
                              <a:pt x="3295485" y="2598168"/>
                            </a:cubicBezTo>
                            <a:cubicBezTo>
                              <a:pt x="3290975" y="2945981"/>
                              <a:pt x="3285901" y="3232349"/>
                              <a:pt x="3283646" y="3234603"/>
                            </a:cubicBezTo>
                            <a:cubicBezTo>
                              <a:pt x="3280828" y="3237986"/>
                              <a:pt x="1391815" y="3279137"/>
                              <a:pt x="1211990" y="3280264"/>
                            </a:cubicBezTo>
                            <a:lnTo>
                              <a:pt x="1164074" y="3280828"/>
                            </a:lnTo>
                            <a:lnTo>
                              <a:pt x="730012" y="2939216"/>
                            </a:lnTo>
                            <a:lnTo>
                              <a:pt x="295951" y="2597041"/>
                            </a:lnTo>
                            <a:lnTo>
                              <a:pt x="292005" y="2523194"/>
                            </a:lnTo>
                            <a:cubicBezTo>
                              <a:pt x="289750" y="2482606"/>
                              <a:pt x="282422" y="2192856"/>
                              <a:pt x="276221" y="1879993"/>
                            </a:cubicBezTo>
                            <a:lnTo>
                              <a:pt x="264383" y="1310640"/>
                            </a:lnTo>
                            <a:lnTo>
                              <a:pt x="379945" y="963955"/>
                            </a:lnTo>
                            <a:cubicBezTo>
                              <a:pt x="443081" y="773419"/>
                              <a:pt x="522001" y="538913"/>
                              <a:pt x="555260" y="443645"/>
                            </a:cubicBezTo>
                            <a:lnTo>
                              <a:pt x="615578" y="270020"/>
                            </a:lnTo>
                            <a:lnTo>
                              <a:pt x="584010" y="178134"/>
                            </a:lnTo>
                            <a:cubicBezTo>
                              <a:pt x="556952" y="99214"/>
                              <a:pt x="547932" y="67646"/>
                              <a:pt x="554133" y="67646"/>
                            </a:cubicBezTo>
                            <a:cubicBezTo>
                              <a:pt x="554697" y="67646"/>
                              <a:pt x="989322" y="81739"/>
                              <a:pt x="1519215" y="99214"/>
                            </a:cubicBezTo>
                            <a:close/>
                          </a:path>
                        </a:pathLst>
                      </a:custGeom>
                      <a:solidFill>
                        <a:srgbClr val="FFC000"/>
                      </a:solidFill>
                      <a:ln w="19050" cap="flat">
                        <a:solidFill>
                          <a:schemeClr val="tx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64" name="Freihandform: Form 163">
                        <a:extLst>
                          <a:ext uri="{FF2B5EF4-FFF2-40B4-BE49-F238E27FC236}">
                            <a16:creationId xmlns:a16="http://schemas.microsoft.com/office/drawing/2014/main" id="{35A8A637-16FB-45DE-BD06-C0509A725666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 flipV="1">
                        <a:off x="3694133" y="5551094"/>
                        <a:ext cx="7323" cy="19320"/>
                      </a:xfrm>
                      <a:custGeom>
                        <a:avLst/>
                        <a:gdLst>
                          <a:gd name="connsiteX0" fmla="*/ 1435 w 7323"/>
                          <a:gd name="connsiteY0" fmla="*/ 8217 h 19320"/>
                          <a:gd name="connsiteX1" fmla="*/ 1999 w 7323"/>
                          <a:gd name="connsiteY1" fmla="*/ 18928 h 19320"/>
                          <a:gd name="connsiteX2" fmla="*/ 7073 w 7323"/>
                          <a:gd name="connsiteY2" fmla="*/ 10472 h 19320"/>
                          <a:gd name="connsiteX3" fmla="*/ 1435 w 7323"/>
                          <a:gd name="connsiteY3" fmla="*/ 8217 h 1932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323" h="19320">
                            <a:moveTo>
                              <a:pt x="1435" y="8217"/>
                            </a:moveTo>
                            <a:cubicBezTo>
                              <a:pt x="-819" y="12727"/>
                              <a:pt x="-256" y="17237"/>
                              <a:pt x="1999" y="18928"/>
                            </a:cubicBezTo>
                            <a:cubicBezTo>
                              <a:pt x="4254" y="20619"/>
                              <a:pt x="7073" y="16673"/>
                              <a:pt x="7073" y="10472"/>
                            </a:cubicBezTo>
                            <a:cubicBezTo>
                              <a:pt x="8200" y="-2494"/>
                              <a:pt x="5381" y="-3621"/>
                              <a:pt x="1435" y="8217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56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65" name="Freihandform: Form 164">
                        <a:extLst>
                          <a:ext uri="{FF2B5EF4-FFF2-40B4-BE49-F238E27FC236}">
                            <a16:creationId xmlns:a16="http://schemas.microsoft.com/office/drawing/2014/main" id="{EF17C075-82A6-4D8E-9E76-00ECC7B4E295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 flipV="1">
                        <a:off x="5053292" y="4798362"/>
                        <a:ext cx="16876" cy="22548"/>
                      </a:xfrm>
                      <a:custGeom>
                        <a:avLst/>
                        <a:gdLst>
                          <a:gd name="connsiteX0" fmla="*/ 5954 w 16876"/>
                          <a:gd name="connsiteY0" fmla="*/ 11274 h 22548"/>
                          <a:gd name="connsiteX1" fmla="*/ 4263 w 16876"/>
                          <a:gd name="connsiteY1" fmla="*/ 22549 h 22548"/>
                          <a:gd name="connsiteX2" fmla="*/ 14974 w 16876"/>
                          <a:gd name="connsiteY2" fmla="*/ 11274 h 22548"/>
                          <a:gd name="connsiteX3" fmla="*/ 16665 w 16876"/>
                          <a:gd name="connsiteY3" fmla="*/ 0 h 22548"/>
                          <a:gd name="connsiteX4" fmla="*/ 5954 w 16876"/>
                          <a:gd name="connsiteY4" fmla="*/ 11274 h 2254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876" h="22548">
                            <a:moveTo>
                              <a:pt x="5954" y="11274"/>
                            </a:moveTo>
                            <a:cubicBezTo>
                              <a:pt x="-1374" y="19730"/>
                              <a:pt x="-1938" y="22549"/>
                              <a:pt x="4263" y="22549"/>
                            </a:cubicBezTo>
                            <a:cubicBezTo>
                              <a:pt x="8209" y="22549"/>
                              <a:pt x="13283" y="17475"/>
                              <a:pt x="14974" y="11274"/>
                            </a:cubicBezTo>
                            <a:cubicBezTo>
                              <a:pt x="16665" y="5073"/>
                              <a:pt x="17229" y="0"/>
                              <a:pt x="16665" y="0"/>
                            </a:cubicBezTo>
                            <a:cubicBezTo>
                              <a:pt x="16101" y="0"/>
                              <a:pt x="11591" y="5073"/>
                              <a:pt x="5954" y="11274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56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66" name="Freihandform: Form 165">
                        <a:extLst>
                          <a:ext uri="{FF2B5EF4-FFF2-40B4-BE49-F238E27FC236}">
                            <a16:creationId xmlns:a16="http://schemas.microsoft.com/office/drawing/2014/main" id="{38D627A6-D10B-49EC-91E3-F73CD0BB89BB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 flipV="1">
                        <a:off x="4314114" y="3767607"/>
                        <a:ext cx="34984" cy="3100"/>
                      </a:xfrm>
                      <a:custGeom>
                        <a:avLst/>
                        <a:gdLst>
                          <a:gd name="connsiteX0" fmla="*/ 4187 w 34984"/>
                          <a:gd name="connsiteY0" fmla="*/ 2255 h 3100"/>
                          <a:gd name="connsiteX1" fmla="*/ 32372 w 34984"/>
                          <a:gd name="connsiteY1" fmla="*/ 2255 h 3100"/>
                          <a:gd name="connsiteX2" fmla="*/ 16588 w 34984"/>
                          <a:gd name="connsiteY2" fmla="*/ 0 h 3100"/>
                          <a:gd name="connsiteX3" fmla="*/ 4187 w 34984"/>
                          <a:gd name="connsiteY3" fmla="*/ 2255 h 3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4984" h="3100">
                            <a:moveTo>
                              <a:pt x="4187" y="2255"/>
                            </a:moveTo>
                            <a:cubicBezTo>
                              <a:pt x="12642" y="3382"/>
                              <a:pt x="25044" y="3382"/>
                              <a:pt x="32372" y="2255"/>
                            </a:cubicBezTo>
                            <a:cubicBezTo>
                              <a:pt x="39137" y="1127"/>
                              <a:pt x="32372" y="0"/>
                              <a:pt x="16588" y="0"/>
                            </a:cubicBezTo>
                            <a:cubicBezTo>
                              <a:pt x="1368" y="0"/>
                              <a:pt x="-4833" y="1127"/>
                              <a:pt x="4187" y="2255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56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de-DE"/>
                      </a:p>
                    </p:txBody>
                  </p:sp>
                  <p:cxnSp>
                    <p:nvCxnSpPr>
                      <p:cNvPr id="167" name="Gerader Verbinder 166">
                        <a:extLst>
                          <a:ext uri="{FF2B5EF4-FFF2-40B4-BE49-F238E27FC236}">
                            <a16:creationId xmlns:a16="http://schemas.microsoft.com/office/drawing/2014/main" id="{F178609D-0F17-428D-8406-00F7447AAD64}"/>
                          </a:ext>
                        </a:extLst>
                      </p:cNvPr>
                      <p:cNvCxnSpPr>
                        <a:cxnSpLocks/>
                        <a:stCxn id="163" idx="42"/>
                      </p:cNvCxnSpPr>
                      <p:nvPr/>
                    </p:nvCxnSpPr>
                    <p:spPr bwMode="auto">
                      <a:xfrm flipH="1" flipV="1">
                        <a:off x="3934292" y="4248912"/>
                        <a:ext cx="4063" cy="1502693"/>
                      </a:xfrm>
                      <a:prstGeom prst="line">
                        <a:avLst/>
                      </a:prstGeom>
                      <a:solidFill>
                        <a:srgbClr val="FF00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sp>
                    <p:nvSpPr>
                      <p:cNvPr id="168" name="Rechteck 23562">
                        <a:extLst>
                          <a:ext uri="{FF2B5EF4-FFF2-40B4-BE49-F238E27FC236}">
                            <a16:creationId xmlns:a16="http://schemas.microsoft.com/office/drawing/2014/main" id="{A36039B3-1368-40A2-9B72-D80C657CAE62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3934292" y="4188058"/>
                        <a:ext cx="2877352" cy="1565894"/>
                      </a:xfrm>
                      <a:custGeom>
                        <a:avLst/>
                        <a:gdLst>
                          <a:gd name="connsiteX0" fmla="*/ 0 w 2852968"/>
                          <a:gd name="connsiteY0" fmla="*/ 0 h 1529318"/>
                          <a:gd name="connsiteX1" fmla="*/ 2852968 w 2852968"/>
                          <a:gd name="connsiteY1" fmla="*/ 0 h 1529318"/>
                          <a:gd name="connsiteX2" fmla="*/ 2852968 w 2852968"/>
                          <a:gd name="connsiteY2" fmla="*/ 1529318 h 1529318"/>
                          <a:gd name="connsiteX3" fmla="*/ 0 w 2852968"/>
                          <a:gd name="connsiteY3" fmla="*/ 1529318 h 1529318"/>
                          <a:gd name="connsiteX4" fmla="*/ 0 w 2852968"/>
                          <a:gd name="connsiteY4" fmla="*/ 0 h 1529318"/>
                          <a:gd name="connsiteX0" fmla="*/ 0 w 2877352"/>
                          <a:gd name="connsiteY0" fmla="*/ 0 h 1529318"/>
                          <a:gd name="connsiteX1" fmla="*/ 2877352 w 2877352"/>
                          <a:gd name="connsiteY1" fmla="*/ 0 h 1529318"/>
                          <a:gd name="connsiteX2" fmla="*/ 2852968 w 2877352"/>
                          <a:gd name="connsiteY2" fmla="*/ 1529318 h 1529318"/>
                          <a:gd name="connsiteX3" fmla="*/ 0 w 2877352"/>
                          <a:gd name="connsiteY3" fmla="*/ 1529318 h 1529318"/>
                          <a:gd name="connsiteX4" fmla="*/ 0 w 2877352"/>
                          <a:gd name="connsiteY4" fmla="*/ 0 h 1529318"/>
                          <a:gd name="connsiteX0" fmla="*/ 0 w 2877352"/>
                          <a:gd name="connsiteY0" fmla="*/ 0 h 1565894"/>
                          <a:gd name="connsiteX1" fmla="*/ 2877352 w 2877352"/>
                          <a:gd name="connsiteY1" fmla="*/ 0 h 1565894"/>
                          <a:gd name="connsiteX2" fmla="*/ 2852968 w 2877352"/>
                          <a:gd name="connsiteY2" fmla="*/ 1529318 h 1565894"/>
                          <a:gd name="connsiteX3" fmla="*/ 12192 w 2877352"/>
                          <a:gd name="connsiteY3" fmla="*/ 1565894 h 1565894"/>
                          <a:gd name="connsiteX4" fmla="*/ 0 w 2877352"/>
                          <a:gd name="connsiteY4" fmla="*/ 0 h 156589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877352" h="1565894">
                            <a:moveTo>
                              <a:pt x="0" y="0"/>
                            </a:moveTo>
                            <a:lnTo>
                              <a:pt x="2877352" y="0"/>
                            </a:lnTo>
                            <a:lnTo>
                              <a:pt x="2852968" y="1529318"/>
                            </a:lnTo>
                            <a:lnTo>
                              <a:pt x="12192" y="1565894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bg1">
                          <a:lumMod val="95000"/>
                        </a:schemeClr>
                      </a:solidFill>
                      <a:ln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0" tIns="0" rIns="0" bIns="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69" name="Freihandform: Form 168">
                        <a:extLst>
                          <a:ext uri="{FF2B5EF4-FFF2-40B4-BE49-F238E27FC236}">
                            <a16:creationId xmlns:a16="http://schemas.microsoft.com/office/drawing/2014/main" id="{AF284650-2905-4749-B7B3-D4D98592AC0A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3122234" y="2541761"/>
                        <a:ext cx="3956992" cy="1882754"/>
                      </a:xfrm>
                      <a:custGeom>
                        <a:avLst/>
                        <a:gdLst>
                          <a:gd name="connsiteX0" fmla="*/ 0 w 3972232"/>
                          <a:gd name="connsiteY0" fmla="*/ 9833 h 1897626"/>
                          <a:gd name="connsiteX1" fmla="*/ 2871019 w 3972232"/>
                          <a:gd name="connsiteY1" fmla="*/ 39329 h 1897626"/>
                          <a:gd name="connsiteX2" fmla="*/ 3972232 w 3972232"/>
                          <a:gd name="connsiteY2" fmla="*/ 1858297 h 1897626"/>
                          <a:gd name="connsiteX3" fmla="*/ 894735 w 3972232"/>
                          <a:gd name="connsiteY3" fmla="*/ 1897626 h 1897626"/>
                          <a:gd name="connsiteX4" fmla="*/ 49161 w 3972232"/>
                          <a:gd name="connsiteY4" fmla="*/ 0 h 1897626"/>
                          <a:gd name="connsiteX5" fmla="*/ 78658 w 3972232"/>
                          <a:gd name="connsiteY5" fmla="*/ 68826 h 1897626"/>
                          <a:gd name="connsiteX0" fmla="*/ 0 w 3972232"/>
                          <a:gd name="connsiteY0" fmla="*/ 9833 h 1897626"/>
                          <a:gd name="connsiteX1" fmla="*/ 2874829 w 3972232"/>
                          <a:gd name="connsiteY1" fmla="*/ 54569 h 1897626"/>
                          <a:gd name="connsiteX2" fmla="*/ 3972232 w 3972232"/>
                          <a:gd name="connsiteY2" fmla="*/ 1858297 h 1897626"/>
                          <a:gd name="connsiteX3" fmla="*/ 894735 w 3972232"/>
                          <a:gd name="connsiteY3" fmla="*/ 1897626 h 1897626"/>
                          <a:gd name="connsiteX4" fmla="*/ 49161 w 3972232"/>
                          <a:gd name="connsiteY4" fmla="*/ 0 h 1897626"/>
                          <a:gd name="connsiteX5" fmla="*/ 78658 w 3972232"/>
                          <a:gd name="connsiteY5" fmla="*/ 68826 h 1897626"/>
                          <a:gd name="connsiteX0" fmla="*/ 0 w 3972232"/>
                          <a:gd name="connsiteY0" fmla="*/ 17453 h 1905246"/>
                          <a:gd name="connsiteX1" fmla="*/ 2874829 w 3972232"/>
                          <a:gd name="connsiteY1" fmla="*/ 62189 h 1905246"/>
                          <a:gd name="connsiteX2" fmla="*/ 3972232 w 3972232"/>
                          <a:gd name="connsiteY2" fmla="*/ 1865917 h 1905246"/>
                          <a:gd name="connsiteX3" fmla="*/ 894735 w 3972232"/>
                          <a:gd name="connsiteY3" fmla="*/ 1905246 h 1905246"/>
                          <a:gd name="connsiteX4" fmla="*/ 178701 w 3972232"/>
                          <a:gd name="connsiteY4" fmla="*/ 0 h 1905246"/>
                          <a:gd name="connsiteX5" fmla="*/ 78658 w 3972232"/>
                          <a:gd name="connsiteY5" fmla="*/ 76446 h 1905246"/>
                          <a:gd name="connsiteX0" fmla="*/ 0 w 3972232"/>
                          <a:gd name="connsiteY0" fmla="*/ 17453 h 1905246"/>
                          <a:gd name="connsiteX1" fmla="*/ 2874829 w 3972232"/>
                          <a:gd name="connsiteY1" fmla="*/ 62189 h 1905246"/>
                          <a:gd name="connsiteX2" fmla="*/ 3972232 w 3972232"/>
                          <a:gd name="connsiteY2" fmla="*/ 1865917 h 1905246"/>
                          <a:gd name="connsiteX3" fmla="*/ 894735 w 3972232"/>
                          <a:gd name="connsiteY3" fmla="*/ 1905246 h 1905246"/>
                          <a:gd name="connsiteX4" fmla="*/ 178701 w 3972232"/>
                          <a:gd name="connsiteY4" fmla="*/ 0 h 1905246"/>
                          <a:gd name="connsiteX5" fmla="*/ 78658 w 3972232"/>
                          <a:gd name="connsiteY5" fmla="*/ 76446 h 1905246"/>
                          <a:gd name="connsiteX0" fmla="*/ 0 w 3972232"/>
                          <a:gd name="connsiteY0" fmla="*/ 0 h 1887793"/>
                          <a:gd name="connsiteX1" fmla="*/ 2874829 w 3972232"/>
                          <a:gd name="connsiteY1" fmla="*/ 44736 h 1887793"/>
                          <a:gd name="connsiteX2" fmla="*/ 3972232 w 3972232"/>
                          <a:gd name="connsiteY2" fmla="*/ 1848464 h 1887793"/>
                          <a:gd name="connsiteX3" fmla="*/ 894735 w 3972232"/>
                          <a:gd name="connsiteY3" fmla="*/ 1887793 h 1887793"/>
                          <a:gd name="connsiteX4" fmla="*/ 78658 w 3972232"/>
                          <a:gd name="connsiteY4" fmla="*/ 58993 h 1887793"/>
                          <a:gd name="connsiteX0" fmla="*/ 0 w 3972232"/>
                          <a:gd name="connsiteY0" fmla="*/ 24827 h 1912620"/>
                          <a:gd name="connsiteX1" fmla="*/ 2874829 w 3972232"/>
                          <a:gd name="connsiteY1" fmla="*/ 69563 h 1912620"/>
                          <a:gd name="connsiteX2" fmla="*/ 3972232 w 3972232"/>
                          <a:gd name="connsiteY2" fmla="*/ 1873291 h 1912620"/>
                          <a:gd name="connsiteX3" fmla="*/ 894735 w 3972232"/>
                          <a:gd name="connsiteY3" fmla="*/ 1912620 h 1912620"/>
                          <a:gd name="connsiteX4" fmla="*/ 21508 w 3972232"/>
                          <a:gd name="connsiteY4" fmla="*/ 0 h 1912620"/>
                          <a:gd name="connsiteX0" fmla="*/ 0 w 3956992"/>
                          <a:gd name="connsiteY0" fmla="*/ 0 h 1922083"/>
                          <a:gd name="connsiteX1" fmla="*/ 2859589 w 3956992"/>
                          <a:gd name="connsiteY1" fmla="*/ 79026 h 1922083"/>
                          <a:gd name="connsiteX2" fmla="*/ 3956992 w 3956992"/>
                          <a:gd name="connsiteY2" fmla="*/ 1882754 h 1922083"/>
                          <a:gd name="connsiteX3" fmla="*/ 879495 w 3956992"/>
                          <a:gd name="connsiteY3" fmla="*/ 1922083 h 1922083"/>
                          <a:gd name="connsiteX4" fmla="*/ 6268 w 3956992"/>
                          <a:gd name="connsiteY4" fmla="*/ 9463 h 1922083"/>
                          <a:gd name="connsiteX0" fmla="*/ 0 w 3956992"/>
                          <a:gd name="connsiteY0" fmla="*/ 0 h 1882754"/>
                          <a:gd name="connsiteX1" fmla="*/ 2859589 w 3956992"/>
                          <a:gd name="connsiteY1" fmla="*/ 79026 h 1882754"/>
                          <a:gd name="connsiteX2" fmla="*/ 3956992 w 3956992"/>
                          <a:gd name="connsiteY2" fmla="*/ 1882754 h 1882754"/>
                          <a:gd name="connsiteX3" fmla="*/ 879495 w 3956992"/>
                          <a:gd name="connsiteY3" fmla="*/ 1867219 h 1882754"/>
                          <a:gd name="connsiteX4" fmla="*/ 6268 w 3956992"/>
                          <a:gd name="connsiteY4" fmla="*/ 9463 h 18827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56992" h="1882754">
                            <a:moveTo>
                              <a:pt x="0" y="0"/>
                            </a:moveTo>
                            <a:lnTo>
                              <a:pt x="2859589" y="79026"/>
                            </a:lnTo>
                            <a:lnTo>
                              <a:pt x="3956992" y="1882754"/>
                            </a:lnTo>
                            <a:lnTo>
                              <a:pt x="879495" y="1867219"/>
                            </a:lnTo>
                            <a:lnTo>
                              <a:pt x="6268" y="9463"/>
                            </a:lnTo>
                          </a:path>
                        </a:pathLst>
                      </a:custGeom>
                      <a:solidFill>
                        <a:srgbClr val="FFCC99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0" tIns="0" rIns="0" bIns="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23" name="Rechteck 23562">
                        <a:extLst>
                          <a:ext uri="{FF2B5EF4-FFF2-40B4-BE49-F238E27FC236}">
                            <a16:creationId xmlns:a16="http://schemas.microsoft.com/office/drawing/2014/main" id="{610EC577-66BD-4751-AB88-2C9938E7832C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3934292" y="4772010"/>
                        <a:ext cx="2877351" cy="946827"/>
                      </a:xfrm>
                      <a:custGeom>
                        <a:avLst/>
                        <a:gdLst>
                          <a:gd name="connsiteX0" fmla="*/ 0 w 2852968"/>
                          <a:gd name="connsiteY0" fmla="*/ 0 h 1529318"/>
                          <a:gd name="connsiteX1" fmla="*/ 2852968 w 2852968"/>
                          <a:gd name="connsiteY1" fmla="*/ 0 h 1529318"/>
                          <a:gd name="connsiteX2" fmla="*/ 2852968 w 2852968"/>
                          <a:gd name="connsiteY2" fmla="*/ 1529318 h 1529318"/>
                          <a:gd name="connsiteX3" fmla="*/ 0 w 2852968"/>
                          <a:gd name="connsiteY3" fmla="*/ 1529318 h 1529318"/>
                          <a:gd name="connsiteX4" fmla="*/ 0 w 2852968"/>
                          <a:gd name="connsiteY4" fmla="*/ 0 h 1529318"/>
                          <a:gd name="connsiteX0" fmla="*/ 0 w 2877352"/>
                          <a:gd name="connsiteY0" fmla="*/ 0 h 1529318"/>
                          <a:gd name="connsiteX1" fmla="*/ 2877352 w 2877352"/>
                          <a:gd name="connsiteY1" fmla="*/ 0 h 1529318"/>
                          <a:gd name="connsiteX2" fmla="*/ 2852968 w 2877352"/>
                          <a:gd name="connsiteY2" fmla="*/ 1529318 h 1529318"/>
                          <a:gd name="connsiteX3" fmla="*/ 0 w 2877352"/>
                          <a:gd name="connsiteY3" fmla="*/ 1529318 h 1529318"/>
                          <a:gd name="connsiteX4" fmla="*/ 0 w 2877352"/>
                          <a:gd name="connsiteY4" fmla="*/ 0 h 1529318"/>
                          <a:gd name="connsiteX0" fmla="*/ 0 w 2877352"/>
                          <a:gd name="connsiteY0" fmla="*/ 0 h 1565894"/>
                          <a:gd name="connsiteX1" fmla="*/ 2877352 w 2877352"/>
                          <a:gd name="connsiteY1" fmla="*/ 0 h 1565894"/>
                          <a:gd name="connsiteX2" fmla="*/ 2852968 w 2877352"/>
                          <a:gd name="connsiteY2" fmla="*/ 1529318 h 1565894"/>
                          <a:gd name="connsiteX3" fmla="*/ 12192 w 2877352"/>
                          <a:gd name="connsiteY3" fmla="*/ 1565894 h 1565894"/>
                          <a:gd name="connsiteX4" fmla="*/ 0 w 2877352"/>
                          <a:gd name="connsiteY4" fmla="*/ 0 h 156589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877352" h="1565894">
                            <a:moveTo>
                              <a:pt x="0" y="0"/>
                            </a:moveTo>
                            <a:lnTo>
                              <a:pt x="2877352" y="0"/>
                            </a:lnTo>
                            <a:lnTo>
                              <a:pt x="2852968" y="1529318"/>
                            </a:lnTo>
                            <a:lnTo>
                              <a:pt x="12192" y="1565894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bg1">
                          <a:lumMod val="95000"/>
                        </a:schemeClr>
                      </a:solidFill>
                      <a:ln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0" tIns="0" rIns="0" bIns="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</p:grpSp>
                <p:pic>
                  <p:nvPicPr>
                    <p:cNvPr id="159" name="Grafik 158">
                      <a:extLst>
                        <a:ext uri="{FF2B5EF4-FFF2-40B4-BE49-F238E27FC236}">
                          <a16:creationId xmlns:a16="http://schemas.microsoft.com/office/drawing/2014/main" id="{A7A86321-4E34-4132-BEBA-DD88B42603C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049143" y="3378496"/>
                      <a:ext cx="322012" cy="322012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158" name="Gerader Verbinder 157">
                      <a:extLst>
                        <a:ext uri="{FF2B5EF4-FFF2-40B4-BE49-F238E27FC236}">
                          <a16:creationId xmlns:a16="http://schemas.microsoft.com/office/drawing/2014/main" id="{C242A10D-05FA-4B31-BDCB-952B44DBB6C6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981234" y="3428463"/>
                      <a:ext cx="76590" cy="0"/>
                    </a:xfrm>
                    <a:prstGeom prst="lin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77" name="Gerader Verbinder 176">
                      <a:extLst>
                        <a:ext uri="{FF2B5EF4-FFF2-40B4-BE49-F238E27FC236}">
                          <a16:creationId xmlns:a16="http://schemas.microsoft.com/office/drawing/2014/main" id="{1A6FD118-5535-41B3-BB74-F5CAE1835ADA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7049143" y="3324875"/>
                      <a:ext cx="87174" cy="0"/>
                    </a:xfrm>
                    <a:prstGeom prst="lin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224" name="Gerader Verbinder 223">
                      <a:extLst>
                        <a:ext uri="{FF2B5EF4-FFF2-40B4-BE49-F238E27FC236}">
                          <a16:creationId xmlns:a16="http://schemas.microsoft.com/office/drawing/2014/main" id="{675FD130-610A-41AC-BDE1-C999CEF349D5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7049143" y="3534553"/>
                      <a:ext cx="87174" cy="0"/>
                    </a:xfrm>
                    <a:prstGeom prst="lin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grpSp>
                <p:nvGrpSpPr>
                  <p:cNvPr id="6" name="Gruppieren 5">
                    <a:extLst>
                      <a:ext uri="{FF2B5EF4-FFF2-40B4-BE49-F238E27FC236}">
                        <a16:creationId xmlns:a16="http://schemas.microsoft.com/office/drawing/2014/main" id="{7E527A34-0949-455E-A250-FAEDEB9EF235}"/>
                      </a:ext>
                    </a:extLst>
                  </p:cNvPr>
                  <p:cNvGrpSpPr/>
                  <p:nvPr/>
                </p:nvGrpSpPr>
                <p:grpSpPr>
                  <a:xfrm>
                    <a:off x="6408745" y="3313890"/>
                    <a:ext cx="897300" cy="528571"/>
                    <a:chOff x="6408745" y="2599455"/>
                    <a:chExt cx="897300" cy="528571"/>
                  </a:xfrm>
                </p:grpSpPr>
                <p:sp>
                  <p:nvSpPr>
                    <p:cNvPr id="190" name="Freihandform: Form 189">
                      <a:extLst>
                        <a:ext uri="{FF2B5EF4-FFF2-40B4-BE49-F238E27FC236}">
                          <a16:creationId xmlns:a16="http://schemas.microsoft.com/office/drawing/2014/main" id="{F41AEDF7-D4F0-4100-8A97-57062BB1726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6408745" y="2599455"/>
                      <a:ext cx="350547" cy="225980"/>
                    </a:xfrm>
                    <a:custGeom>
                      <a:avLst/>
                      <a:gdLst>
                        <a:gd name="connsiteX0" fmla="*/ 0 w 3972232"/>
                        <a:gd name="connsiteY0" fmla="*/ 9833 h 1897626"/>
                        <a:gd name="connsiteX1" fmla="*/ 2871019 w 3972232"/>
                        <a:gd name="connsiteY1" fmla="*/ 39329 h 1897626"/>
                        <a:gd name="connsiteX2" fmla="*/ 3972232 w 3972232"/>
                        <a:gd name="connsiteY2" fmla="*/ 1858297 h 1897626"/>
                        <a:gd name="connsiteX3" fmla="*/ 894735 w 3972232"/>
                        <a:gd name="connsiteY3" fmla="*/ 1897626 h 1897626"/>
                        <a:gd name="connsiteX4" fmla="*/ 49161 w 3972232"/>
                        <a:gd name="connsiteY4" fmla="*/ 0 h 1897626"/>
                        <a:gd name="connsiteX5" fmla="*/ 78658 w 3972232"/>
                        <a:gd name="connsiteY5" fmla="*/ 68826 h 1897626"/>
                        <a:gd name="connsiteX0" fmla="*/ 0 w 3972232"/>
                        <a:gd name="connsiteY0" fmla="*/ 9833 h 1897626"/>
                        <a:gd name="connsiteX1" fmla="*/ 2874829 w 3972232"/>
                        <a:gd name="connsiteY1" fmla="*/ 54569 h 1897626"/>
                        <a:gd name="connsiteX2" fmla="*/ 3972232 w 3972232"/>
                        <a:gd name="connsiteY2" fmla="*/ 1858297 h 1897626"/>
                        <a:gd name="connsiteX3" fmla="*/ 894735 w 3972232"/>
                        <a:gd name="connsiteY3" fmla="*/ 1897626 h 1897626"/>
                        <a:gd name="connsiteX4" fmla="*/ 49161 w 3972232"/>
                        <a:gd name="connsiteY4" fmla="*/ 0 h 1897626"/>
                        <a:gd name="connsiteX5" fmla="*/ 78658 w 3972232"/>
                        <a:gd name="connsiteY5" fmla="*/ 68826 h 1897626"/>
                        <a:gd name="connsiteX0" fmla="*/ 0 w 3972232"/>
                        <a:gd name="connsiteY0" fmla="*/ 17453 h 1905246"/>
                        <a:gd name="connsiteX1" fmla="*/ 2874829 w 3972232"/>
                        <a:gd name="connsiteY1" fmla="*/ 62189 h 1905246"/>
                        <a:gd name="connsiteX2" fmla="*/ 3972232 w 3972232"/>
                        <a:gd name="connsiteY2" fmla="*/ 1865917 h 1905246"/>
                        <a:gd name="connsiteX3" fmla="*/ 894735 w 3972232"/>
                        <a:gd name="connsiteY3" fmla="*/ 1905246 h 1905246"/>
                        <a:gd name="connsiteX4" fmla="*/ 178701 w 3972232"/>
                        <a:gd name="connsiteY4" fmla="*/ 0 h 1905246"/>
                        <a:gd name="connsiteX5" fmla="*/ 78658 w 3972232"/>
                        <a:gd name="connsiteY5" fmla="*/ 76446 h 1905246"/>
                        <a:gd name="connsiteX0" fmla="*/ 0 w 3972232"/>
                        <a:gd name="connsiteY0" fmla="*/ 17453 h 1905246"/>
                        <a:gd name="connsiteX1" fmla="*/ 2874829 w 3972232"/>
                        <a:gd name="connsiteY1" fmla="*/ 62189 h 1905246"/>
                        <a:gd name="connsiteX2" fmla="*/ 3972232 w 3972232"/>
                        <a:gd name="connsiteY2" fmla="*/ 1865917 h 1905246"/>
                        <a:gd name="connsiteX3" fmla="*/ 894735 w 3972232"/>
                        <a:gd name="connsiteY3" fmla="*/ 1905246 h 1905246"/>
                        <a:gd name="connsiteX4" fmla="*/ 178701 w 3972232"/>
                        <a:gd name="connsiteY4" fmla="*/ 0 h 1905246"/>
                        <a:gd name="connsiteX5" fmla="*/ 78658 w 3972232"/>
                        <a:gd name="connsiteY5" fmla="*/ 76446 h 1905246"/>
                        <a:gd name="connsiteX0" fmla="*/ 0 w 3972232"/>
                        <a:gd name="connsiteY0" fmla="*/ 0 h 1887793"/>
                        <a:gd name="connsiteX1" fmla="*/ 2874829 w 3972232"/>
                        <a:gd name="connsiteY1" fmla="*/ 44736 h 1887793"/>
                        <a:gd name="connsiteX2" fmla="*/ 3972232 w 3972232"/>
                        <a:gd name="connsiteY2" fmla="*/ 1848464 h 1887793"/>
                        <a:gd name="connsiteX3" fmla="*/ 894735 w 3972232"/>
                        <a:gd name="connsiteY3" fmla="*/ 1887793 h 1887793"/>
                        <a:gd name="connsiteX4" fmla="*/ 78658 w 3972232"/>
                        <a:gd name="connsiteY4" fmla="*/ 58993 h 1887793"/>
                        <a:gd name="connsiteX0" fmla="*/ 0 w 3972232"/>
                        <a:gd name="connsiteY0" fmla="*/ 24827 h 1912620"/>
                        <a:gd name="connsiteX1" fmla="*/ 2874829 w 3972232"/>
                        <a:gd name="connsiteY1" fmla="*/ 69563 h 1912620"/>
                        <a:gd name="connsiteX2" fmla="*/ 3972232 w 3972232"/>
                        <a:gd name="connsiteY2" fmla="*/ 1873291 h 1912620"/>
                        <a:gd name="connsiteX3" fmla="*/ 894735 w 3972232"/>
                        <a:gd name="connsiteY3" fmla="*/ 1912620 h 1912620"/>
                        <a:gd name="connsiteX4" fmla="*/ 21508 w 3972232"/>
                        <a:gd name="connsiteY4" fmla="*/ 0 h 1912620"/>
                        <a:gd name="connsiteX0" fmla="*/ 0 w 3956992"/>
                        <a:gd name="connsiteY0" fmla="*/ 0 h 1922083"/>
                        <a:gd name="connsiteX1" fmla="*/ 2859589 w 3956992"/>
                        <a:gd name="connsiteY1" fmla="*/ 79026 h 1922083"/>
                        <a:gd name="connsiteX2" fmla="*/ 3956992 w 3956992"/>
                        <a:gd name="connsiteY2" fmla="*/ 1882754 h 1922083"/>
                        <a:gd name="connsiteX3" fmla="*/ 879495 w 3956992"/>
                        <a:gd name="connsiteY3" fmla="*/ 1922083 h 1922083"/>
                        <a:gd name="connsiteX4" fmla="*/ 6268 w 3956992"/>
                        <a:gd name="connsiteY4" fmla="*/ 9463 h 1922083"/>
                        <a:gd name="connsiteX0" fmla="*/ 0 w 3956992"/>
                        <a:gd name="connsiteY0" fmla="*/ 0 h 1882754"/>
                        <a:gd name="connsiteX1" fmla="*/ 2859589 w 3956992"/>
                        <a:gd name="connsiteY1" fmla="*/ 79026 h 1882754"/>
                        <a:gd name="connsiteX2" fmla="*/ 3956992 w 3956992"/>
                        <a:gd name="connsiteY2" fmla="*/ 1882754 h 1882754"/>
                        <a:gd name="connsiteX3" fmla="*/ 879495 w 3956992"/>
                        <a:gd name="connsiteY3" fmla="*/ 1867219 h 1882754"/>
                        <a:gd name="connsiteX4" fmla="*/ 6268 w 3956992"/>
                        <a:gd name="connsiteY4" fmla="*/ 9463 h 18827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956992" h="1882754">
                          <a:moveTo>
                            <a:pt x="0" y="0"/>
                          </a:moveTo>
                          <a:lnTo>
                            <a:pt x="2859589" y="79026"/>
                          </a:lnTo>
                          <a:lnTo>
                            <a:pt x="3956992" y="1882754"/>
                          </a:lnTo>
                          <a:lnTo>
                            <a:pt x="879495" y="1867219"/>
                          </a:lnTo>
                          <a:lnTo>
                            <a:pt x="6268" y="9463"/>
                          </a:lnTo>
                        </a:path>
                      </a:pathLst>
                    </a:cu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91" name="Freihandform: Form 190">
                      <a:extLst>
                        <a:ext uri="{FF2B5EF4-FFF2-40B4-BE49-F238E27FC236}">
                          <a16:creationId xmlns:a16="http://schemas.microsoft.com/office/drawing/2014/main" id="{1626038A-D51D-455C-B750-830BDF5BD7E5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6807879" y="2599455"/>
                      <a:ext cx="350547" cy="225980"/>
                    </a:xfrm>
                    <a:custGeom>
                      <a:avLst/>
                      <a:gdLst>
                        <a:gd name="connsiteX0" fmla="*/ 0 w 3972232"/>
                        <a:gd name="connsiteY0" fmla="*/ 9833 h 1897626"/>
                        <a:gd name="connsiteX1" fmla="*/ 2871019 w 3972232"/>
                        <a:gd name="connsiteY1" fmla="*/ 39329 h 1897626"/>
                        <a:gd name="connsiteX2" fmla="*/ 3972232 w 3972232"/>
                        <a:gd name="connsiteY2" fmla="*/ 1858297 h 1897626"/>
                        <a:gd name="connsiteX3" fmla="*/ 894735 w 3972232"/>
                        <a:gd name="connsiteY3" fmla="*/ 1897626 h 1897626"/>
                        <a:gd name="connsiteX4" fmla="*/ 49161 w 3972232"/>
                        <a:gd name="connsiteY4" fmla="*/ 0 h 1897626"/>
                        <a:gd name="connsiteX5" fmla="*/ 78658 w 3972232"/>
                        <a:gd name="connsiteY5" fmla="*/ 68826 h 1897626"/>
                        <a:gd name="connsiteX0" fmla="*/ 0 w 3972232"/>
                        <a:gd name="connsiteY0" fmla="*/ 9833 h 1897626"/>
                        <a:gd name="connsiteX1" fmla="*/ 2874829 w 3972232"/>
                        <a:gd name="connsiteY1" fmla="*/ 54569 h 1897626"/>
                        <a:gd name="connsiteX2" fmla="*/ 3972232 w 3972232"/>
                        <a:gd name="connsiteY2" fmla="*/ 1858297 h 1897626"/>
                        <a:gd name="connsiteX3" fmla="*/ 894735 w 3972232"/>
                        <a:gd name="connsiteY3" fmla="*/ 1897626 h 1897626"/>
                        <a:gd name="connsiteX4" fmla="*/ 49161 w 3972232"/>
                        <a:gd name="connsiteY4" fmla="*/ 0 h 1897626"/>
                        <a:gd name="connsiteX5" fmla="*/ 78658 w 3972232"/>
                        <a:gd name="connsiteY5" fmla="*/ 68826 h 1897626"/>
                        <a:gd name="connsiteX0" fmla="*/ 0 w 3972232"/>
                        <a:gd name="connsiteY0" fmla="*/ 17453 h 1905246"/>
                        <a:gd name="connsiteX1" fmla="*/ 2874829 w 3972232"/>
                        <a:gd name="connsiteY1" fmla="*/ 62189 h 1905246"/>
                        <a:gd name="connsiteX2" fmla="*/ 3972232 w 3972232"/>
                        <a:gd name="connsiteY2" fmla="*/ 1865917 h 1905246"/>
                        <a:gd name="connsiteX3" fmla="*/ 894735 w 3972232"/>
                        <a:gd name="connsiteY3" fmla="*/ 1905246 h 1905246"/>
                        <a:gd name="connsiteX4" fmla="*/ 178701 w 3972232"/>
                        <a:gd name="connsiteY4" fmla="*/ 0 h 1905246"/>
                        <a:gd name="connsiteX5" fmla="*/ 78658 w 3972232"/>
                        <a:gd name="connsiteY5" fmla="*/ 76446 h 1905246"/>
                        <a:gd name="connsiteX0" fmla="*/ 0 w 3972232"/>
                        <a:gd name="connsiteY0" fmla="*/ 17453 h 1905246"/>
                        <a:gd name="connsiteX1" fmla="*/ 2874829 w 3972232"/>
                        <a:gd name="connsiteY1" fmla="*/ 62189 h 1905246"/>
                        <a:gd name="connsiteX2" fmla="*/ 3972232 w 3972232"/>
                        <a:gd name="connsiteY2" fmla="*/ 1865917 h 1905246"/>
                        <a:gd name="connsiteX3" fmla="*/ 894735 w 3972232"/>
                        <a:gd name="connsiteY3" fmla="*/ 1905246 h 1905246"/>
                        <a:gd name="connsiteX4" fmla="*/ 178701 w 3972232"/>
                        <a:gd name="connsiteY4" fmla="*/ 0 h 1905246"/>
                        <a:gd name="connsiteX5" fmla="*/ 78658 w 3972232"/>
                        <a:gd name="connsiteY5" fmla="*/ 76446 h 1905246"/>
                        <a:gd name="connsiteX0" fmla="*/ 0 w 3972232"/>
                        <a:gd name="connsiteY0" fmla="*/ 0 h 1887793"/>
                        <a:gd name="connsiteX1" fmla="*/ 2874829 w 3972232"/>
                        <a:gd name="connsiteY1" fmla="*/ 44736 h 1887793"/>
                        <a:gd name="connsiteX2" fmla="*/ 3972232 w 3972232"/>
                        <a:gd name="connsiteY2" fmla="*/ 1848464 h 1887793"/>
                        <a:gd name="connsiteX3" fmla="*/ 894735 w 3972232"/>
                        <a:gd name="connsiteY3" fmla="*/ 1887793 h 1887793"/>
                        <a:gd name="connsiteX4" fmla="*/ 78658 w 3972232"/>
                        <a:gd name="connsiteY4" fmla="*/ 58993 h 1887793"/>
                        <a:gd name="connsiteX0" fmla="*/ 0 w 3972232"/>
                        <a:gd name="connsiteY0" fmla="*/ 24827 h 1912620"/>
                        <a:gd name="connsiteX1" fmla="*/ 2874829 w 3972232"/>
                        <a:gd name="connsiteY1" fmla="*/ 69563 h 1912620"/>
                        <a:gd name="connsiteX2" fmla="*/ 3972232 w 3972232"/>
                        <a:gd name="connsiteY2" fmla="*/ 1873291 h 1912620"/>
                        <a:gd name="connsiteX3" fmla="*/ 894735 w 3972232"/>
                        <a:gd name="connsiteY3" fmla="*/ 1912620 h 1912620"/>
                        <a:gd name="connsiteX4" fmla="*/ 21508 w 3972232"/>
                        <a:gd name="connsiteY4" fmla="*/ 0 h 1912620"/>
                        <a:gd name="connsiteX0" fmla="*/ 0 w 3956992"/>
                        <a:gd name="connsiteY0" fmla="*/ 0 h 1922083"/>
                        <a:gd name="connsiteX1" fmla="*/ 2859589 w 3956992"/>
                        <a:gd name="connsiteY1" fmla="*/ 79026 h 1922083"/>
                        <a:gd name="connsiteX2" fmla="*/ 3956992 w 3956992"/>
                        <a:gd name="connsiteY2" fmla="*/ 1882754 h 1922083"/>
                        <a:gd name="connsiteX3" fmla="*/ 879495 w 3956992"/>
                        <a:gd name="connsiteY3" fmla="*/ 1922083 h 1922083"/>
                        <a:gd name="connsiteX4" fmla="*/ 6268 w 3956992"/>
                        <a:gd name="connsiteY4" fmla="*/ 9463 h 1922083"/>
                        <a:gd name="connsiteX0" fmla="*/ 0 w 3956992"/>
                        <a:gd name="connsiteY0" fmla="*/ 0 h 1882754"/>
                        <a:gd name="connsiteX1" fmla="*/ 2859589 w 3956992"/>
                        <a:gd name="connsiteY1" fmla="*/ 79026 h 1882754"/>
                        <a:gd name="connsiteX2" fmla="*/ 3956992 w 3956992"/>
                        <a:gd name="connsiteY2" fmla="*/ 1882754 h 1882754"/>
                        <a:gd name="connsiteX3" fmla="*/ 879495 w 3956992"/>
                        <a:gd name="connsiteY3" fmla="*/ 1867219 h 1882754"/>
                        <a:gd name="connsiteX4" fmla="*/ 6268 w 3956992"/>
                        <a:gd name="connsiteY4" fmla="*/ 9463 h 18827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956992" h="1882754">
                          <a:moveTo>
                            <a:pt x="0" y="0"/>
                          </a:moveTo>
                          <a:lnTo>
                            <a:pt x="2859589" y="79026"/>
                          </a:lnTo>
                          <a:lnTo>
                            <a:pt x="3956992" y="1882754"/>
                          </a:lnTo>
                          <a:lnTo>
                            <a:pt x="879495" y="1867219"/>
                          </a:lnTo>
                          <a:lnTo>
                            <a:pt x="6268" y="9463"/>
                          </a:lnTo>
                        </a:path>
                      </a:pathLst>
                    </a:cu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92" name="Freihandform: Form 191">
                      <a:extLst>
                        <a:ext uri="{FF2B5EF4-FFF2-40B4-BE49-F238E27FC236}">
                          <a16:creationId xmlns:a16="http://schemas.microsoft.com/office/drawing/2014/main" id="{37ECED09-28A9-4669-B5B0-9BFD6E59BF3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6556365" y="2902046"/>
                      <a:ext cx="350547" cy="225980"/>
                    </a:xfrm>
                    <a:custGeom>
                      <a:avLst/>
                      <a:gdLst>
                        <a:gd name="connsiteX0" fmla="*/ 0 w 3972232"/>
                        <a:gd name="connsiteY0" fmla="*/ 9833 h 1897626"/>
                        <a:gd name="connsiteX1" fmla="*/ 2871019 w 3972232"/>
                        <a:gd name="connsiteY1" fmla="*/ 39329 h 1897626"/>
                        <a:gd name="connsiteX2" fmla="*/ 3972232 w 3972232"/>
                        <a:gd name="connsiteY2" fmla="*/ 1858297 h 1897626"/>
                        <a:gd name="connsiteX3" fmla="*/ 894735 w 3972232"/>
                        <a:gd name="connsiteY3" fmla="*/ 1897626 h 1897626"/>
                        <a:gd name="connsiteX4" fmla="*/ 49161 w 3972232"/>
                        <a:gd name="connsiteY4" fmla="*/ 0 h 1897626"/>
                        <a:gd name="connsiteX5" fmla="*/ 78658 w 3972232"/>
                        <a:gd name="connsiteY5" fmla="*/ 68826 h 1897626"/>
                        <a:gd name="connsiteX0" fmla="*/ 0 w 3972232"/>
                        <a:gd name="connsiteY0" fmla="*/ 9833 h 1897626"/>
                        <a:gd name="connsiteX1" fmla="*/ 2874829 w 3972232"/>
                        <a:gd name="connsiteY1" fmla="*/ 54569 h 1897626"/>
                        <a:gd name="connsiteX2" fmla="*/ 3972232 w 3972232"/>
                        <a:gd name="connsiteY2" fmla="*/ 1858297 h 1897626"/>
                        <a:gd name="connsiteX3" fmla="*/ 894735 w 3972232"/>
                        <a:gd name="connsiteY3" fmla="*/ 1897626 h 1897626"/>
                        <a:gd name="connsiteX4" fmla="*/ 49161 w 3972232"/>
                        <a:gd name="connsiteY4" fmla="*/ 0 h 1897626"/>
                        <a:gd name="connsiteX5" fmla="*/ 78658 w 3972232"/>
                        <a:gd name="connsiteY5" fmla="*/ 68826 h 1897626"/>
                        <a:gd name="connsiteX0" fmla="*/ 0 w 3972232"/>
                        <a:gd name="connsiteY0" fmla="*/ 17453 h 1905246"/>
                        <a:gd name="connsiteX1" fmla="*/ 2874829 w 3972232"/>
                        <a:gd name="connsiteY1" fmla="*/ 62189 h 1905246"/>
                        <a:gd name="connsiteX2" fmla="*/ 3972232 w 3972232"/>
                        <a:gd name="connsiteY2" fmla="*/ 1865917 h 1905246"/>
                        <a:gd name="connsiteX3" fmla="*/ 894735 w 3972232"/>
                        <a:gd name="connsiteY3" fmla="*/ 1905246 h 1905246"/>
                        <a:gd name="connsiteX4" fmla="*/ 178701 w 3972232"/>
                        <a:gd name="connsiteY4" fmla="*/ 0 h 1905246"/>
                        <a:gd name="connsiteX5" fmla="*/ 78658 w 3972232"/>
                        <a:gd name="connsiteY5" fmla="*/ 76446 h 1905246"/>
                        <a:gd name="connsiteX0" fmla="*/ 0 w 3972232"/>
                        <a:gd name="connsiteY0" fmla="*/ 17453 h 1905246"/>
                        <a:gd name="connsiteX1" fmla="*/ 2874829 w 3972232"/>
                        <a:gd name="connsiteY1" fmla="*/ 62189 h 1905246"/>
                        <a:gd name="connsiteX2" fmla="*/ 3972232 w 3972232"/>
                        <a:gd name="connsiteY2" fmla="*/ 1865917 h 1905246"/>
                        <a:gd name="connsiteX3" fmla="*/ 894735 w 3972232"/>
                        <a:gd name="connsiteY3" fmla="*/ 1905246 h 1905246"/>
                        <a:gd name="connsiteX4" fmla="*/ 178701 w 3972232"/>
                        <a:gd name="connsiteY4" fmla="*/ 0 h 1905246"/>
                        <a:gd name="connsiteX5" fmla="*/ 78658 w 3972232"/>
                        <a:gd name="connsiteY5" fmla="*/ 76446 h 1905246"/>
                        <a:gd name="connsiteX0" fmla="*/ 0 w 3972232"/>
                        <a:gd name="connsiteY0" fmla="*/ 0 h 1887793"/>
                        <a:gd name="connsiteX1" fmla="*/ 2874829 w 3972232"/>
                        <a:gd name="connsiteY1" fmla="*/ 44736 h 1887793"/>
                        <a:gd name="connsiteX2" fmla="*/ 3972232 w 3972232"/>
                        <a:gd name="connsiteY2" fmla="*/ 1848464 h 1887793"/>
                        <a:gd name="connsiteX3" fmla="*/ 894735 w 3972232"/>
                        <a:gd name="connsiteY3" fmla="*/ 1887793 h 1887793"/>
                        <a:gd name="connsiteX4" fmla="*/ 78658 w 3972232"/>
                        <a:gd name="connsiteY4" fmla="*/ 58993 h 1887793"/>
                        <a:gd name="connsiteX0" fmla="*/ 0 w 3972232"/>
                        <a:gd name="connsiteY0" fmla="*/ 24827 h 1912620"/>
                        <a:gd name="connsiteX1" fmla="*/ 2874829 w 3972232"/>
                        <a:gd name="connsiteY1" fmla="*/ 69563 h 1912620"/>
                        <a:gd name="connsiteX2" fmla="*/ 3972232 w 3972232"/>
                        <a:gd name="connsiteY2" fmla="*/ 1873291 h 1912620"/>
                        <a:gd name="connsiteX3" fmla="*/ 894735 w 3972232"/>
                        <a:gd name="connsiteY3" fmla="*/ 1912620 h 1912620"/>
                        <a:gd name="connsiteX4" fmla="*/ 21508 w 3972232"/>
                        <a:gd name="connsiteY4" fmla="*/ 0 h 1912620"/>
                        <a:gd name="connsiteX0" fmla="*/ 0 w 3956992"/>
                        <a:gd name="connsiteY0" fmla="*/ 0 h 1922083"/>
                        <a:gd name="connsiteX1" fmla="*/ 2859589 w 3956992"/>
                        <a:gd name="connsiteY1" fmla="*/ 79026 h 1922083"/>
                        <a:gd name="connsiteX2" fmla="*/ 3956992 w 3956992"/>
                        <a:gd name="connsiteY2" fmla="*/ 1882754 h 1922083"/>
                        <a:gd name="connsiteX3" fmla="*/ 879495 w 3956992"/>
                        <a:gd name="connsiteY3" fmla="*/ 1922083 h 1922083"/>
                        <a:gd name="connsiteX4" fmla="*/ 6268 w 3956992"/>
                        <a:gd name="connsiteY4" fmla="*/ 9463 h 1922083"/>
                        <a:gd name="connsiteX0" fmla="*/ 0 w 3956992"/>
                        <a:gd name="connsiteY0" fmla="*/ 0 h 1882754"/>
                        <a:gd name="connsiteX1" fmla="*/ 2859589 w 3956992"/>
                        <a:gd name="connsiteY1" fmla="*/ 79026 h 1882754"/>
                        <a:gd name="connsiteX2" fmla="*/ 3956992 w 3956992"/>
                        <a:gd name="connsiteY2" fmla="*/ 1882754 h 1882754"/>
                        <a:gd name="connsiteX3" fmla="*/ 879495 w 3956992"/>
                        <a:gd name="connsiteY3" fmla="*/ 1867219 h 1882754"/>
                        <a:gd name="connsiteX4" fmla="*/ 6268 w 3956992"/>
                        <a:gd name="connsiteY4" fmla="*/ 9463 h 18827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956992" h="1882754">
                          <a:moveTo>
                            <a:pt x="0" y="0"/>
                          </a:moveTo>
                          <a:lnTo>
                            <a:pt x="2859589" y="79026"/>
                          </a:lnTo>
                          <a:lnTo>
                            <a:pt x="3956992" y="1882754"/>
                          </a:lnTo>
                          <a:lnTo>
                            <a:pt x="879495" y="1867219"/>
                          </a:lnTo>
                          <a:lnTo>
                            <a:pt x="6268" y="9463"/>
                          </a:lnTo>
                        </a:path>
                      </a:pathLst>
                    </a:cu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93" name="Freihandform: Form 192">
                      <a:extLst>
                        <a:ext uri="{FF2B5EF4-FFF2-40B4-BE49-F238E27FC236}">
                          <a16:creationId xmlns:a16="http://schemas.microsoft.com/office/drawing/2014/main" id="{18501F9D-F17F-42F4-91B1-63A10778AA19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6955498" y="2902046"/>
                      <a:ext cx="350547" cy="225980"/>
                    </a:xfrm>
                    <a:custGeom>
                      <a:avLst/>
                      <a:gdLst>
                        <a:gd name="connsiteX0" fmla="*/ 0 w 3972232"/>
                        <a:gd name="connsiteY0" fmla="*/ 9833 h 1897626"/>
                        <a:gd name="connsiteX1" fmla="*/ 2871019 w 3972232"/>
                        <a:gd name="connsiteY1" fmla="*/ 39329 h 1897626"/>
                        <a:gd name="connsiteX2" fmla="*/ 3972232 w 3972232"/>
                        <a:gd name="connsiteY2" fmla="*/ 1858297 h 1897626"/>
                        <a:gd name="connsiteX3" fmla="*/ 894735 w 3972232"/>
                        <a:gd name="connsiteY3" fmla="*/ 1897626 h 1897626"/>
                        <a:gd name="connsiteX4" fmla="*/ 49161 w 3972232"/>
                        <a:gd name="connsiteY4" fmla="*/ 0 h 1897626"/>
                        <a:gd name="connsiteX5" fmla="*/ 78658 w 3972232"/>
                        <a:gd name="connsiteY5" fmla="*/ 68826 h 1897626"/>
                        <a:gd name="connsiteX0" fmla="*/ 0 w 3972232"/>
                        <a:gd name="connsiteY0" fmla="*/ 9833 h 1897626"/>
                        <a:gd name="connsiteX1" fmla="*/ 2874829 w 3972232"/>
                        <a:gd name="connsiteY1" fmla="*/ 54569 h 1897626"/>
                        <a:gd name="connsiteX2" fmla="*/ 3972232 w 3972232"/>
                        <a:gd name="connsiteY2" fmla="*/ 1858297 h 1897626"/>
                        <a:gd name="connsiteX3" fmla="*/ 894735 w 3972232"/>
                        <a:gd name="connsiteY3" fmla="*/ 1897626 h 1897626"/>
                        <a:gd name="connsiteX4" fmla="*/ 49161 w 3972232"/>
                        <a:gd name="connsiteY4" fmla="*/ 0 h 1897626"/>
                        <a:gd name="connsiteX5" fmla="*/ 78658 w 3972232"/>
                        <a:gd name="connsiteY5" fmla="*/ 68826 h 1897626"/>
                        <a:gd name="connsiteX0" fmla="*/ 0 w 3972232"/>
                        <a:gd name="connsiteY0" fmla="*/ 17453 h 1905246"/>
                        <a:gd name="connsiteX1" fmla="*/ 2874829 w 3972232"/>
                        <a:gd name="connsiteY1" fmla="*/ 62189 h 1905246"/>
                        <a:gd name="connsiteX2" fmla="*/ 3972232 w 3972232"/>
                        <a:gd name="connsiteY2" fmla="*/ 1865917 h 1905246"/>
                        <a:gd name="connsiteX3" fmla="*/ 894735 w 3972232"/>
                        <a:gd name="connsiteY3" fmla="*/ 1905246 h 1905246"/>
                        <a:gd name="connsiteX4" fmla="*/ 178701 w 3972232"/>
                        <a:gd name="connsiteY4" fmla="*/ 0 h 1905246"/>
                        <a:gd name="connsiteX5" fmla="*/ 78658 w 3972232"/>
                        <a:gd name="connsiteY5" fmla="*/ 76446 h 1905246"/>
                        <a:gd name="connsiteX0" fmla="*/ 0 w 3972232"/>
                        <a:gd name="connsiteY0" fmla="*/ 17453 h 1905246"/>
                        <a:gd name="connsiteX1" fmla="*/ 2874829 w 3972232"/>
                        <a:gd name="connsiteY1" fmla="*/ 62189 h 1905246"/>
                        <a:gd name="connsiteX2" fmla="*/ 3972232 w 3972232"/>
                        <a:gd name="connsiteY2" fmla="*/ 1865917 h 1905246"/>
                        <a:gd name="connsiteX3" fmla="*/ 894735 w 3972232"/>
                        <a:gd name="connsiteY3" fmla="*/ 1905246 h 1905246"/>
                        <a:gd name="connsiteX4" fmla="*/ 178701 w 3972232"/>
                        <a:gd name="connsiteY4" fmla="*/ 0 h 1905246"/>
                        <a:gd name="connsiteX5" fmla="*/ 78658 w 3972232"/>
                        <a:gd name="connsiteY5" fmla="*/ 76446 h 1905246"/>
                        <a:gd name="connsiteX0" fmla="*/ 0 w 3972232"/>
                        <a:gd name="connsiteY0" fmla="*/ 0 h 1887793"/>
                        <a:gd name="connsiteX1" fmla="*/ 2874829 w 3972232"/>
                        <a:gd name="connsiteY1" fmla="*/ 44736 h 1887793"/>
                        <a:gd name="connsiteX2" fmla="*/ 3972232 w 3972232"/>
                        <a:gd name="connsiteY2" fmla="*/ 1848464 h 1887793"/>
                        <a:gd name="connsiteX3" fmla="*/ 894735 w 3972232"/>
                        <a:gd name="connsiteY3" fmla="*/ 1887793 h 1887793"/>
                        <a:gd name="connsiteX4" fmla="*/ 78658 w 3972232"/>
                        <a:gd name="connsiteY4" fmla="*/ 58993 h 1887793"/>
                        <a:gd name="connsiteX0" fmla="*/ 0 w 3972232"/>
                        <a:gd name="connsiteY0" fmla="*/ 24827 h 1912620"/>
                        <a:gd name="connsiteX1" fmla="*/ 2874829 w 3972232"/>
                        <a:gd name="connsiteY1" fmla="*/ 69563 h 1912620"/>
                        <a:gd name="connsiteX2" fmla="*/ 3972232 w 3972232"/>
                        <a:gd name="connsiteY2" fmla="*/ 1873291 h 1912620"/>
                        <a:gd name="connsiteX3" fmla="*/ 894735 w 3972232"/>
                        <a:gd name="connsiteY3" fmla="*/ 1912620 h 1912620"/>
                        <a:gd name="connsiteX4" fmla="*/ 21508 w 3972232"/>
                        <a:gd name="connsiteY4" fmla="*/ 0 h 1912620"/>
                        <a:gd name="connsiteX0" fmla="*/ 0 w 3956992"/>
                        <a:gd name="connsiteY0" fmla="*/ 0 h 1922083"/>
                        <a:gd name="connsiteX1" fmla="*/ 2859589 w 3956992"/>
                        <a:gd name="connsiteY1" fmla="*/ 79026 h 1922083"/>
                        <a:gd name="connsiteX2" fmla="*/ 3956992 w 3956992"/>
                        <a:gd name="connsiteY2" fmla="*/ 1882754 h 1922083"/>
                        <a:gd name="connsiteX3" fmla="*/ 879495 w 3956992"/>
                        <a:gd name="connsiteY3" fmla="*/ 1922083 h 1922083"/>
                        <a:gd name="connsiteX4" fmla="*/ 6268 w 3956992"/>
                        <a:gd name="connsiteY4" fmla="*/ 9463 h 1922083"/>
                        <a:gd name="connsiteX0" fmla="*/ 0 w 3956992"/>
                        <a:gd name="connsiteY0" fmla="*/ 0 h 1882754"/>
                        <a:gd name="connsiteX1" fmla="*/ 2859589 w 3956992"/>
                        <a:gd name="connsiteY1" fmla="*/ 79026 h 1882754"/>
                        <a:gd name="connsiteX2" fmla="*/ 3956992 w 3956992"/>
                        <a:gd name="connsiteY2" fmla="*/ 1882754 h 1882754"/>
                        <a:gd name="connsiteX3" fmla="*/ 879495 w 3956992"/>
                        <a:gd name="connsiteY3" fmla="*/ 1867219 h 1882754"/>
                        <a:gd name="connsiteX4" fmla="*/ 6268 w 3956992"/>
                        <a:gd name="connsiteY4" fmla="*/ 9463 h 18827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956992" h="1882754">
                          <a:moveTo>
                            <a:pt x="0" y="0"/>
                          </a:moveTo>
                          <a:lnTo>
                            <a:pt x="2859589" y="79026"/>
                          </a:lnTo>
                          <a:lnTo>
                            <a:pt x="3956992" y="1882754"/>
                          </a:lnTo>
                          <a:lnTo>
                            <a:pt x="879495" y="1867219"/>
                          </a:lnTo>
                          <a:lnTo>
                            <a:pt x="6268" y="9463"/>
                          </a:lnTo>
                        </a:path>
                      </a:pathLst>
                    </a:cu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</p:grpSp>
            <p:pic>
              <p:nvPicPr>
                <p:cNvPr id="176" name="Grafik 175" descr="Ein Bild, das Zeichnung enthält.&#10;&#10;Automatisch generierte Beschreibung">
                  <a:extLst>
                    <a:ext uri="{FF2B5EF4-FFF2-40B4-BE49-F238E27FC236}">
                      <a16:creationId xmlns:a16="http://schemas.microsoft.com/office/drawing/2014/main" id="{5A8FA667-259A-4652-B64C-0D5E38C61B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7072078" y="3799142"/>
                  <a:ext cx="322691" cy="322691"/>
                </a:xfrm>
                <a:prstGeom prst="rect">
                  <a:avLst/>
                </a:prstGeom>
              </p:spPr>
            </p:pic>
            <p:cxnSp>
              <p:nvCxnSpPr>
                <p:cNvPr id="20" name="Gerader Verbinder 19">
                  <a:extLst>
                    <a:ext uri="{FF2B5EF4-FFF2-40B4-BE49-F238E27FC236}">
                      <a16:creationId xmlns:a16="http://schemas.microsoft.com/office/drawing/2014/main" id="{E8017E26-EE64-4F1F-BD38-FD1BAC251C70}"/>
                    </a:ext>
                  </a:extLst>
                </p:cNvPr>
                <p:cNvCxnSpPr>
                  <a:cxnSpLocks/>
                  <a:endCxn id="159" idx="1"/>
                </p:cNvCxnSpPr>
                <p:nvPr/>
              </p:nvCxnSpPr>
              <p:spPr bwMode="auto">
                <a:xfrm>
                  <a:off x="6996743" y="3962756"/>
                  <a:ext cx="0" cy="329594"/>
                </a:xfrm>
                <a:prstGeom prst="lin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FF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pic>
          <p:nvPicPr>
            <p:cNvPr id="129" name="Grafik 128">
              <a:extLst>
                <a:ext uri="{FF2B5EF4-FFF2-40B4-BE49-F238E27FC236}">
                  <a16:creationId xmlns:a16="http://schemas.microsoft.com/office/drawing/2014/main" id="{1C1A22C8-4A83-42E9-9DED-B502D3259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6583" y="3831537"/>
              <a:ext cx="627211" cy="627211"/>
            </a:xfrm>
            <a:prstGeom prst="rect">
              <a:avLst/>
            </a:prstGeom>
          </p:spPr>
        </p:pic>
      </p:grpSp>
      <p:sp>
        <p:nvSpPr>
          <p:cNvPr id="11" name="Rectangle 4">
            <a:extLst>
              <a:ext uri="{FF2B5EF4-FFF2-40B4-BE49-F238E27FC236}">
                <a16:creationId xmlns:a16="http://schemas.microsoft.com/office/drawing/2014/main" id="{D841A541-B0B7-4728-9555-E7FD84358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44786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Im Bestand haben wir den größten Hebel bei der Energieeinsparung in der Hand!</a:t>
            </a:r>
          </a:p>
        </p:txBody>
      </p:sp>
    </p:spTree>
    <p:extLst>
      <p:ext uri="{BB962C8B-B14F-4D97-AF65-F5344CB8AC3E}">
        <p14:creationId xmlns:p14="http://schemas.microsoft.com/office/powerpoint/2010/main" val="1394195071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908A944D-CA6C-4B5D-A57F-A802C76C6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14466"/>
            <a:ext cx="541494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Wärmewende (2)</a:t>
            </a:r>
          </a:p>
          <a:p>
            <a:r>
              <a:rPr lang="de-DE" altLang="de-DE" sz="2000" dirty="0">
                <a:solidFill>
                  <a:schemeClr val="bg1"/>
                </a:solidFill>
              </a:rPr>
              <a:t>Wärmeerzeugung im Ein und Mehrfamilienhaus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49A3F19-7882-4D8C-BC0A-6D44238BFEED}"/>
              </a:ext>
            </a:extLst>
          </p:cNvPr>
          <p:cNvSpPr txBox="1"/>
          <p:nvPr/>
        </p:nvSpPr>
        <p:spPr>
          <a:xfrm>
            <a:off x="2042909" y="1605157"/>
            <a:ext cx="77345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u="sng" dirty="0">
                <a:solidFill>
                  <a:srgbClr val="3333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Fünf</a:t>
            </a:r>
            <a:r>
              <a:rPr lang="de-DE" sz="1600" u="sng" dirty="0">
                <a:solidFill>
                  <a:srgbClr val="3333FF"/>
                </a:solidFill>
                <a:latin typeface="+mn-lt"/>
                <a:cs typeface="Times New Roman" panose="02020603050405020304" pitchFamily="18" charset="0"/>
              </a:rPr>
              <a:t> Varianten stehen zur Wahl:</a:t>
            </a:r>
            <a:endParaRPr lang="de-DE" sz="1600" u="sng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9FA68A7-F138-41C7-8F00-91EDC702D19A}"/>
              </a:ext>
            </a:extLst>
          </p:cNvPr>
          <p:cNvSpPr txBox="1"/>
          <p:nvPr/>
        </p:nvSpPr>
        <p:spPr>
          <a:xfrm>
            <a:off x="501631" y="2852509"/>
            <a:ext cx="86523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u="sng" dirty="0">
                <a:solidFill>
                  <a:srgbClr val="3333FF"/>
                </a:solidFill>
                <a:latin typeface="+mn-lt"/>
                <a:cs typeface="Times New Roman" panose="02020603050405020304" pitchFamily="18" charset="0"/>
              </a:rPr>
              <a:t>Neubau</a:t>
            </a:r>
            <a:r>
              <a:rPr lang="de-DE" sz="1600" dirty="0">
                <a:solidFill>
                  <a:srgbClr val="3333FF"/>
                </a:solidFill>
                <a:latin typeface="+mn-lt"/>
                <a:cs typeface="Times New Roman" panose="02020603050405020304" pitchFamily="18" charset="0"/>
              </a:rPr>
              <a:t>: Hier sollte die </a:t>
            </a:r>
            <a:r>
              <a:rPr lang="de-DE" sz="1600" b="1" dirty="0">
                <a:solidFill>
                  <a:srgbClr val="3333FF"/>
                </a:solidFill>
                <a:latin typeface="+mn-lt"/>
                <a:cs typeface="Times New Roman" panose="02020603050405020304" pitchFamily="18" charset="0"/>
              </a:rPr>
              <a:t>Wärmepumpe die Regel </a:t>
            </a:r>
            <a:r>
              <a:rPr lang="de-DE" sz="1600" dirty="0">
                <a:solidFill>
                  <a:srgbClr val="3333FF"/>
                </a:solidFill>
                <a:latin typeface="+mn-lt"/>
                <a:cs typeface="Times New Roman" panose="02020603050405020304" pitchFamily="18" charset="0"/>
              </a:rPr>
              <a:t>sein. </a:t>
            </a:r>
            <a:r>
              <a:rPr lang="de-DE" sz="16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Wärmeerzeuger mit Öl oder Gas sollen auf keinen Fall zum Einsatz kommen!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BCBACB1-299F-4B09-A4BF-803B3E111BF3}"/>
              </a:ext>
            </a:extLst>
          </p:cNvPr>
          <p:cNvSpPr txBox="1"/>
          <p:nvPr/>
        </p:nvSpPr>
        <p:spPr>
          <a:xfrm>
            <a:off x="501631" y="5100778"/>
            <a:ext cx="86523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u="sng" dirty="0">
                <a:solidFill>
                  <a:srgbClr val="3333FF"/>
                </a:solidFill>
                <a:latin typeface="+mj-lt"/>
                <a:cs typeface="Times New Roman" panose="02020603050405020304" pitchFamily="18" charset="0"/>
              </a:rPr>
              <a:t>Ausblick</a:t>
            </a:r>
            <a:r>
              <a:rPr lang="de-DE" sz="1600" dirty="0">
                <a:solidFill>
                  <a:srgbClr val="3333FF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de-DE" sz="1600" dirty="0">
                <a:solidFill>
                  <a:srgbClr val="3333FF"/>
                </a:solidFill>
                <a:latin typeface="+mj-lt"/>
              </a:rPr>
              <a:t>Bei der Wärmepumpe muss eine </a:t>
            </a:r>
            <a:r>
              <a:rPr lang="de-DE" sz="1600" b="1" dirty="0">
                <a:solidFill>
                  <a:srgbClr val="3333FF"/>
                </a:solidFill>
                <a:latin typeface="+mj-lt"/>
              </a:rPr>
              <a:t>Kostendegression</a:t>
            </a:r>
            <a:r>
              <a:rPr lang="de-DE" sz="1600" dirty="0">
                <a:solidFill>
                  <a:srgbClr val="3333FF"/>
                </a:solidFill>
                <a:latin typeface="+mj-lt"/>
              </a:rPr>
              <a:t> durch Massenproduktion angestoßen werden, wie dies in der PV-Technik erfolgreich geschehen ist. Wobei die Fertigung, anders als bei PV (China), in D und der EU hochgezogen werden muss!</a:t>
            </a:r>
            <a:endParaRPr lang="de-DE" sz="1600" dirty="0">
              <a:solidFill>
                <a:srgbClr val="3333FF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395BBA98-EE8E-B159-B3AF-BF733824C1AD}"/>
              </a:ext>
            </a:extLst>
          </p:cNvPr>
          <p:cNvGrpSpPr/>
          <p:nvPr/>
        </p:nvGrpSpPr>
        <p:grpSpPr>
          <a:xfrm>
            <a:off x="565069" y="1913932"/>
            <a:ext cx="1961556" cy="911040"/>
            <a:chOff x="565069" y="1853550"/>
            <a:chExt cx="1961556" cy="911040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BAC5B14-F41C-4C89-A702-DE464F74CA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273"/>
            <a:stretch/>
          </p:blipFill>
          <p:spPr>
            <a:xfrm>
              <a:off x="565069" y="1853550"/>
              <a:ext cx="694534" cy="911040"/>
            </a:xfrm>
            <a:prstGeom prst="rect">
              <a:avLst/>
            </a:prstGeom>
          </p:spPr>
        </p:pic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BA38CCA2-F152-4ABF-9ED6-4F20DCA16F0B}"/>
                </a:ext>
              </a:extLst>
            </p:cNvPr>
            <p:cNvSpPr txBox="1"/>
            <p:nvPr/>
          </p:nvSpPr>
          <p:spPr>
            <a:xfrm>
              <a:off x="1252302" y="2011449"/>
              <a:ext cx="127432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600" dirty="0">
                  <a:solidFill>
                    <a:srgbClr val="3333FF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Luft-</a:t>
              </a:r>
              <a:br>
                <a:rPr lang="de-DE" sz="1600" dirty="0">
                  <a:solidFill>
                    <a:srgbClr val="3333FF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de-DE" sz="1600" dirty="0">
                  <a:solidFill>
                    <a:srgbClr val="3333FF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Wasser</a:t>
              </a:r>
              <a:endParaRPr lang="de-DE" sz="1600" dirty="0">
                <a:solidFill>
                  <a:srgbClr val="3333FF"/>
                </a:solidFill>
                <a:latin typeface="+mn-lt"/>
              </a:endParaRP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FDD5EFEF-6BBA-3016-8A23-5D72BD2C2080}"/>
              </a:ext>
            </a:extLst>
          </p:cNvPr>
          <p:cNvGrpSpPr/>
          <p:nvPr/>
        </p:nvGrpSpPr>
        <p:grpSpPr>
          <a:xfrm>
            <a:off x="2310415" y="1909621"/>
            <a:ext cx="1587617" cy="905662"/>
            <a:chOff x="2597812" y="1849239"/>
            <a:chExt cx="1587617" cy="905662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0A1DDA70-CEC5-4090-AB31-AD315F80E8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39" r="34234"/>
            <a:stretch/>
          </p:blipFill>
          <p:spPr>
            <a:xfrm>
              <a:off x="2597812" y="1849239"/>
              <a:ext cx="690434" cy="905662"/>
            </a:xfrm>
            <a:prstGeom prst="rect">
              <a:avLst/>
            </a:prstGeom>
          </p:spPr>
        </p:pic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1C5D2807-3B1B-44C8-80E9-D46BC5F0B0D4}"/>
                </a:ext>
              </a:extLst>
            </p:cNvPr>
            <p:cNvSpPr txBox="1"/>
            <p:nvPr/>
          </p:nvSpPr>
          <p:spPr>
            <a:xfrm>
              <a:off x="3231757" y="2024014"/>
              <a:ext cx="95367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600" dirty="0">
                  <a:solidFill>
                    <a:srgbClr val="3333FF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Wasser-</a:t>
              </a:r>
              <a:br>
                <a:rPr lang="de-DE" sz="1600" dirty="0">
                  <a:solidFill>
                    <a:srgbClr val="3333FF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de-DE" sz="1600" dirty="0">
                  <a:solidFill>
                    <a:srgbClr val="3333FF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Wasser</a:t>
              </a:r>
              <a:endParaRPr lang="de-DE" sz="1600" dirty="0">
                <a:solidFill>
                  <a:srgbClr val="3333FF"/>
                </a:solidFill>
                <a:latin typeface="+mn-lt"/>
              </a:endParaRP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E08A1F2F-52FC-25B8-87D4-50EA18DEA9D6}"/>
              </a:ext>
            </a:extLst>
          </p:cNvPr>
          <p:cNvGrpSpPr/>
          <p:nvPr/>
        </p:nvGrpSpPr>
        <p:grpSpPr>
          <a:xfrm>
            <a:off x="4140180" y="1891228"/>
            <a:ext cx="1828427" cy="905664"/>
            <a:chOff x="4915255" y="1830846"/>
            <a:chExt cx="1828427" cy="905664"/>
          </a:xfrm>
        </p:grpSpPr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20460653-9E6A-4335-ACFB-9B5AE30B74FB}"/>
                </a:ext>
              </a:extLst>
            </p:cNvPr>
            <p:cNvSpPr txBox="1"/>
            <p:nvPr/>
          </p:nvSpPr>
          <p:spPr>
            <a:xfrm>
              <a:off x="5521277" y="2001818"/>
              <a:ext cx="122240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600" dirty="0">
                  <a:solidFill>
                    <a:srgbClr val="3333FF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Erdsonde-</a:t>
              </a:r>
              <a:br>
                <a:rPr lang="de-DE" sz="1600" dirty="0">
                  <a:solidFill>
                    <a:srgbClr val="3333FF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de-DE" sz="1600" dirty="0">
                  <a:solidFill>
                    <a:srgbClr val="3333FF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Wasser</a:t>
              </a:r>
              <a:endParaRPr lang="de-DE" sz="1600" dirty="0">
                <a:solidFill>
                  <a:srgbClr val="3333FF"/>
                </a:solidFill>
                <a:latin typeface="+mn-lt"/>
              </a:endParaRPr>
            </a:p>
          </p:txBody>
        </p:sp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3FB43496-BD5B-4C13-AEF9-AB526F33E2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73"/>
            <a:stretch/>
          </p:blipFill>
          <p:spPr>
            <a:xfrm>
              <a:off x="4915255" y="1830846"/>
              <a:ext cx="690435" cy="905664"/>
            </a:xfrm>
            <a:prstGeom prst="rect">
              <a:avLst/>
            </a:prstGeom>
          </p:spPr>
        </p:pic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B502EB6A-AB96-5F79-F534-E363B876F91F}"/>
              </a:ext>
            </a:extLst>
          </p:cNvPr>
          <p:cNvGrpSpPr/>
          <p:nvPr/>
        </p:nvGrpSpPr>
        <p:grpSpPr>
          <a:xfrm>
            <a:off x="6201510" y="2008506"/>
            <a:ext cx="1522974" cy="665458"/>
            <a:chOff x="7403312" y="1948124"/>
            <a:chExt cx="1522974" cy="665458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8763D82-6071-459E-81DA-31AF6F92B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3312" y="1948124"/>
              <a:ext cx="668015" cy="665458"/>
            </a:xfrm>
            <a:prstGeom prst="rect">
              <a:avLst/>
            </a:prstGeom>
          </p:spPr>
        </p:pic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45B97509-E3A6-4EBD-9984-993C11D34221}"/>
                </a:ext>
              </a:extLst>
            </p:cNvPr>
            <p:cNvSpPr txBox="1"/>
            <p:nvPr/>
          </p:nvSpPr>
          <p:spPr>
            <a:xfrm>
              <a:off x="8043428" y="1993109"/>
              <a:ext cx="88285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600" dirty="0">
                  <a:solidFill>
                    <a:srgbClr val="3333FF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PVT-</a:t>
              </a:r>
              <a:br>
                <a:rPr lang="de-DE" sz="1600" dirty="0">
                  <a:solidFill>
                    <a:srgbClr val="3333FF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de-DE" sz="1600" dirty="0">
                  <a:solidFill>
                    <a:srgbClr val="3333FF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Wasser</a:t>
              </a:r>
              <a:endParaRPr lang="de-DE" sz="1600" dirty="0">
                <a:solidFill>
                  <a:srgbClr val="3333FF"/>
                </a:solidFill>
                <a:latin typeface="+mn-lt"/>
              </a:endParaRPr>
            </a:p>
          </p:txBody>
        </p:sp>
      </p:grpSp>
      <p:sp>
        <p:nvSpPr>
          <p:cNvPr id="24" name="Textfeld 23">
            <a:extLst>
              <a:ext uri="{FF2B5EF4-FFF2-40B4-BE49-F238E27FC236}">
                <a16:creationId xmlns:a16="http://schemas.microsoft.com/office/drawing/2014/main" id="{54EE5657-6B63-47AE-82D6-D60149410FEA}"/>
              </a:ext>
            </a:extLst>
          </p:cNvPr>
          <p:cNvSpPr txBox="1"/>
          <p:nvPr/>
        </p:nvSpPr>
        <p:spPr>
          <a:xfrm>
            <a:off x="494298" y="3366937"/>
            <a:ext cx="9012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u="sng" dirty="0">
                <a:solidFill>
                  <a:srgbClr val="3333FF"/>
                </a:solidFill>
                <a:latin typeface="+mn-lt"/>
                <a:cs typeface="Times New Roman" panose="02020603050405020304" pitchFamily="18" charset="0"/>
              </a:rPr>
              <a:t>Bestand</a:t>
            </a:r>
            <a:r>
              <a:rPr lang="de-DE" sz="1600" dirty="0">
                <a:solidFill>
                  <a:srgbClr val="3333FF"/>
                </a:solidFill>
                <a:latin typeface="+mn-lt"/>
                <a:cs typeface="Times New Roman" panose="02020603050405020304" pitchFamily="18" charset="0"/>
              </a:rPr>
              <a:t>: Langzeitstudien von Fraunhofer ISE zeigen, dass die </a:t>
            </a:r>
            <a:r>
              <a:rPr lang="de-DE" sz="1600" b="1" dirty="0">
                <a:solidFill>
                  <a:srgbClr val="3333FF"/>
                </a:solidFill>
                <a:latin typeface="+mn-lt"/>
                <a:cs typeface="Times New Roman" panose="02020603050405020304" pitchFamily="18" charset="0"/>
              </a:rPr>
              <a:t>Wärmepumpe auch im Bestand in der Regel die richtige Lösung</a:t>
            </a:r>
            <a:r>
              <a:rPr lang="de-DE" sz="1600" dirty="0">
                <a:solidFill>
                  <a:srgbClr val="3333FF"/>
                </a:solidFill>
                <a:latin typeface="+mn-lt"/>
                <a:cs typeface="Times New Roman" panose="02020603050405020304" pitchFamily="18" charset="0"/>
              </a:rPr>
              <a:t> ist.       </a:t>
            </a:r>
            <a:r>
              <a:rPr lang="de-DE" sz="1200" dirty="0">
                <a:cs typeface="Times New Roman" panose="02020603050405020304" pitchFamily="18" charset="0"/>
              </a:rPr>
              <a:t>Quelle: Fraunhofer ISE, Dr.-Ing. Marek </a:t>
            </a:r>
            <a:r>
              <a:rPr lang="de-DE" sz="1200" dirty="0" err="1">
                <a:cs typeface="Times New Roman" panose="02020603050405020304" pitchFamily="18" charset="0"/>
              </a:rPr>
              <a:t>Miara</a:t>
            </a:r>
            <a:endParaRPr lang="de-DE" sz="1200" dirty="0">
              <a:solidFill>
                <a:srgbClr val="3333FF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DA2A373-33DA-41E4-A168-DB1ED818E80E}"/>
              </a:ext>
            </a:extLst>
          </p:cNvPr>
          <p:cNvSpPr txBox="1"/>
          <p:nvPr/>
        </p:nvSpPr>
        <p:spPr>
          <a:xfrm>
            <a:off x="501630" y="3951712"/>
            <a:ext cx="93748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u="sng" dirty="0">
                <a:solidFill>
                  <a:srgbClr val="3333FF"/>
                </a:solidFill>
                <a:latin typeface="+mn-lt"/>
                <a:cs typeface="Times New Roman" panose="02020603050405020304" pitchFamily="18" charset="0"/>
              </a:rPr>
              <a:t>Einsparpotenziale</a:t>
            </a:r>
            <a:r>
              <a:rPr lang="de-DE" sz="1600" dirty="0">
                <a:solidFill>
                  <a:srgbClr val="3333FF"/>
                </a:solidFill>
                <a:latin typeface="+mn-lt"/>
                <a:cs typeface="Times New Roman" panose="02020603050405020304" pitchFamily="18" charset="0"/>
              </a:rPr>
              <a:t>: Die Stromkosten für die Wärmepumpe können gesenkt werden, wenn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D58AFB3-D780-4B49-A9C7-C962D5ECC2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5" b="7839"/>
          <a:stretch/>
        </p:blipFill>
        <p:spPr>
          <a:xfrm>
            <a:off x="540129" y="823732"/>
            <a:ext cx="1438948" cy="1148502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CF5BA5C1-F5BE-4A02-9A7A-76D275B2D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9528" y="6165558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Die Wärmepumpe ist das Mittel der Wahl für den </a:t>
            </a:r>
            <a:r>
              <a:rPr lang="de-DE" altLang="de-DE" sz="1800" dirty="0" err="1">
                <a:solidFill>
                  <a:srgbClr val="00B050"/>
                </a:solidFill>
              </a:rPr>
              <a:t>ProSumer</a:t>
            </a:r>
            <a:r>
              <a:rPr lang="de-DE" altLang="de-DE" sz="1800" dirty="0">
                <a:solidFill>
                  <a:srgbClr val="00B050"/>
                </a:solidFill>
              </a:rPr>
              <a:t>! </a:t>
            </a:r>
          </a:p>
        </p:txBody>
      </p:sp>
      <p:grpSp>
        <p:nvGrpSpPr>
          <p:cNvPr id="8193" name="Gruppieren 8192">
            <a:extLst>
              <a:ext uri="{FF2B5EF4-FFF2-40B4-BE49-F238E27FC236}">
                <a16:creationId xmlns:a16="http://schemas.microsoft.com/office/drawing/2014/main" id="{BF401ACD-CDC6-1845-531F-29569E349C5B}"/>
              </a:ext>
            </a:extLst>
          </p:cNvPr>
          <p:cNvGrpSpPr/>
          <p:nvPr/>
        </p:nvGrpSpPr>
        <p:grpSpPr>
          <a:xfrm>
            <a:off x="7966617" y="2006622"/>
            <a:ext cx="1510892" cy="643676"/>
            <a:chOff x="7966617" y="1946240"/>
            <a:chExt cx="1510892" cy="643676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1E1BCA4E-EDC9-E1EE-2413-8F18B4A9E49F}"/>
                </a:ext>
              </a:extLst>
            </p:cNvPr>
            <p:cNvSpPr txBox="1"/>
            <p:nvPr/>
          </p:nvSpPr>
          <p:spPr>
            <a:xfrm>
              <a:off x="8594651" y="1975691"/>
              <a:ext cx="88285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600" dirty="0">
                  <a:solidFill>
                    <a:srgbClr val="3333FF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Luft-</a:t>
              </a:r>
              <a:br>
                <a:rPr lang="de-DE" sz="1600" dirty="0">
                  <a:solidFill>
                    <a:srgbClr val="3333FF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de-DE" sz="1600" dirty="0">
                  <a:solidFill>
                    <a:srgbClr val="3333FF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Luft</a:t>
              </a:r>
              <a:endParaRPr lang="de-DE" sz="1600" dirty="0">
                <a:solidFill>
                  <a:srgbClr val="3333FF"/>
                </a:solidFill>
                <a:latin typeface="+mn-lt"/>
              </a:endParaRPr>
            </a:p>
          </p:txBody>
        </p: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B2F4DDA9-AED7-6A34-7B50-4D9AF2AE0D41}"/>
                </a:ext>
              </a:extLst>
            </p:cNvPr>
            <p:cNvGrpSpPr/>
            <p:nvPr/>
          </p:nvGrpSpPr>
          <p:grpSpPr>
            <a:xfrm>
              <a:off x="7966617" y="1946240"/>
              <a:ext cx="640191" cy="643676"/>
              <a:chOff x="6134102" y="2200276"/>
              <a:chExt cx="640191" cy="643676"/>
            </a:xfrm>
          </p:grpSpPr>
          <p:sp>
            <p:nvSpPr>
              <p:cNvPr id="20" name="Rechteck: abgerundete Ecken 19">
                <a:extLst>
                  <a:ext uri="{FF2B5EF4-FFF2-40B4-BE49-F238E27FC236}">
                    <a16:creationId xmlns:a16="http://schemas.microsoft.com/office/drawing/2014/main" id="{7CFD89F7-F80D-C1F7-0175-593AD7655CE8}"/>
                  </a:ext>
                </a:extLst>
              </p:cNvPr>
              <p:cNvSpPr/>
              <p:nvPr/>
            </p:nvSpPr>
            <p:spPr bwMode="auto">
              <a:xfrm>
                <a:off x="6134102" y="2200276"/>
                <a:ext cx="640191" cy="643676"/>
              </a:xfrm>
              <a:prstGeom prst="roundRect">
                <a:avLst>
                  <a:gd name="adj" fmla="val 9972"/>
                </a:avLst>
              </a:prstGeom>
              <a:noFill/>
              <a:ln w="285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6" name="Gerader Verbinder 25">
                <a:extLst>
                  <a:ext uri="{FF2B5EF4-FFF2-40B4-BE49-F238E27FC236}">
                    <a16:creationId xmlns:a16="http://schemas.microsoft.com/office/drawing/2014/main" id="{13B9D235-5953-B69D-B73B-3D2D0F2A1B6E}"/>
                  </a:ext>
                </a:extLst>
              </p:cNvPr>
              <p:cNvCxnSpPr/>
              <p:nvPr/>
            </p:nvCxnSpPr>
            <p:spPr bwMode="auto">
              <a:xfrm flipV="1">
                <a:off x="6250782" y="2297909"/>
                <a:ext cx="247650" cy="80961"/>
              </a:xfrm>
              <a:prstGeom prst="line">
                <a:avLst/>
              </a:prstGeom>
              <a:solidFill>
                <a:srgbClr val="FF0000"/>
              </a:solidFill>
              <a:ln w="1905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Gerader Verbinder 26">
                <a:extLst>
                  <a:ext uri="{FF2B5EF4-FFF2-40B4-BE49-F238E27FC236}">
                    <a16:creationId xmlns:a16="http://schemas.microsoft.com/office/drawing/2014/main" id="{BB76B319-0ED9-A0AB-B076-47D247FC29BC}"/>
                  </a:ext>
                </a:extLst>
              </p:cNvPr>
              <p:cNvCxnSpPr/>
              <p:nvPr/>
            </p:nvCxnSpPr>
            <p:spPr bwMode="auto">
              <a:xfrm>
                <a:off x="6490290" y="2297909"/>
                <a:ext cx="231979" cy="80961"/>
              </a:xfrm>
              <a:prstGeom prst="line">
                <a:avLst/>
              </a:prstGeom>
              <a:solidFill>
                <a:srgbClr val="FF0000"/>
              </a:solidFill>
              <a:ln w="1905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Gerader Verbinder 27">
                <a:extLst>
                  <a:ext uri="{FF2B5EF4-FFF2-40B4-BE49-F238E27FC236}">
                    <a16:creationId xmlns:a16="http://schemas.microsoft.com/office/drawing/2014/main" id="{9FB6C0EF-CE37-F87E-0098-51884EBA0440}"/>
                  </a:ext>
                </a:extLst>
              </p:cNvPr>
              <p:cNvCxnSpPr/>
              <p:nvPr/>
            </p:nvCxnSpPr>
            <p:spPr bwMode="auto">
              <a:xfrm>
                <a:off x="6338888" y="2347917"/>
                <a:ext cx="0" cy="207551"/>
              </a:xfrm>
              <a:prstGeom prst="line">
                <a:avLst/>
              </a:prstGeom>
              <a:solidFill>
                <a:srgbClr val="FF0000"/>
              </a:solidFill>
              <a:ln w="1905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Gerader Verbinder 28">
                <a:extLst>
                  <a:ext uri="{FF2B5EF4-FFF2-40B4-BE49-F238E27FC236}">
                    <a16:creationId xmlns:a16="http://schemas.microsoft.com/office/drawing/2014/main" id="{7AC20CDD-F27C-1B9A-7505-FD5F1033CDC0}"/>
                  </a:ext>
                </a:extLst>
              </p:cNvPr>
              <p:cNvCxnSpPr/>
              <p:nvPr/>
            </p:nvCxnSpPr>
            <p:spPr bwMode="auto">
              <a:xfrm>
                <a:off x="6641306" y="2347917"/>
                <a:ext cx="0" cy="207551"/>
              </a:xfrm>
              <a:prstGeom prst="line">
                <a:avLst/>
              </a:prstGeom>
              <a:solidFill>
                <a:srgbClr val="FF0000"/>
              </a:solidFill>
              <a:ln w="1905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Gerader Verbinder 29">
                <a:extLst>
                  <a:ext uri="{FF2B5EF4-FFF2-40B4-BE49-F238E27FC236}">
                    <a16:creationId xmlns:a16="http://schemas.microsoft.com/office/drawing/2014/main" id="{B2AA487B-7F4D-6DAA-58C5-E5B64D012D26}"/>
                  </a:ext>
                </a:extLst>
              </p:cNvPr>
              <p:cNvCxnSpPr/>
              <p:nvPr/>
            </p:nvCxnSpPr>
            <p:spPr bwMode="auto">
              <a:xfrm>
                <a:off x="6254281" y="2555468"/>
                <a:ext cx="467988" cy="0"/>
              </a:xfrm>
              <a:prstGeom prst="line">
                <a:avLst/>
              </a:prstGeom>
              <a:solidFill>
                <a:srgbClr val="FF0000"/>
              </a:solidFill>
              <a:ln w="381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31" name="Grafik 30" descr="Ein Bild, das Entwurf, Zeichnung, Design enthält.&#10;&#10;Automatisch generierte Beschreibung">
                <a:extLst>
                  <a:ext uri="{FF2B5EF4-FFF2-40B4-BE49-F238E27FC236}">
                    <a16:creationId xmlns:a16="http://schemas.microsoft.com/office/drawing/2014/main" id="{ACCF600D-C59F-BC13-907A-87E8A3A0C9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101" t="16880" r="2685" b="17027"/>
              <a:stretch/>
            </p:blipFill>
            <p:spPr>
              <a:xfrm>
                <a:off x="6189545" y="2428873"/>
                <a:ext cx="126550" cy="95637"/>
              </a:xfrm>
              <a:prstGeom prst="rect">
                <a:avLst/>
              </a:prstGeom>
            </p:spPr>
          </p:pic>
          <p:pic>
            <p:nvPicPr>
              <p:cNvPr id="8192" name="Grafik 8191" descr="Ein Bild, das Entwurf, Zeichnung, Design enthält.&#10;&#10;Automatisch generierte Beschreibung">
                <a:extLst>
                  <a:ext uri="{FF2B5EF4-FFF2-40B4-BE49-F238E27FC236}">
                    <a16:creationId xmlns:a16="http://schemas.microsoft.com/office/drawing/2014/main" id="{DE9A91C1-53D7-6DF0-5416-6B303272B4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31" t="22816" r="45765" b="22241"/>
              <a:stretch/>
            </p:blipFill>
            <p:spPr>
              <a:xfrm>
                <a:off x="6369117" y="2406014"/>
                <a:ext cx="90945" cy="45719"/>
              </a:xfrm>
              <a:prstGeom prst="rect">
                <a:avLst/>
              </a:prstGeom>
            </p:spPr>
          </p:pic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69FD5D08-DDEE-3B22-1417-C809E6278ED8}"/>
              </a:ext>
            </a:extLst>
          </p:cNvPr>
          <p:cNvSpPr txBox="1"/>
          <p:nvPr/>
        </p:nvSpPr>
        <p:spPr>
          <a:xfrm>
            <a:off x="2423160" y="5882750"/>
            <a:ext cx="733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SWR 19.03.2024: Der Wärmepumpen-Check - Wie gut sind sie in der Praxis?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1BD517D-FCC4-47C1-1A38-04262029C15B}"/>
              </a:ext>
            </a:extLst>
          </p:cNvPr>
          <p:cNvSpPr txBox="1"/>
          <p:nvPr/>
        </p:nvSpPr>
        <p:spPr>
          <a:xfrm>
            <a:off x="501630" y="4242754"/>
            <a:ext cx="93748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  <a:latin typeface="+mn-lt"/>
                <a:cs typeface="Times New Roman" panose="02020603050405020304" pitchFamily="18" charset="0"/>
              </a:rPr>
              <a:t>- die Wärmepumpe möglichst von </a:t>
            </a:r>
            <a:r>
              <a:rPr lang="de-DE" sz="1600" b="1" dirty="0">
                <a:solidFill>
                  <a:srgbClr val="3333FF"/>
                </a:solidFill>
                <a:latin typeface="+mn-lt"/>
                <a:cs typeface="Times New Roman" panose="02020603050405020304" pitchFamily="18" charset="0"/>
              </a:rPr>
              <a:t>der hauseigenen PV-Anlage </a:t>
            </a:r>
            <a:r>
              <a:rPr lang="de-DE" sz="1600" dirty="0">
                <a:solidFill>
                  <a:srgbClr val="3333FF"/>
                </a:solidFill>
                <a:latin typeface="+mn-lt"/>
                <a:cs typeface="Times New Roman" panose="02020603050405020304" pitchFamily="18" charset="0"/>
              </a:rPr>
              <a:t>versorgt wird</a:t>
            </a:r>
          </a:p>
        </p:txBody>
      </p:sp>
      <p:sp>
        <p:nvSpPr>
          <p:cNvPr id="8195" name="Textfeld 8194">
            <a:extLst>
              <a:ext uri="{FF2B5EF4-FFF2-40B4-BE49-F238E27FC236}">
                <a16:creationId xmlns:a16="http://schemas.microsoft.com/office/drawing/2014/main" id="{4364AC39-0898-887A-9EF7-51D485C915E3}"/>
              </a:ext>
            </a:extLst>
          </p:cNvPr>
          <p:cNvSpPr txBox="1"/>
          <p:nvPr/>
        </p:nvSpPr>
        <p:spPr>
          <a:xfrm>
            <a:off x="501630" y="4498754"/>
            <a:ext cx="93748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  <a:latin typeface="+mn-lt"/>
                <a:cs typeface="Times New Roman" panose="02020603050405020304" pitchFamily="18" charset="0"/>
              </a:rPr>
              <a:t>- ein </a:t>
            </a:r>
            <a:r>
              <a:rPr lang="de-DE" sz="1600" b="1" dirty="0">
                <a:solidFill>
                  <a:srgbClr val="3333FF"/>
                </a:solidFill>
                <a:latin typeface="+mn-lt"/>
                <a:cs typeface="Times New Roman" panose="02020603050405020304" pitchFamily="18" charset="0"/>
              </a:rPr>
              <a:t>stundenvariabler Stromtarif </a:t>
            </a:r>
            <a:r>
              <a:rPr lang="de-DE" sz="1600" dirty="0">
                <a:solidFill>
                  <a:srgbClr val="3333FF"/>
                </a:solidFill>
                <a:latin typeface="+mn-lt"/>
                <a:cs typeface="Times New Roman" panose="02020603050405020304" pitchFamily="18" charset="0"/>
              </a:rPr>
              <a:t>zum Einsatz kommt (</a:t>
            </a:r>
            <a:r>
              <a:rPr lang="de-DE" sz="1600" dirty="0" err="1">
                <a:solidFill>
                  <a:srgbClr val="3333FF"/>
                </a:solidFill>
                <a:latin typeface="+mn-lt"/>
                <a:cs typeface="Times New Roman" panose="02020603050405020304" pitchFamily="18" charset="0"/>
              </a:rPr>
              <a:t>tibber</a:t>
            </a:r>
            <a:r>
              <a:rPr lang="de-DE" sz="1600" dirty="0">
                <a:solidFill>
                  <a:srgbClr val="3333FF"/>
                </a:solidFill>
                <a:latin typeface="+mn-lt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196" name="Textfeld 8195">
            <a:extLst>
              <a:ext uri="{FF2B5EF4-FFF2-40B4-BE49-F238E27FC236}">
                <a16:creationId xmlns:a16="http://schemas.microsoft.com/office/drawing/2014/main" id="{965618DF-2438-6656-E8D1-A29C7F79552D}"/>
              </a:ext>
            </a:extLst>
          </p:cNvPr>
          <p:cNvSpPr txBox="1"/>
          <p:nvPr/>
        </p:nvSpPr>
        <p:spPr>
          <a:xfrm>
            <a:off x="2042909" y="797202"/>
            <a:ext cx="77345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rgbClr val="3333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Die </a:t>
            </a:r>
            <a:r>
              <a:rPr lang="de-DE" sz="1600" b="1" u="sng" dirty="0">
                <a:solidFill>
                  <a:srgbClr val="3333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Wärmeerzeugung</a:t>
            </a:r>
            <a:r>
              <a:rPr lang="de-DE" sz="1600" b="1" dirty="0">
                <a:solidFill>
                  <a:srgbClr val="3333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muss fossilfrei sein</a:t>
            </a:r>
            <a:r>
              <a:rPr lang="de-DE" sz="1600" dirty="0">
                <a:solidFill>
                  <a:srgbClr val="3333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Die Wärmeerzeugung mit einer </a:t>
            </a:r>
            <a:r>
              <a:rPr lang="de-DE" sz="1600" b="1" dirty="0">
                <a:solidFill>
                  <a:srgbClr val="3333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Wärmepumpe</a:t>
            </a:r>
            <a:r>
              <a:rPr lang="de-DE" sz="1600" dirty="0">
                <a:solidFill>
                  <a:srgbClr val="3333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hat in der gesamten </a:t>
            </a:r>
            <a:r>
              <a:rPr lang="de-DE" sz="1600" dirty="0">
                <a:solidFill>
                  <a:srgbClr val="3333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Wirkungs</a:t>
            </a:r>
            <a:r>
              <a:rPr lang="de-DE" sz="1600" dirty="0">
                <a:solidFill>
                  <a:srgbClr val="3333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kette von der EE-Erzeugung bis hin zur Anwendung im Haus die </a:t>
            </a:r>
            <a:r>
              <a:rPr lang="de-DE" sz="1600" b="1" dirty="0">
                <a:solidFill>
                  <a:srgbClr val="3333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höchste Effizienz</a:t>
            </a:r>
            <a:r>
              <a:rPr lang="de-DE" sz="1600" dirty="0">
                <a:solidFill>
                  <a:srgbClr val="3333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de-DE" sz="1600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8197" name="Textfeld 8196">
            <a:extLst>
              <a:ext uri="{FF2B5EF4-FFF2-40B4-BE49-F238E27FC236}">
                <a16:creationId xmlns:a16="http://schemas.microsoft.com/office/drawing/2014/main" id="{61FD4194-C36D-F55E-29E7-6AF029C46B4F}"/>
              </a:ext>
            </a:extLst>
          </p:cNvPr>
          <p:cNvSpPr txBox="1"/>
          <p:nvPr/>
        </p:nvSpPr>
        <p:spPr>
          <a:xfrm>
            <a:off x="501630" y="4754754"/>
            <a:ext cx="93748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  <a:latin typeface="+mn-lt"/>
                <a:cs typeface="Times New Roman" panose="02020603050405020304" pitchFamily="18" charset="0"/>
              </a:rPr>
              <a:t>- die Wärmepumpe </a:t>
            </a:r>
            <a:r>
              <a:rPr lang="de-DE" sz="1600" b="1" dirty="0">
                <a:solidFill>
                  <a:srgbClr val="3333FF"/>
                </a:solidFill>
                <a:latin typeface="+mn-lt"/>
                <a:cs typeface="Times New Roman" panose="02020603050405020304" pitchFamily="18" charset="0"/>
              </a:rPr>
              <a:t>netzdienlich beteiligt </a:t>
            </a:r>
            <a:r>
              <a:rPr lang="de-DE" sz="1600" dirty="0">
                <a:solidFill>
                  <a:srgbClr val="3333FF"/>
                </a:solidFill>
                <a:latin typeface="+mn-lt"/>
                <a:cs typeface="Times New Roman" panose="02020603050405020304" pitchFamily="18" charset="0"/>
              </a:rPr>
              <a:t>wird:</a:t>
            </a:r>
            <a:r>
              <a:rPr lang="de-DE" sz="1600" dirty="0">
                <a:solidFill>
                  <a:srgbClr val="3333FF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 Wärmepumpentarif (</a:t>
            </a:r>
            <a:r>
              <a:rPr lang="de-DE" sz="1600" b="1" dirty="0">
                <a:solidFill>
                  <a:srgbClr val="3333FF"/>
                </a:solidFill>
                <a:latin typeface="+mn-lt"/>
                <a:cs typeface="Times New Roman" panose="02020603050405020304" pitchFamily="18" charset="0"/>
              </a:rPr>
              <a:t>Power </a:t>
            </a:r>
            <a:r>
              <a:rPr lang="de-DE" sz="1600" b="1" dirty="0" err="1">
                <a:solidFill>
                  <a:srgbClr val="3333FF"/>
                </a:solidFill>
                <a:latin typeface="+mn-lt"/>
                <a:cs typeface="Times New Roman" panose="02020603050405020304" pitchFamily="18" charset="0"/>
              </a:rPr>
              <a:t>to</a:t>
            </a:r>
            <a:r>
              <a:rPr lang="de-DE" sz="1600" b="1" dirty="0">
                <a:solidFill>
                  <a:srgbClr val="3333FF"/>
                </a:solidFill>
                <a:latin typeface="+mn-lt"/>
                <a:cs typeface="Times New Roman" panose="02020603050405020304" pitchFamily="18" charset="0"/>
              </a:rPr>
              <a:t> Heat</a:t>
            </a:r>
            <a:r>
              <a:rPr lang="de-DE" sz="1600" dirty="0">
                <a:solidFill>
                  <a:srgbClr val="3333FF"/>
                </a:solidFill>
                <a:latin typeface="+mn-lt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8434015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9" grpId="0"/>
      <p:bldP spid="24" grpId="0"/>
      <p:bldP spid="25" grpId="0"/>
      <p:bldP spid="7" grpId="0"/>
      <p:bldP spid="2" grpId="0"/>
      <p:bldP spid="4" grpId="0"/>
      <p:bldP spid="8195" grpId="0"/>
      <p:bldP spid="81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>
            <a:extLst>
              <a:ext uri="{FF2B5EF4-FFF2-40B4-BE49-F238E27FC236}">
                <a16:creationId xmlns:a16="http://schemas.microsoft.com/office/drawing/2014/main" id="{FCEF51A8-83BB-4A2F-A2C2-5729FF119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404" y="0"/>
            <a:ext cx="905020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defRPr/>
            </a:pP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Wärmewende (3) mit eigenem Wärmeerzeuger, </a:t>
            </a:r>
            <a:b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Energiebilanz-V</a:t>
            </a:r>
            <a:r>
              <a:rPr lang="de-DE" altLang="de-DE" sz="2000" dirty="0" err="1">
                <a:solidFill>
                  <a:srgbClr val="FFFFFF"/>
                </a:solidFill>
              </a:rPr>
              <a:t>ergleich</a:t>
            </a:r>
            <a:r>
              <a:rPr lang="de-DE" altLang="de-DE" sz="2000" dirty="0">
                <a:solidFill>
                  <a:srgbClr val="FFFFFF"/>
                </a:solidFill>
              </a:rPr>
              <a:t>: Gas-, Öl- und Pelletkessel mit Wärmepumpe</a:t>
            </a:r>
            <a:endParaRPr kumimoji="0" lang="de-DE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3590" name="Grafik 23589" descr="Ein Bild, das Text, Symbol, Schrift, Logo enthält.&#10;&#10;Automatisch generierte Beschreibung">
            <a:extLst>
              <a:ext uri="{FF2B5EF4-FFF2-40B4-BE49-F238E27FC236}">
                <a16:creationId xmlns:a16="http://schemas.microsoft.com/office/drawing/2014/main" id="{B6469569-81EA-5862-5D79-4C65FA64B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55" y="827184"/>
            <a:ext cx="788957" cy="78895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6259514-77C1-9051-D3C0-F1CD17ADB06B}"/>
              </a:ext>
            </a:extLst>
          </p:cNvPr>
          <p:cNvSpPr txBox="1"/>
          <p:nvPr/>
        </p:nvSpPr>
        <p:spPr>
          <a:xfrm>
            <a:off x="682790" y="984799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/>
              <a:t>Wärmeerzeuger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2F488AF-9AC9-BBC2-AD04-5EB7AFC58B8A}"/>
              </a:ext>
            </a:extLst>
          </p:cNvPr>
          <p:cNvSpPr txBox="1"/>
          <p:nvPr/>
        </p:nvSpPr>
        <p:spPr>
          <a:xfrm>
            <a:off x="507299" y="5830593"/>
            <a:ext cx="16962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u="none" strike="noStrike" dirty="0">
                <a:effectLst/>
                <a:latin typeface="+mn-lt"/>
              </a:rPr>
              <a:t>**) </a:t>
            </a:r>
            <a:r>
              <a:rPr lang="de-DE" sz="1200" u="sng" strike="noStrike" dirty="0">
                <a:effectLst/>
                <a:latin typeface="+mn-lt"/>
              </a:rPr>
              <a:t>Quelle:</a:t>
            </a:r>
            <a:r>
              <a:rPr lang="de-DE" sz="1200" u="none" strike="noStrike" dirty="0">
                <a:effectLst/>
                <a:latin typeface="+mn-lt"/>
              </a:rPr>
              <a:t> IKZ-</a:t>
            </a:r>
            <a:r>
              <a:rPr lang="de-DE" sz="1200" u="none" strike="noStrike" dirty="0" err="1">
                <a:effectLst/>
                <a:latin typeface="+mn-lt"/>
              </a:rPr>
              <a:t>Praxus</a:t>
            </a:r>
            <a:endParaRPr lang="de-DE" sz="1200" b="0" i="0" u="none" strike="noStrike" dirty="0">
              <a:solidFill>
                <a:srgbClr val="000000"/>
              </a:solidFill>
              <a:effectLst/>
              <a:latin typeface="+mn-lt"/>
            </a:endParaRPr>
          </a:p>
        </p:txBody>
      </p:sp>
      <p:pic>
        <p:nvPicPr>
          <p:cNvPr id="10" name="Grafik 9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18E3C81F-A5D9-DE2A-239B-547099673F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47"/>
          <a:stretch/>
        </p:blipFill>
        <p:spPr>
          <a:xfrm>
            <a:off x="480752" y="1681642"/>
            <a:ext cx="4638003" cy="4195156"/>
          </a:xfrm>
          <a:prstGeom prst="rect">
            <a:avLst/>
          </a:prstGeo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1D3D153C-B4CF-B8FA-A652-F8BCB3125B1A}"/>
              </a:ext>
            </a:extLst>
          </p:cNvPr>
          <p:cNvGrpSpPr/>
          <p:nvPr/>
        </p:nvGrpSpPr>
        <p:grpSpPr>
          <a:xfrm>
            <a:off x="5130062" y="793670"/>
            <a:ext cx="1338625" cy="5083128"/>
            <a:chOff x="5130062" y="793670"/>
            <a:chExt cx="1338625" cy="5083128"/>
          </a:xfrm>
        </p:grpSpPr>
        <p:pic>
          <p:nvPicPr>
            <p:cNvPr id="23587" name="Grafik 23586" descr="Ein Bild, das Text, Screenshot, Schrift, Grafiken enthält.&#10;&#10;Automatisch generierte Beschreibung">
              <a:extLst>
                <a:ext uri="{FF2B5EF4-FFF2-40B4-BE49-F238E27FC236}">
                  <a16:creationId xmlns:a16="http://schemas.microsoft.com/office/drawing/2014/main" id="{F4D933EE-48D6-CBF7-36CC-ACABABB246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28" t="3869" r="19259" b="13169"/>
            <a:stretch/>
          </p:blipFill>
          <p:spPr>
            <a:xfrm>
              <a:off x="5571765" y="793670"/>
              <a:ext cx="546603" cy="809284"/>
            </a:xfrm>
            <a:prstGeom prst="rect">
              <a:avLst/>
            </a:prstGeom>
          </p:spPr>
        </p:pic>
        <p:pic>
          <p:nvPicPr>
            <p:cNvPr id="11" name="Grafik 10" descr="Ein Bild, das Text, Screenshot, Schrift, Zahl enthält.&#10;&#10;Automatisch generierte Beschreibung">
              <a:extLst>
                <a:ext uri="{FF2B5EF4-FFF2-40B4-BE49-F238E27FC236}">
                  <a16:creationId xmlns:a16="http://schemas.microsoft.com/office/drawing/2014/main" id="{F646AE8E-7C4E-921D-2FB3-70D497735D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84" r="33050"/>
            <a:stretch/>
          </p:blipFill>
          <p:spPr>
            <a:xfrm>
              <a:off x="5130062" y="1681642"/>
              <a:ext cx="1338625" cy="4195156"/>
            </a:xfrm>
            <a:prstGeom prst="rect">
              <a:avLst/>
            </a:prstGeom>
          </p:spPr>
        </p:pic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0D9B8458-CCDC-8A46-0664-E7CE6895835B}"/>
              </a:ext>
            </a:extLst>
          </p:cNvPr>
          <p:cNvGrpSpPr/>
          <p:nvPr/>
        </p:nvGrpSpPr>
        <p:grpSpPr>
          <a:xfrm>
            <a:off x="7878958" y="835919"/>
            <a:ext cx="1551016" cy="5040879"/>
            <a:chOff x="7878958" y="835919"/>
            <a:chExt cx="1551016" cy="5040879"/>
          </a:xfrm>
        </p:grpSpPr>
        <p:pic>
          <p:nvPicPr>
            <p:cNvPr id="23562" name="Grafik 23561">
              <a:extLst>
                <a:ext uri="{FF2B5EF4-FFF2-40B4-BE49-F238E27FC236}">
                  <a16:creationId xmlns:a16="http://schemas.microsoft.com/office/drawing/2014/main" id="{07673FD2-0DF6-28B2-341F-B527F4453A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45" b="7839"/>
            <a:stretch/>
          </p:blipFill>
          <p:spPr>
            <a:xfrm>
              <a:off x="8121152" y="835919"/>
              <a:ext cx="988248" cy="788774"/>
            </a:xfrm>
            <a:prstGeom prst="rect">
              <a:avLst/>
            </a:prstGeom>
          </p:spPr>
        </p:pic>
        <p:pic>
          <p:nvPicPr>
            <p:cNvPr id="12" name="Grafik 11" descr="Ein Bild, das Text, Screenshot, Schrift, Zahl enthält.&#10;&#10;Automatisch generierte Beschreibung">
              <a:extLst>
                <a:ext uri="{FF2B5EF4-FFF2-40B4-BE49-F238E27FC236}">
                  <a16:creationId xmlns:a16="http://schemas.microsoft.com/office/drawing/2014/main" id="{7185AFFA-7439-A558-5332-42DE977681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60"/>
            <a:stretch/>
          </p:blipFill>
          <p:spPr>
            <a:xfrm>
              <a:off x="7878958" y="1681642"/>
              <a:ext cx="1551016" cy="4195156"/>
            </a:xfrm>
            <a:prstGeom prst="rect">
              <a:avLst/>
            </a:prstGeom>
          </p:spPr>
        </p:pic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23EA4FD5-BA19-5094-89B5-F91A2CD96132}"/>
              </a:ext>
            </a:extLst>
          </p:cNvPr>
          <p:cNvGrpSpPr/>
          <p:nvPr/>
        </p:nvGrpSpPr>
        <p:grpSpPr>
          <a:xfrm>
            <a:off x="6479995" y="848838"/>
            <a:ext cx="1395275" cy="5027960"/>
            <a:chOff x="6479995" y="848838"/>
            <a:chExt cx="1395275" cy="5027960"/>
          </a:xfrm>
        </p:grpSpPr>
        <p:pic>
          <p:nvPicPr>
            <p:cNvPr id="8" name="Grafik 7" descr="Ein Bild, das Entwurf, Diagramm, Design enthält.&#10;&#10;Automatisch generierte Beschreibung">
              <a:extLst>
                <a:ext uri="{FF2B5EF4-FFF2-40B4-BE49-F238E27FC236}">
                  <a16:creationId xmlns:a16="http://schemas.microsoft.com/office/drawing/2014/main" id="{1061B612-BE6C-8783-5867-A1D44D95BF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70" t="11720" r="17037" b="25926"/>
            <a:stretch/>
          </p:blipFill>
          <p:spPr>
            <a:xfrm>
              <a:off x="6792137" y="848838"/>
              <a:ext cx="788957" cy="745452"/>
            </a:xfrm>
            <a:prstGeom prst="rect">
              <a:avLst/>
            </a:prstGeom>
          </p:spPr>
        </p:pic>
        <p:pic>
          <p:nvPicPr>
            <p:cNvPr id="13" name="Grafik 12" descr="Ein Bild, das Text, Screenshot, Schrift, Zahl enthält.&#10;&#10;Automatisch generierte Beschreibung">
              <a:extLst>
                <a:ext uri="{FF2B5EF4-FFF2-40B4-BE49-F238E27FC236}">
                  <a16:creationId xmlns:a16="http://schemas.microsoft.com/office/drawing/2014/main" id="{09361B1E-44BD-82D4-C3FC-62F540B43C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75" r="17326"/>
            <a:stretch/>
          </p:blipFill>
          <p:spPr>
            <a:xfrm>
              <a:off x="6479995" y="1681642"/>
              <a:ext cx="1395275" cy="4195156"/>
            </a:xfrm>
            <a:prstGeom prst="rect">
              <a:avLst/>
            </a:prstGeom>
          </p:spPr>
        </p:pic>
      </p:grpSp>
      <p:sp>
        <p:nvSpPr>
          <p:cNvPr id="2" name="Ellipse 1">
            <a:extLst>
              <a:ext uri="{FF2B5EF4-FFF2-40B4-BE49-F238E27FC236}">
                <a16:creationId xmlns:a16="http://schemas.microsoft.com/office/drawing/2014/main" id="{CDEDD02B-010C-6E59-FB31-4BBFC02F1982}"/>
              </a:ext>
            </a:extLst>
          </p:cNvPr>
          <p:cNvSpPr/>
          <p:nvPr/>
        </p:nvSpPr>
        <p:spPr bwMode="auto">
          <a:xfrm rot="16200000">
            <a:off x="3504565" y="3233172"/>
            <a:ext cx="1714500" cy="79551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7B4F14BA-1D54-1D0E-7391-FF08B7E6D16E}"/>
              </a:ext>
            </a:extLst>
          </p:cNvPr>
          <p:cNvGrpSpPr/>
          <p:nvPr/>
        </p:nvGrpSpPr>
        <p:grpSpPr>
          <a:xfrm>
            <a:off x="27606" y="2773680"/>
            <a:ext cx="9906000" cy="3772404"/>
            <a:chOff x="27606" y="2773680"/>
            <a:chExt cx="9906000" cy="3772404"/>
          </a:xfrm>
        </p:grpSpPr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C915489A-8D5F-24F2-F9D7-66F3BDED2317}"/>
                </a:ext>
              </a:extLst>
            </p:cNvPr>
            <p:cNvGrpSpPr/>
            <p:nvPr/>
          </p:nvGrpSpPr>
          <p:grpSpPr>
            <a:xfrm>
              <a:off x="27606" y="2773680"/>
              <a:ext cx="9906000" cy="3772404"/>
              <a:chOff x="27606" y="2773680"/>
              <a:chExt cx="9906000" cy="3772404"/>
            </a:xfrm>
          </p:grpSpPr>
          <p:sp>
            <p:nvSpPr>
              <p:cNvPr id="24" name="Rectangle 4">
                <a:extLst>
                  <a:ext uri="{FF2B5EF4-FFF2-40B4-BE49-F238E27FC236}">
                    <a16:creationId xmlns:a16="http://schemas.microsoft.com/office/drawing/2014/main" id="{DB2EFDD9-171E-7CBF-A67F-7A18A25A14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06" y="6141604"/>
                <a:ext cx="9906000" cy="404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63124" tIns="63124" rIns="63124" bIns="63124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altLang="de-DE" sz="1800" dirty="0">
                    <a:solidFill>
                      <a:srgbClr val="00B050"/>
                    </a:solidFill>
                  </a:rPr>
                  <a:t>Nur die Wärmepumpe nutzt kostenlose Umweltwärme und ist damit energetisch unschlagbar</a:t>
                </a:r>
                <a:r>
                  <a:rPr kumimoji="0" lang="de-DE" alt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!</a:t>
                </a:r>
              </a:p>
            </p:txBody>
          </p:sp>
          <p:sp>
            <p:nvSpPr>
              <p:cNvPr id="25" name="Ellipse 24">
                <a:extLst>
                  <a:ext uri="{FF2B5EF4-FFF2-40B4-BE49-F238E27FC236}">
                    <a16:creationId xmlns:a16="http://schemas.microsoft.com/office/drawing/2014/main" id="{07A28E0B-68AB-C094-D7FC-FE018008472D}"/>
                  </a:ext>
                </a:extLst>
              </p:cNvPr>
              <p:cNvSpPr/>
              <p:nvPr/>
            </p:nvSpPr>
            <p:spPr bwMode="auto">
              <a:xfrm rot="16200000">
                <a:off x="7797216" y="3266091"/>
                <a:ext cx="1714500" cy="729677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22FA87F3-D00B-A162-DA24-420EFFABCD37}"/>
                </a:ext>
              </a:extLst>
            </p:cNvPr>
            <p:cNvSpPr/>
            <p:nvPr/>
          </p:nvSpPr>
          <p:spPr bwMode="auto">
            <a:xfrm>
              <a:off x="391546" y="3429001"/>
              <a:ext cx="1876166" cy="40448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836946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908A944D-CA6C-4B5D-A57F-A802C76C6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7" y="9019"/>
            <a:ext cx="542165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Mobilitätswende (1)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>
                <a:solidFill>
                  <a:schemeClr val="bg1"/>
                </a:solidFill>
              </a:rPr>
              <a:t>Umstieg beim Individualverkehr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53DC526C-931F-43D2-AB93-C4897C92F848}"/>
              </a:ext>
            </a:extLst>
          </p:cNvPr>
          <p:cNvGrpSpPr/>
          <p:nvPr/>
        </p:nvGrpSpPr>
        <p:grpSpPr>
          <a:xfrm>
            <a:off x="312628" y="2566378"/>
            <a:ext cx="2347056" cy="1185555"/>
            <a:chOff x="1083016" y="848244"/>
            <a:chExt cx="2347056" cy="1185555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1D54BE01-3BFA-4563-9C57-6197213200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74" t="18788" r="9795" b="20273"/>
            <a:stretch/>
          </p:blipFill>
          <p:spPr>
            <a:xfrm>
              <a:off x="1279840" y="848244"/>
              <a:ext cx="2150232" cy="1185555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9D0695A8-E453-4393-8970-6731865D6B22}"/>
                </a:ext>
              </a:extLst>
            </p:cNvPr>
            <p:cNvSpPr txBox="1"/>
            <p:nvPr/>
          </p:nvSpPr>
          <p:spPr>
            <a:xfrm>
              <a:off x="1083016" y="1161099"/>
              <a:ext cx="11992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>
                  <a:solidFill>
                    <a:srgbClr val="3333FF"/>
                  </a:solidFill>
                </a:rPr>
                <a:t>Verbrenner</a:t>
              </a:r>
            </a:p>
          </p:txBody>
        </p:sp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id="{9242696C-3AD7-466C-BFE6-14D222B879B9}"/>
              </a:ext>
            </a:extLst>
          </p:cNvPr>
          <p:cNvSpPr txBox="1"/>
          <p:nvPr/>
        </p:nvSpPr>
        <p:spPr>
          <a:xfrm>
            <a:off x="1080008" y="779845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800" b="1" dirty="0">
                <a:solidFill>
                  <a:srgbClr val="3333FF"/>
                </a:solidFill>
              </a:rPr>
              <a:t>heute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6628A0C-2A94-4939-AF34-E138C864565F}"/>
              </a:ext>
            </a:extLst>
          </p:cNvPr>
          <p:cNvSpPr txBox="1"/>
          <p:nvPr/>
        </p:nvSpPr>
        <p:spPr>
          <a:xfrm>
            <a:off x="7325493" y="80360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800" b="1" dirty="0">
                <a:solidFill>
                  <a:srgbClr val="3333FF"/>
                </a:solidFill>
              </a:rPr>
              <a:t>2040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037A59F2-AE98-4910-B601-94A107CCE56D}"/>
              </a:ext>
            </a:extLst>
          </p:cNvPr>
          <p:cNvSpPr txBox="1"/>
          <p:nvPr/>
        </p:nvSpPr>
        <p:spPr>
          <a:xfrm>
            <a:off x="301451" y="4648664"/>
            <a:ext cx="9380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3333FF"/>
                </a:solidFill>
              </a:rPr>
              <a:t>Home-Office als „normale Arbeitsmöglichkeit“ in Arbeitsgesetz einführen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460050FC-98DC-478C-97E2-189538DC3AF4}"/>
              </a:ext>
            </a:extLst>
          </p:cNvPr>
          <p:cNvSpPr txBox="1"/>
          <p:nvPr/>
        </p:nvSpPr>
        <p:spPr>
          <a:xfrm>
            <a:off x="301451" y="5420874"/>
            <a:ext cx="9604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3333FF"/>
                </a:solidFill>
              </a:rPr>
              <a:t>Wirkungsgradverbesserung von 20% auf 70% beim Umstieg vom Verbrenner auf E-Auto mit Akku</a:t>
            </a:r>
          </a:p>
        </p:txBody>
      </p:sp>
      <p:grpSp>
        <p:nvGrpSpPr>
          <p:cNvPr id="8202" name="Gruppieren 8201">
            <a:extLst>
              <a:ext uri="{FF2B5EF4-FFF2-40B4-BE49-F238E27FC236}">
                <a16:creationId xmlns:a16="http://schemas.microsoft.com/office/drawing/2014/main" id="{71A3254C-6079-48D9-9D4D-EBAAF9B5DA4F}"/>
              </a:ext>
            </a:extLst>
          </p:cNvPr>
          <p:cNvGrpSpPr/>
          <p:nvPr/>
        </p:nvGrpSpPr>
        <p:grpSpPr>
          <a:xfrm>
            <a:off x="2881087" y="1235453"/>
            <a:ext cx="6961535" cy="1993687"/>
            <a:chOff x="2881087" y="982781"/>
            <a:chExt cx="6961535" cy="1993687"/>
          </a:xfrm>
        </p:grpSpPr>
        <p:grpSp>
          <p:nvGrpSpPr>
            <p:cNvPr id="8201" name="Gruppieren 8200">
              <a:extLst>
                <a:ext uri="{FF2B5EF4-FFF2-40B4-BE49-F238E27FC236}">
                  <a16:creationId xmlns:a16="http://schemas.microsoft.com/office/drawing/2014/main" id="{112E8F75-7B70-4388-B137-67D81B347A63}"/>
                </a:ext>
              </a:extLst>
            </p:cNvPr>
            <p:cNvGrpSpPr/>
            <p:nvPr/>
          </p:nvGrpSpPr>
          <p:grpSpPr>
            <a:xfrm>
              <a:off x="5545219" y="982781"/>
              <a:ext cx="4297403" cy="1188382"/>
              <a:chOff x="5545219" y="982781"/>
              <a:chExt cx="4297403" cy="1188382"/>
            </a:xfrm>
          </p:grpSpPr>
          <p:pic>
            <p:nvPicPr>
              <p:cNvPr id="16" name="Grafik 15" descr="Ein Bild, das Zaun, Fahrrad, Schläger, Stuhl enthält.&#10;&#10;Automatisch generierte Beschreibung">
                <a:extLst>
                  <a:ext uri="{FF2B5EF4-FFF2-40B4-BE49-F238E27FC236}">
                    <a16:creationId xmlns:a16="http://schemas.microsoft.com/office/drawing/2014/main" id="{62EFBC5C-2569-4229-89C8-B5962280ED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545219" y="1155294"/>
                <a:ext cx="1083991" cy="650395"/>
              </a:xfrm>
              <a:prstGeom prst="rect">
                <a:avLst/>
              </a:prstGeom>
            </p:spPr>
          </p:pic>
          <p:pic>
            <p:nvPicPr>
              <p:cNvPr id="3" name="Grafik 2">
                <a:extLst>
                  <a:ext uri="{FF2B5EF4-FFF2-40B4-BE49-F238E27FC236}">
                    <a16:creationId xmlns:a16="http://schemas.microsoft.com/office/drawing/2014/main" id="{7E91D3EC-1035-4292-A7FA-967DE9AF6F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776833" y="1145850"/>
                <a:ext cx="1534410" cy="659317"/>
              </a:xfrm>
              <a:prstGeom prst="rect">
                <a:avLst/>
              </a:prstGeom>
            </p:spPr>
          </p:pic>
          <p:grpSp>
            <p:nvGrpSpPr>
              <p:cNvPr id="8192" name="Gruppieren 8191">
                <a:extLst>
                  <a:ext uri="{FF2B5EF4-FFF2-40B4-BE49-F238E27FC236}">
                    <a16:creationId xmlns:a16="http://schemas.microsoft.com/office/drawing/2014/main" id="{5A269BD2-A76E-41C6-A374-9F1FAE88F549}"/>
                  </a:ext>
                </a:extLst>
              </p:cNvPr>
              <p:cNvGrpSpPr/>
              <p:nvPr/>
            </p:nvGrpSpPr>
            <p:grpSpPr>
              <a:xfrm>
                <a:off x="8303418" y="982781"/>
                <a:ext cx="1539204" cy="1188382"/>
                <a:chOff x="8303418" y="982781"/>
                <a:chExt cx="1539204" cy="1188382"/>
              </a:xfrm>
            </p:grpSpPr>
            <p:pic>
              <p:nvPicPr>
                <p:cNvPr id="22" name="Grafik 21">
                  <a:extLst>
                    <a:ext uri="{FF2B5EF4-FFF2-40B4-BE49-F238E27FC236}">
                      <a16:creationId xmlns:a16="http://schemas.microsoft.com/office/drawing/2014/main" id="{488834A8-E618-4B90-9134-D925D21712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8602688" y="982781"/>
                  <a:ext cx="836340" cy="836340"/>
                </a:xfrm>
                <a:prstGeom prst="rect">
                  <a:avLst/>
                </a:prstGeom>
              </p:spPr>
            </p:pic>
            <p:sp>
              <p:nvSpPr>
                <p:cNvPr id="24" name="Textfeld 23">
                  <a:extLst>
                    <a:ext uri="{FF2B5EF4-FFF2-40B4-BE49-F238E27FC236}">
                      <a16:creationId xmlns:a16="http://schemas.microsoft.com/office/drawing/2014/main" id="{936042B3-B59B-4F9D-B194-7BEA6453CDCC}"/>
                    </a:ext>
                  </a:extLst>
                </p:cNvPr>
                <p:cNvSpPr txBox="1"/>
                <p:nvPr/>
              </p:nvSpPr>
              <p:spPr>
                <a:xfrm>
                  <a:off x="8303418" y="1832609"/>
                  <a:ext cx="153920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1600" dirty="0">
                      <a:solidFill>
                        <a:srgbClr val="3333FF"/>
                      </a:solidFill>
                    </a:rPr>
                    <a:t>Radwege-Netz</a:t>
                  </a:r>
                </a:p>
              </p:txBody>
            </p:sp>
          </p:grpSp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D435193C-3C99-413E-9FA2-4D0D687FC8F3}"/>
                  </a:ext>
                </a:extLst>
              </p:cNvPr>
              <p:cNvSpPr txBox="1"/>
              <p:nvPr/>
            </p:nvSpPr>
            <p:spPr>
              <a:xfrm>
                <a:off x="5619813" y="1820226"/>
                <a:ext cx="9028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dirty="0">
                    <a:solidFill>
                      <a:srgbClr val="3333FF"/>
                    </a:solidFill>
                  </a:rPr>
                  <a:t>Fahrrad</a:t>
                </a:r>
              </a:p>
            </p:txBody>
          </p:sp>
          <p:sp>
            <p:nvSpPr>
              <p:cNvPr id="27" name="Textfeld 26">
                <a:extLst>
                  <a:ext uri="{FF2B5EF4-FFF2-40B4-BE49-F238E27FC236}">
                    <a16:creationId xmlns:a16="http://schemas.microsoft.com/office/drawing/2014/main" id="{FA45BBB9-EDA7-4E2E-9D80-9152AD63DC29}"/>
                  </a:ext>
                </a:extLst>
              </p:cNvPr>
              <p:cNvSpPr txBox="1"/>
              <p:nvPr/>
            </p:nvSpPr>
            <p:spPr>
              <a:xfrm>
                <a:off x="6750391" y="1820116"/>
                <a:ext cx="15872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dirty="0">
                    <a:solidFill>
                      <a:srgbClr val="3333FF"/>
                    </a:solidFill>
                  </a:rPr>
                  <a:t>Lasten-Fahrrad</a:t>
                </a:r>
              </a:p>
            </p:txBody>
          </p:sp>
        </p:grp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017A85D1-BB74-4D5B-AF67-E6CAF718E403}"/>
                </a:ext>
              </a:extLst>
            </p:cNvPr>
            <p:cNvSpPr txBox="1"/>
            <p:nvPr/>
          </p:nvSpPr>
          <p:spPr>
            <a:xfrm>
              <a:off x="2881087" y="2637914"/>
              <a:ext cx="12795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>
                  <a:solidFill>
                    <a:srgbClr val="3333FF"/>
                  </a:solidFill>
                </a:rPr>
                <a:t>Umstieg auf</a:t>
              </a:r>
            </a:p>
          </p:txBody>
        </p:sp>
        <p:sp>
          <p:nvSpPr>
            <p:cNvPr id="8200" name="Pfeil: nach links 8199">
              <a:extLst>
                <a:ext uri="{FF2B5EF4-FFF2-40B4-BE49-F238E27FC236}">
                  <a16:creationId xmlns:a16="http://schemas.microsoft.com/office/drawing/2014/main" id="{6EF544FD-1D13-47CB-886D-B3DF1EC6B7C3}"/>
                </a:ext>
              </a:extLst>
            </p:cNvPr>
            <p:cNvSpPr/>
            <p:nvPr/>
          </p:nvSpPr>
          <p:spPr bwMode="auto">
            <a:xfrm rot="8441291" flipV="1">
              <a:off x="4105010" y="2170809"/>
              <a:ext cx="1457822" cy="130033"/>
            </a:xfrm>
            <a:prstGeom prst="leftArrow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203" name="Gruppieren 8202">
            <a:extLst>
              <a:ext uri="{FF2B5EF4-FFF2-40B4-BE49-F238E27FC236}">
                <a16:creationId xmlns:a16="http://schemas.microsoft.com/office/drawing/2014/main" id="{98B75DC0-4DF7-4CAF-B62D-C52E1A06475F}"/>
              </a:ext>
            </a:extLst>
          </p:cNvPr>
          <p:cNvGrpSpPr/>
          <p:nvPr/>
        </p:nvGrpSpPr>
        <p:grpSpPr>
          <a:xfrm>
            <a:off x="4263370" y="2326142"/>
            <a:ext cx="5280903" cy="914401"/>
            <a:chOff x="4263370" y="2073470"/>
            <a:chExt cx="5280903" cy="914401"/>
          </a:xfrm>
        </p:grpSpPr>
        <p:grpSp>
          <p:nvGrpSpPr>
            <p:cNvPr id="8199" name="Gruppieren 8198">
              <a:extLst>
                <a:ext uri="{FF2B5EF4-FFF2-40B4-BE49-F238E27FC236}">
                  <a16:creationId xmlns:a16="http://schemas.microsoft.com/office/drawing/2014/main" id="{9AB126D7-66FC-401C-9E28-79E4975CB94F}"/>
                </a:ext>
              </a:extLst>
            </p:cNvPr>
            <p:cNvGrpSpPr/>
            <p:nvPr/>
          </p:nvGrpSpPr>
          <p:grpSpPr>
            <a:xfrm>
              <a:off x="6996426" y="2073470"/>
              <a:ext cx="2547847" cy="914401"/>
              <a:chOff x="6996426" y="4061016"/>
              <a:chExt cx="2547847" cy="914401"/>
            </a:xfrm>
          </p:grpSpPr>
          <p:grpSp>
            <p:nvGrpSpPr>
              <p:cNvPr id="8198" name="Gruppieren 8197">
                <a:extLst>
                  <a:ext uri="{FF2B5EF4-FFF2-40B4-BE49-F238E27FC236}">
                    <a16:creationId xmlns:a16="http://schemas.microsoft.com/office/drawing/2014/main" id="{D46AD5AE-A2EE-4B05-9832-9B58EF758465}"/>
                  </a:ext>
                </a:extLst>
              </p:cNvPr>
              <p:cNvGrpSpPr/>
              <p:nvPr/>
            </p:nvGrpSpPr>
            <p:grpSpPr>
              <a:xfrm>
                <a:off x="6996426" y="4061016"/>
                <a:ext cx="1317654" cy="914401"/>
                <a:chOff x="2822902" y="1056707"/>
                <a:chExt cx="1317654" cy="914401"/>
              </a:xfrm>
            </p:grpSpPr>
            <p:pic>
              <p:nvPicPr>
                <p:cNvPr id="8197" name="Grafik 8196">
                  <a:extLst>
                    <a:ext uri="{FF2B5EF4-FFF2-40B4-BE49-F238E27FC236}">
                      <a16:creationId xmlns:a16="http://schemas.microsoft.com/office/drawing/2014/main" id="{2411A13C-9FCD-4EA1-A145-FB5A7929F5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3291" t="14346" r="42608" b="69457"/>
                <a:stretch/>
              </p:blipFill>
              <p:spPr>
                <a:xfrm>
                  <a:off x="2822902" y="1106627"/>
                  <a:ext cx="716363" cy="822793"/>
                </a:xfrm>
                <a:prstGeom prst="rect">
                  <a:avLst/>
                </a:prstGeom>
              </p:spPr>
            </p:pic>
            <p:pic>
              <p:nvPicPr>
                <p:cNvPr id="38" name="Grafik 37">
                  <a:extLst>
                    <a:ext uri="{FF2B5EF4-FFF2-40B4-BE49-F238E27FC236}">
                      <a16:creationId xmlns:a16="http://schemas.microsoft.com/office/drawing/2014/main" id="{866DF8B9-C901-45EC-922E-482D0E96C6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19" t="69066" r="70864" b="12934"/>
                <a:stretch/>
              </p:blipFill>
              <p:spPr>
                <a:xfrm>
                  <a:off x="3448815" y="1056707"/>
                  <a:ext cx="691741" cy="914401"/>
                </a:xfrm>
                <a:prstGeom prst="rect">
                  <a:avLst/>
                </a:prstGeom>
              </p:spPr>
            </p:pic>
          </p:grpSp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ECDB4FB1-2BE9-4D39-B8AE-7B97B88AB310}"/>
                  </a:ext>
                </a:extLst>
              </p:cNvPr>
              <p:cNvSpPr txBox="1"/>
              <p:nvPr/>
            </p:nvSpPr>
            <p:spPr>
              <a:xfrm>
                <a:off x="8311243" y="4223372"/>
                <a:ext cx="123303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600" dirty="0">
                    <a:solidFill>
                      <a:srgbClr val="3333FF"/>
                    </a:solidFill>
                  </a:rPr>
                  <a:t>kostenloser</a:t>
                </a:r>
                <a:br>
                  <a:rPr lang="de-DE" sz="1600" dirty="0">
                    <a:solidFill>
                      <a:srgbClr val="3333FF"/>
                    </a:solidFill>
                  </a:rPr>
                </a:br>
                <a:r>
                  <a:rPr lang="de-DE" sz="1600" dirty="0">
                    <a:solidFill>
                      <a:srgbClr val="3333FF"/>
                    </a:solidFill>
                  </a:rPr>
                  <a:t>ÖPNV</a:t>
                </a:r>
              </a:p>
            </p:txBody>
          </p:sp>
        </p:grpSp>
        <p:sp>
          <p:nvSpPr>
            <p:cNvPr id="47" name="Pfeil: nach links 46">
              <a:extLst>
                <a:ext uri="{FF2B5EF4-FFF2-40B4-BE49-F238E27FC236}">
                  <a16:creationId xmlns:a16="http://schemas.microsoft.com/office/drawing/2014/main" id="{2D70C728-A8D7-43EC-976D-A54424B79081}"/>
                </a:ext>
              </a:extLst>
            </p:cNvPr>
            <p:cNvSpPr/>
            <p:nvPr/>
          </p:nvSpPr>
          <p:spPr bwMode="auto">
            <a:xfrm rot="10429403">
              <a:off x="4263370" y="2603752"/>
              <a:ext cx="2107096" cy="136560"/>
            </a:xfrm>
            <a:prstGeom prst="leftArrow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204" name="Gruppieren 8203">
            <a:extLst>
              <a:ext uri="{FF2B5EF4-FFF2-40B4-BE49-F238E27FC236}">
                <a16:creationId xmlns:a16="http://schemas.microsoft.com/office/drawing/2014/main" id="{6E5D3311-0ED7-46E3-ADA6-FCDA975ABAF5}"/>
              </a:ext>
            </a:extLst>
          </p:cNvPr>
          <p:cNvGrpSpPr/>
          <p:nvPr/>
        </p:nvGrpSpPr>
        <p:grpSpPr>
          <a:xfrm>
            <a:off x="4256943" y="3240411"/>
            <a:ext cx="5344894" cy="876844"/>
            <a:chOff x="4256943" y="2987739"/>
            <a:chExt cx="5344894" cy="876844"/>
          </a:xfrm>
        </p:grpSpPr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id="{E3BCFB6B-071A-4ECF-A545-3EC03A565C1C}"/>
                </a:ext>
              </a:extLst>
            </p:cNvPr>
            <p:cNvGrpSpPr/>
            <p:nvPr/>
          </p:nvGrpSpPr>
          <p:grpSpPr>
            <a:xfrm>
              <a:off x="7209693" y="3004542"/>
              <a:ext cx="2392144" cy="860041"/>
              <a:chOff x="7115366" y="2431723"/>
              <a:chExt cx="2392144" cy="860041"/>
            </a:xfrm>
          </p:grpSpPr>
          <p:pic>
            <p:nvPicPr>
              <p:cNvPr id="13" name="Grafik 12" descr="Ein Bild, das Zeichnung, Uhr enthält.&#10;&#10;Automatisch generierte Beschreibung">
                <a:extLst>
                  <a:ext uri="{FF2B5EF4-FFF2-40B4-BE49-F238E27FC236}">
                    <a16:creationId xmlns:a16="http://schemas.microsoft.com/office/drawing/2014/main" id="{BED62FD4-5473-47DA-A24B-D1B096F671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134"/>
              <a:stretch/>
            </p:blipFill>
            <p:spPr>
              <a:xfrm>
                <a:off x="7115366" y="2431723"/>
                <a:ext cx="945313" cy="848916"/>
              </a:xfrm>
              <a:prstGeom prst="rect">
                <a:avLst/>
              </a:prstGeom>
            </p:spPr>
          </p:pic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8649FF93-5C12-4AD0-AE07-4E60782BEC9B}"/>
                  </a:ext>
                </a:extLst>
              </p:cNvPr>
              <p:cNvSpPr txBox="1"/>
              <p:nvPr/>
            </p:nvSpPr>
            <p:spPr>
              <a:xfrm>
                <a:off x="8113937" y="2460767"/>
                <a:ext cx="13935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dirty="0">
                    <a:solidFill>
                      <a:srgbClr val="3333FF"/>
                    </a:solidFill>
                  </a:rPr>
                  <a:t>Car-Sharing</a:t>
                </a:r>
                <a:br>
                  <a:rPr lang="de-DE" sz="1600" dirty="0">
                    <a:solidFill>
                      <a:srgbClr val="3333FF"/>
                    </a:solidFill>
                  </a:rPr>
                </a:br>
                <a:r>
                  <a:rPr lang="de-DE" sz="1600" dirty="0">
                    <a:solidFill>
                      <a:srgbClr val="3333FF"/>
                    </a:solidFill>
                  </a:rPr>
                  <a:t>(E-Auto mit Akku)</a:t>
                </a:r>
              </a:p>
            </p:txBody>
          </p:sp>
        </p:grpSp>
        <p:sp>
          <p:nvSpPr>
            <p:cNvPr id="48" name="Pfeil: nach links 47">
              <a:extLst>
                <a:ext uri="{FF2B5EF4-FFF2-40B4-BE49-F238E27FC236}">
                  <a16:creationId xmlns:a16="http://schemas.microsoft.com/office/drawing/2014/main" id="{C03AD4ED-99C1-4E5B-ABEC-F968623B64C5}"/>
                </a:ext>
              </a:extLst>
            </p:cNvPr>
            <p:cNvSpPr/>
            <p:nvPr/>
          </p:nvSpPr>
          <p:spPr bwMode="auto">
            <a:xfrm rot="11341602">
              <a:off x="4256943" y="2987739"/>
              <a:ext cx="2606191" cy="127573"/>
            </a:xfrm>
            <a:prstGeom prst="leftArrow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205" name="Gruppieren 8204">
            <a:extLst>
              <a:ext uri="{FF2B5EF4-FFF2-40B4-BE49-F238E27FC236}">
                <a16:creationId xmlns:a16="http://schemas.microsoft.com/office/drawing/2014/main" id="{0E414430-BEF7-4DEF-833B-1CF0977592C3}"/>
              </a:ext>
            </a:extLst>
          </p:cNvPr>
          <p:cNvGrpSpPr/>
          <p:nvPr/>
        </p:nvGrpSpPr>
        <p:grpSpPr>
          <a:xfrm>
            <a:off x="4144455" y="3695422"/>
            <a:ext cx="5698167" cy="1249895"/>
            <a:chOff x="4144455" y="3442750"/>
            <a:chExt cx="5698167" cy="1249895"/>
          </a:xfrm>
        </p:grpSpPr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1BE7E14A-93E9-486C-982B-935F79B9B0A8}"/>
                </a:ext>
              </a:extLst>
            </p:cNvPr>
            <p:cNvGrpSpPr/>
            <p:nvPr/>
          </p:nvGrpSpPr>
          <p:grpSpPr>
            <a:xfrm>
              <a:off x="7265982" y="3864583"/>
              <a:ext cx="2576640" cy="828062"/>
              <a:chOff x="7115366" y="3731895"/>
              <a:chExt cx="2576640" cy="828062"/>
            </a:xfrm>
          </p:grpSpPr>
          <p:pic>
            <p:nvPicPr>
              <p:cNvPr id="12" name="Grafik 11" descr="Ein Bild, das Zeichnung enthält.&#10;&#10;Automatisch generierte Beschreibung">
                <a:extLst>
                  <a:ext uri="{FF2B5EF4-FFF2-40B4-BE49-F238E27FC236}">
                    <a16:creationId xmlns:a16="http://schemas.microsoft.com/office/drawing/2014/main" id="{ADBB2227-97BD-4572-B219-FF4B3F369E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15366" y="3731895"/>
                <a:ext cx="823319" cy="828062"/>
              </a:xfrm>
              <a:prstGeom prst="rect">
                <a:avLst/>
              </a:prstGeom>
            </p:spPr>
          </p:pic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51375220-7ED4-4962-B37D-73342327A34D}"/>
                  </a:ext>
                </a:extLst>
              </p:cNvPr>
              <p:cNvSpPr txBox="1"/>
              <p:nvPr/>
            </p:nvSpPr>
            <p:spPr>
              <a:xfrm>
                <a:off x="8047132" y="4007427"/>
                <a:ext cx="16448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dirty="0">
                    <a:solidFill>
                      <a:srgbClr val="3333FF"/>
                    </a:solidFill>
                  </a:rPr>
                  <a:t>E-Auto mit Akku</a:t>
                </a:r>
              </a:p>
            </p:txBody>
          </p:sp>
        </p:grpSp>
        <p:sp>
          <p:nvSpPr>
            <p:cNvPr id="49" name="Pfeil: nach links 48">
              <a:extLst>
                <a:ext uri="{FF2B5EF4-FFF2-40B4-BE49-F238E27FC236}">
                  <a16:creationId xmlns:a16="http://schemas.microsoft.com/office/drawing/2014/main" id="{E1BFBE07-0A43-4C3D-AC80-35E23F8436AD}"/>
                </a:ext>
              </a:extLst>
            </p:cNvPr>
            <p:cNvSpPr/>
            <p:nvPr/>
          </p:nvSpPr>
          <p:spPr bwMode="auto">
            <a:xfrm rot="12131187">
              <a:off x="4144455" y="3442750"/>
              <a:ext cx="3110257" cy="142046"/>
            </a:xfrm>
            <a:prstGeom prst="leftArrow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9" name="Textfeld 38">
            <a:extLst>
              <a:ext uri="{FF2B5EF4-FFF2-40B4-BE49-F238E27FC236}">
                <a16:creationId xmlns:a16="http://schemas.microsoft.com/office/drawing/2014/main" id="{12C4D174-378B-46E3-AB33-EFB8C4615FA5}"/>
              </a:ext>
            </a:extLst>
          </p:cNvPr>
          <p:cNvSpPr txBox="1"/>
          <p:nvPr/>
        </p:nvSpPr>
        <p:spPr>
          <a:xfrm>
            <a:off x="312628" y="5806980"/>
            <a:ext cx="9604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3333FF"/>
                </a:solidFill>
              </a:rPr>
              <a:t>Weniger Lärm, Staus, Unfälle (Tempolimit 130), verbesserte Gesundheit 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4D4D81C6-3481-4148-B509-CB309BA92190}"/>
              </a:ext>
            </a:extLst>
          </p:cNvPr>
          <p:cNvSpPr txBox="1"/>
          <p:nvPr/>
        </p:nvSpPr>
        <p:spPr>
          <a:xfrm>
            <a:off x="301451" y="5034769"/>
            <a:ext cx="9380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3333FF"/>
                </a:solidFill>
              </a:rPr>
              <a:t>Dort wo es geht, Besprechungen per Video-Konferenzen organisieren (spart Zeit, Geld und CO</a:t>
            </a:r>
            <a:r>
              <a:rPr lang="de-DE" sz="1600" baseline="-25000" dirty="0">
                <a:solidFill>
                  <a:srgbClr val="3333FF"/>
                </a:solidFill>
              </a:rPr>
              <a:t>2</a:t>
            </a:r>
            <a:r>
              <a:rPr lang="de-DE" sz="1600" dirty="0">
                <a:solidFill>
                  <a:srgbClr val="3333FF"/>
                </a:solidFill>
              </a:rPr>
              <a:t>)</a:t>
            </a:r>
          </a:p>
        </p:txBody>
      </p:sp>
      <p:sp>
        <p:nvSpPr>
          <p:cNvPr id="45" name="Rectangle 4">
            <a:extLst>
              <a:ext uri="{FF2B5EF4-FFF2-40B4-BE49-F238E27FC236}">
                <a16:creationId xmlns:a16="http://schemas.microsoft.com/office/drawing/2014/main" id="{0DFC16F8-AFCE-410F-AD4E-497EE6D0C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32513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Verhaltensänderung ist ein großer Hebel!</a:t>
            </a:r>
          </a:p>
        </p:txBody>
      </p:sp>
      <p:sp>
        <p:nvSpPr>
          <p:cNvPr id="46" name="Text Box 14">
            <a:extLst>
              <a:ext uri="{FF2B5EF4-FFF2-40B4-BE49-F238E27FC236}">
                <a16:creationId xmlns:a16="http://schemas.microsoft.com/office/drawing/2014/main" id="{13721592-50DB-4EAE-809F-0CECAFD97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542" y="4283342"/>
            <a:ext cx="112402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ISE e.V. </a:t>
            </a:r>
          </a:p>
        </p:txBody>
      </p:sp>
    </p:spTree>
    <p:extLst>
      <p:ext uri="{BB962C8B-B14F-4D97-AF65-F5344CB8AC3E}">
        <p14:creationId xmlns:p14="http://schemas.microsoft.com/office/powerpoint/2010/main" val="2420422095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39" grpId="0"/>
      <p:bldP spid="41" grpId="0"/>
      <p:bldP spid="45" grpId="0"/>
    </p:bldLst>
  </p:timing>
</p:sld>
</file>

<file path=ppt/theme/theme1.xml><?xml version="1.0" encoding="utf-8"?>
<a:theme xmlns:a="http://schemas.openxmlformats.org/drawingml/2006/main" name="pg_blau_basisversio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2B2B2"/>
      </a:accent1>
      <a:accent2>
        <a:srgbClr val="3333CC"/>
      </a:accent2>
      <a:accent3>
        <a:srgbClr val="FFFFFF"/>
      </a:accent3>
      <a:accent4>
        <a:srgbClr val="000000"/>
      </a:accent4>
      <a:accent5>
        <a:srgbClr val="D5D5D5"/>
      </a:accent5>
      <a:accent6>
        <a:srgbClr val="2D2DB9"/>
      </a:accent6>
      <a:hlink>
        <a:srgbClr val="0000CC"/>
      </a:hlink>
      <a:folHlink>
        <a:srgbClr val="000099"/>
      </a:folHlink>
    </a:clrScheme>
    <a:fontScheme name="pg_blau_basisvers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g_blau_basisvers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g_blau_basisvers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FF33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CAFFAD"/>
        </a:accent5>
        <a:accent6>
          <a:srgbClr val="2D2DB9"/>
        </a:accent6>
        <a:hlink>
          <a:srgbClr val="0000CC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1920</Words>
  <Application>Microsoft Office PowerPoint</Application>
  <PresentationFormat>A4-Papier (210 x 297 mm)</PresentationFormat>
  <Paragraphs>256</Paragraphs>
  <Slides>18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6" baseType="lpstr">
      <vt:lpstr>Microsoft YaHei</vt:lpstr>
      <vt:lpstr>Arial</vt:lpstr>
      <vt:lpstr>Calibri</vt:lpstr>
      <vt:lpstr>Calibri Light</vt:lpstr>
      <vt:lpstr>Courier New</vt:lpstr>
      <vt:lpstr>Times New Roman</vt:lpstr>
      <vt:lpstr>Wingdings</vt:lpstr>
      <vt:lpstr>pg_blau_basisversion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Siemens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janke00s</dc:creator>
  <cp:lastModifiedBy>Wolfgang Thiel</cp:lastModifiedBy>
  <cp:revision>2917</cp:revision>
  <cp:lastPrinted>2019-03-23T07:11:31Z</cp:lastPrinted>
  <dcterms:created xsi:type="dcterms:W3CDTF">2003-01-24T08:17:53Z</dcterms:created>
  <dcterms:modified xsi:type="dcterms:W3CDTF">2024-03-27T09:50:04Z</dcterms:modified>
</cp:coreProperties>
</file>