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71.jpg" ContentType="image/pn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image96.jpg" ContentType="image/png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</p:sldMasterIdLst>
  <p:notesMasterIdLst>
    <p:notesMasterId r:id="rId41"/>
  </p:notesMasterIdLst>
  <p:handoutMasterIdLst>
    <p:handoutMasterId r:id="rId42"/>
  </p:handoutMasterIdLst>
  <p:sldIdLst>
    <p:sldId id="878" r:id="rId3"/>
    <p:sldId id="909" r:id="rId4"/>
    <p:sldId id="879" r:id="rId5"/>
    <p:sldId id="870" r:id="rId6"/>
    <p:sldId id="922" r:id="rId7"/>
    <p:sldId id="884" r:id="rId8"/>
    <p:sldId id="908" r:id="rId9"/>
    <p:sldId id="867" r:id="rId10"/>
    <p:sldId id="927" r:id="rId11"/>
    <p:sldId id="894" r:id="rId12"/>
    <p:sldId id="921" r:id="rId13"/>
    <p:sldId id="881" r:id="rId14"/>
    <p:sldId id="913" r:id="rId15"/>
    <p:sldId id="907" r:id="rId16"/>
    <p:sldId id="915" r:id="rId17"/>
    <p:sldId id="914" r:id="rId18"/>
    <p:sldId id="910" r:id="rId19"/>
    <p:sldId id="911" r:id="rId20"/>
    <p:sldId id="918" r:id="rId21"/>
    <p:sldId id="691" r:id="rId22"/>
    <p:sldId id="873" r:id="rId23"/>
    <p:sldId id="880" r:id="rId24"/>
    <p:sldId id="883" r:id="rId25"/>
    <p:sldId id="755" r:id="rId26"/>
    <p:sldId id="916" r:id="rId27"/>
    <p:sldId id="887" r:id="rId28"/>
    <p:sldId id="886" r:id="rId29"/>
    <p:sldId id="892" r:id="rId30"/>
    <p:sldId id="868" r:id="rId31"/>
    <p:sldId id="890" r:id="rId32"/>
    <p:sldId id="714" r:id="rId33"/>
    <p:sldId id="698" r:id="rId34"/>
    <p:sldId id="857" r:id="rId35"/>
    <p:sldId id="917" r:id="rId36"/>
    <p:sldId id="926" r:id="rId37"/>
    <p:sldId id="925" r:id="rId38"/>
    <p:sldId id="923" r:id="rId39"/>
    <p:sldId id="924" r:id="rId40"/>
  </p:sldIdLst>
  <p:sldSz cx="9906000" cy="6858000" type="A4"/>
  <p:notesSz cx="6888163" cy="1002188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333FF"/>
    <a:srgbClr val="FF3300"/>
    <a:srgbClr val="A50021"/>
    <a:srgbClr val="FF7C80"/>
    <a:srgbClr val="3399FF"/>
    <a:srgbClr val="FFCC99"/>
    <a:srgbClr val="F2F2F2"/>
    <a:srgbClr val="DDDDDD"/>
    <a:srgbClr val="000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590" autoAdjust="0"/>
    <p:restoredTop sz="92704" autoAdjust="0"/>
  </p:normalViewPr>
  <p:slideViewPr>
    <p:cSldViewPr snapToGrid="0">
      <p:cViewPr varScale="1">
        <p:scale>
          <a:sx n="76" d="100"/>
          <a:sy n="76" d="100"/>
        </p:scale>
        <p:origin x="941" y="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55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Ausbaupfade%20Nullemission\2Ausbaupfad%20bis%202040\Transformation204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2Landesverband%20EE%20RLP\EEG-Novellierung\Ausbaupfad%20bis%202040\Transformation2040_Soll-Is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55848076955569E-2"/>
          <c:y val="3.4475916894774701E-2"/>
          <c:w val="0.89466932956798506"/>
          <c:h val="0.83636443331484756"/>
        </c:manualLayout>
      </c:layout>
      <c:lineChart>
        <c:grouping val="standard"/>
        <c:varyColors val="0"/>
        <c:ser>
          <c:idx val="0"/>
          <c:order val="0"/>
          <c:tx>
            <c:strRef>
              <c:f>Transformation!$A$2</c:f>
              <c:strCache>
                <c:ptCount val="1"/>
                <c:pt idx="0">
                  <c:v>Bedarf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491790197781799E-2"/>
                  <c:y val="-5.10953526521621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846-46BC-9C8F-B06B49126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46-46BC-9C8F-B06B49126CED}"/>
            </c:ext>
          </c:extLst>
        </c:ser>
        <c:ser>
          <c:idx val="1"/>
          <c:order val="1"/>
          <c:tx>
            <c:strRef>
              <c:f>Transformation!$A$3</c:f>
              <c:strCache>
                <c:ptCount val="1"/>
                <c:pt idx="0">
                  <c:v>Erneuerbare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491790197781785E-2"/>
                  <c:y val="2.42030617826030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846-46BC-9C8F-B06B49126CED}"/>
                </c:ext>
              </c:extLst>
            </c:dLbl>
            <c:dLbl>
              <c:idx val="23"/>
              <c:layout>
                <c:manualLayout>
                  <c:x val="-3.9732538487898469E-3"/>
                  <c:y val="2.689229086955904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22-4025-9A24-3D90C5FA1D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Transformation!$B$3:$Y$3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46-46BC-9C8F-B06B49126CED}"/>
            </c:ext>
          </c:extLst>
        </c:ser>
        <c:ser>
          <c:idx val="2"/>
          <c:order val="2"/>
          <c:tx>
            <c:strRef>
              <c:f>Transformation!$A$4</c:f>
              <c:strCache>
                <c:ptCount val="1"/>
                <c:pt idx="0">
                  <c:v>Mineralöl-nichtenergetisch</c:v>
                </c:pt>
              </c:strCache>
            </c:strRef>
          </c:tx>
          <c:spPr>
            <a:ln w="28575" cap="rnd">
              <a:solidFill>
                <a:srgbClr val="FFCC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FFCC6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6179869954238792E-2"/>
                  <c:y val="-6.99199562608535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46-46BC-9C8F-B06B49126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Transformation!$B$4:$Y$4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46-46BC-9C8F-B06B49126CED}"/>
            </c:ext>
          </c:extLst>
        </c:ser>
        <c:ser>
          <c:idx val="3"/>
          <c:order val="3"/>
          <c:tx>
            <c:strRef>
              <c:f>Transformation!$A$5</c:f>
              <c:strCache>
                <c:ptCount val="1"/>
                <c:pt idx="0">
                  <c:v>Kohle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4141326392616184E-2"/>
                  <c:y val="1.34461454347793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22-4025-9A24-3D90C5FA1D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Transformation!$B$5:$Y$5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46-46BC-9C8F-B06B49126CED}"/>
            </c:ext>
          </c:extLst>
        </c:ser>
        <c:ser>
          <c:idx val="4"/>
          <c:order val="4"/>
          <c:tx>
            <c:strRef>
              <c:f>Transformation!$A$6</c:f>
              <c:strCache>
                <c:ptCount val="1"/>
                <c:pt idx="0">
                  <c:v>Kernenergie</c:v>
                </c:pt>
              </c:strCache>
            </c:strRef>
          </c:tx>
          <c:spPr>
            <a:ln w="28575" cap="rnd">
              <a:solidFill>
                <a:srgbClr val="FF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00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491790197781785E-2"/>
                  <c:y val="1.34461454347795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846-46BC-9C8F-B06B49126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Transformation!$B$6:$Y$6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185.11111259199998</c:v>
                </c:pt>
                <c:pt idx="2">
                  <c:v>138.833334444</c:v>
                </c:pt>
                <c:pt idx="3">
                  <c:v>92.555556296000006</c:v>
                </c:pt>
                <c:pt idx="4">
                  <c:v>46.27777814800001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846-46BC-9C8F-B06B49126CED}"/>
            </c:ext>
          </c:extLst>
        </c:ser>
        <c:ser>
          <c:idx val="5"/>
          <c:order val="5"/>
          <c:tx>
            <c:strRef>
              <c:f>Transformation!$A$7</c:f>
              <c:strCache>
                <c:ptCount val="1"/>
                <c:pt idx="0">
                  <c:v>Erdgas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FF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4141326392616184E-2"/>
                  <c:y val="-2.1513832695647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846-46BC-9C8F-B06B49126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3333FF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Transformation!$B$7:$Y$7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974.98617118978768</c:v>
                </c:pt>
                <c:pt idx="2">
                  <c:v>1038.256094659575</c:v>
                </c:pt>
                <c:pt idx="3">
                  <c:v>1101.4759221293618</c:v>
                </c:pt>
                <c:pt idx="4">
                  <c:v>1099.6069103991495</c:v>
                </c:pt>
                <c:pt idx="5">
                  <c:v>1097.7378986689369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846-46BC-9C8F-B06B49126C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084656"/>
        <c:axId val="403078752"/>
      </c:lineChart>
      <c:catAx>
        <c:axId val="40308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78752"/>
        <c:crosses val="autoZero"/>
        <c:auto val="1"/>
        <c:lblAlgn val="ctr"/>
        <c:lblOffset val="100"/>
        <c:noMultiLvlLbl val="0"/>
      </c:catAx>
      <c:valAx>
        <c:axId val="40307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8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381889258858852E-2"/>
          <c:y val="4.7906381858552255E-2"/>
          <c:w val="0.90909402288079311"/>
          <c:h val="0.92235653408007079"/>
        </c:manualLayout>
      </c:layout>
      <c:lineChart>
        <c:grouping val="standard"/>
        <c:varyColors val="0"/>
        <c:ser>
          <c:idx val="0"/>
          <c:order val="0"/>
          <c:tx>
            <c:strRef>
              <c:f>Transformation!$A$2</c:f>
              <c:strCache>
                <c:ptCount val="1"/>
                <c:pt idx="0">
                  <c:v>Bedarf soll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Transformation!$B$2:$Y$2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37-41CA-9C13-A1AD9A0AFC94}"/>
            </c:ext>
          </c:extLst>
        </c:ser>
        <c:ser>
          <c:idx val="1"/>
          <c:order val="1"/>
          <c:tx>
            <c:strRef>
              <c:f>Transformation!$A$3</c:f>
              <c:strCache>
                <c:ptCount val="1"/>
                <c:pt idx="0">
                  <c:v>Bedarf ist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3586791746217934E-2"/>
                  <c:y val="-4.54232444929382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437-41CA-9C13-A1AD9A0AFC94}"/>
                </c:ext>
              </c:extLst>
            </c:dLbl>
            <c:dLbl>
              <c:idx val="1"/>
              <c:layout>
                <c:manualLayout>
                  <c:x val="-2.2199333408205114E-2"/>
                  <c:y val="4.54232444929383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437-41CA-9C13-A1AD9A0AFC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3333FF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Transformation!$B$3:$Y$3</c:f>
              <c:numCache>
                <c:formatCode>#,##0</c:formatCode>
                <c:ptCount val="24"/>
                <c:pt idx="0">
                  <c:v>3485</c:v>
                </c:pt>
                <c:pt idx="1">
                  <c:v>3364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37-41CA-9C13-A1AD9A0AFC94}"/>
            </c:ext>
          </c:extLst>
        </c:ser>
        <c:ser>
          <c:idx val="2"/>
          <c:order val="2"/>
          <c:tx>
            <c:strRef>
              <c:f>Transformation!$A$4</c:f>
              <c:strCache>
                <c:ptCount val="1"/>
                <c:pt idx="0">
                  <c:v>Erneuerbare soll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13"/>
              <c:layout>
                <c:manualLayout>
                  <c:x val="-3.7847022995100954E-2"/>
                  <c:y val="-4.23950281934091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37-41CA-9C13-A1AD9A0AFC94}"/>
                </c:ext>
              </c:extLst>
            </c:dLbl>
            <c:dLbl>
              <c:idx val="23"/>
              <c:layout>
                <c:manualLayout>
                  <c:x val="-1.689301538177828E-2"/>
                  <c:y val="-6.3592542290113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437-41CA-9C13-A1AD9A0AFC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Transformation!$B$4:$Y$4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37-41CA-9C13-A1AD9A0AFC94}"/>
            </c:ext>
          </c:extLst>
        </c:ser>
        <c:ser>
          <c:idx val="3"/>
          <c:order val="3"/>
          <c:tx>
            <c:strRef>
              <c:f>Transformation!$A$5</c:f>
              <c:strCache>
                <c:ptCount val="1"/>
                <c:pt idx="0">
                  <c:v>Erneuerbare ist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val>
            <c:numRef>
              <c:f>Transformation!$B$5:$Y$5</c:f>
              <c:numCache>
                <c:formatCode>#,##0</c:formatCode>
                <c:ptCount val="24"/>
                <c:pt idx="0">
                  <c:v>496</c:v>
                </c:pt>
                <c:pt idx="1">
                  <c:v>501.38889289999997</c:v>
                </c:pt>
                <c:pt idx="2">
                  <c:v>523.88889308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437-41CA-9C13-A1AD9A0AFC94}"/>
            </c:ext>
          </c:extLst>
        </c:ser>
        <c:ser>
          <c:idx val="4"/>
          <c:order val="4"/>
          <c:tx>
            <c:strRef>
              <c:f>Transformation!$A$14</c:f>
              <c:strCache>
                <c:ptCount val="1"/>
                <c:pt idx="0">
                  <c:v>EEG-Zubau gesamt (TWh)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2.0811875070192283E-2"/>
                  <c:y val="-3.9366811893879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15-459C-A963-730D8E04C081}"/>
                </c:ext>
              </c:extLst>
            </c:dLbl>
            <c:dLbl>
              <c:idx val="13"/>
              <c:layout>
                <c:manualLayout>
                  <c:x val="-3.4970614287893019E-2"/>
                  <c:y val="6.0564325990584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437-41CA-9C13-A1AD9A0AFC94}"/>
                </c:ext>
              </c:extLst>
            </c:dLbl>
            <c:dLbl>
              <c:idx val="23"/>
              <c:layout>
                <c:manualLayout>
                  <c:x val="-1.2669799421445747E-2"/>
                  <c:y val="3.63385955943505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37-41CA-9C13-A1AD9A0AFC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3333FF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Transformation!$B$14:$Y$14</c:f>
              <c:numCache>
                <c:formatCode>#,##0</c:formatCode>
                <c:ptCount val="24"/>
                <c:pt idx="0">
                  <c:v>496</c:v>
                </c:pt>
                <c:pt idx="1">
                  <c:v>501.38889289999997</c:v>
                </c:pt>
                <c:pt idx="2">
                  <c:v>523.88889308</c:v>
                </c:pt>
                <c:pt idx="3" formatCode="#,##0.0">
                  <c:v>562.13889308</c:v>
                </c:pt>
                <c:pt idx="4" formatCode="#,##0.0">
                  <c:v>574.96389308000005</c:v>
                </c:pt>
                <c:pt idx="5" formatCode="#,##0.0">
                  <c:v>587.78889307999998</c:v>
                </c:pt>
                <c:pt idx="6" formatCode="#,##0.0">
                  <c:v>600.61389308000003</c:v>
                </c:pt>
                <c:pt idx="7" formatCode="#,##0.0">
                  <c:v>613.43889307999996</c:v>
                </c:pt>
                <c:pt idx="8" formatCode="#,##0.0">
                  <c:v>626.26389308</c:v>
                </c:pt>
                <c:pt idx="9" formatCode="#,##0.0">
                  <c:v>639.08889307999993</c:v>
                </c:pt>
                <c:pt idx="10" formatCode="#,##0.0">
                  <c:v>651.91389307999998</c:v>
                </c:pt>
                <c:pt idx="11" formatCode="#,##0.0">
                  <c:v>664.73889308000003</c:v>
                </c:pt>
                <c:pt idx="12" formatCode="#,##0.0">
                  <c:v>677.56389307999996</c:v>
                </c:pt>
                <c:pt idx="13" formatCode="#,##0.0">
                  <c:v>690.38889308</c:v>
                </c:pt>
                <c:pt idx="14" formatCode="#,##0.0">
                  <c:v>703.21389307999993</c:v>
                </c:pt>
                <c:pt idx="15" formatCode="#,##0.0">
                  <c:v>716.03889307999998</c:v>
                </c:pt>
                <c:pt idx="16" formatCode="#,##0.0">
                  <c:v>728.86389308000003</c:v>
                </c:pt>
                <c:pt idx="17" formatCode="#,##0.0">
                  <c:v>741.68889307999996</c:v>
                </c:pt>
                <c:pt idx="18" formatCode="#,##0.0">
                  <c:v>754.51389308</c:v>
                </c:pt>
                <c:pt idx="19" formatCode="#,##0.0">
                  <c:v>767.33889307999993</c:v>
                </c:pt>
                <c:pt idx="20" formatCode="#,##0.0">
                  <c:v>780.16389307999998</c:v>
                </c:pt>
                <c:pt idx="21" formatCode="#,##0.0">
                  <c:v>792.98889308000003</c:v>
                </c:pt>
                <c:pt idx="22" formatCode="#,##0.0">
                  <c:v>805.81389307999996</c:v>
                </c:pt>
                <c:pt idx="23" formatCode="#,##0.0">
                  <c:v>818.63889308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437-41CA-9C13-A1AD9A0AFC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8834752"/>
        <c:axId val="598840000"/>
      </c:lineChart>
      <c:catAx>
        <c:axId val="598834752"/>
        <c:scaling>
          <c:orientation val="minMax"/>
        </c:scaling>
        <c:delete val="1"/>
        <c:axPos val="b"/>
        <c:majorTickMark val="none"/>
        <c:minorTickMark val="none"/>
        <c:tickLblPos val="nextTo"/>
        <c:crossAx val="598840000"/>
        <c:crosses val="autoZero"/>
        <c:auto val="1"/>
        <c:lblAlgn val="ctr"/>
        <c:lblOffset val="100"/>
        <c:noMultiLvlLbl val="0"/>
      </c:catAx>
      <c:valAx>
        <c:axId val="59884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883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52575" y="9745006"/>
            <a:ext cx="2983013" cy="27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3425" y="750888"/>
            <a:ext cx="5429250" cy="375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3211" y="4759522"/>
            <a:ext cx="5176076" cy="451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7093" y="9552461"/>
            <a:ext cx="3033977" cy="46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2191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1910610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>
            <a:extLst>
              <a:ext uri="{FF2B5EF4-FFF2-40B4-BE49-F238E27FC236}">
                <a16:creationId xmlns:a16="http://schemas.microsoft.com/office/drawing/2014/main" id="{3926FAF5-9EE4-4C38-AE23-7A75C3F1E0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izenplatzhalter 2">
            <a:extLst>
              <a:ext uri="{FF2B5EF4-FFF2-40B4-BE49-F238E27FC236}">
                <a16:creationId xmlns:a16="http://schemas.microsoft.com/office/drawing/2014/main" id="{D2766476-6126-4CAD-A7C1-F724AE897F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1204" name="Foliennummernplatzhalter 3">
            <a:extLst>
              <a:ext uri="{FF2B5EF4-FFF2-40B4-BE49-F238E27FC236}">
                <a16:creationId xmlns:a16="http://schemas.microsoft.com/office/drawing/2014/main" id="{F1CA2C82-9516-4194-80FB-DD4CC983E3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A255AE-B646-412E-95F4-46AD1F88AD8E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67218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3932372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87376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51094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2756920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1518682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2444166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483213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85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>
            <a:extLst>
              <a:ext uri="{FF2B5EF4-FFF2-40B4-BE49-F238E27FC236}">
                <a16:creationId xmlns:a16="http://schemas.microsoft.com/office/drawing/2014/main" id="{4427401E-7397-4FAC-B705-85709B1878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Foliennummernplatzhalter 3">
            <a:extLst>
              <a:ext uri="{FF2B5EF4-FFF2-40B4-BE49-F238E27FC236}">
                <a16:creationId xmlns:a16="http://schemas.microsoft.com/office/drawing/2014/main" id="{F3EEE42D-907C-426A-B58F-37969702CD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38" indent="-2785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210" indent="-2228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01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1569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0003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8437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6872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306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A7F138-CD02-40A9-86CF-ED80FE1EC932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65540" name="Notizenplatzhalter 2">
            <a:extLst>
              <a:ext uri="{FF2B5EF4-FFF2-40B4-BE49-F238E27FC236}">
                <a16:creationId xmlns:a16="http://schemas.microsoft.com/office/drawing/2014/main" id="{B0DDAFDA-360B-48D2-B084-8E3A4CACC00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lienbildplatzhalter 1">
            <a:extLst>
              <a:ext uri="{FF2B5EF4-FFF2-40B4-BE49-F238E27FC236}">
                <a16:creationId xmlns:a16="http://schemas.microsoft.com/office/drawing/2014/main" id="{E9B42B6D-79EA-4CDB-8D48-4822D0E1CA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izenplatzhalter 2">
            <a:extLst>
              <a:ext uri="{FF2B5EF4-FFF2-40B4-BE49-F238E27FC236}">
                <a16:creationId xmlns:a16="http://schemas.microsoft.com/office/drawing/2014/main" id="{D402FFFE-9C0E-4B4C-B015-86E80BA7DC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5780" name="Foliennummernplatzhalter 3">
            <a:extLst>
              <a:ext uri="{FF2B5EF4-FFF2-40B4-BE49-F238E27FC236}">
                <a16:creationId xmlns:a16="http://schemas.microsoft.com/office/drawing/2014/main" id="{446E7305-B2B4-4977-92D0-EA27D7884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BFD8AF-EB9F-46FD-B163-63AB001E8882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74517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lienbildplatzhalter 1">
            <a:extLst>
              <a:ext uri="{FF2B5EF4-FFF2-40B4-BE49-F238E27FC236}">
                <a16:creationId xmlns:a16="http://schemas.microsoft.com/office/drawing/2014/main" id="{E9B42B6D-79EA-4CDB-8D48-4822D0E1CA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izenplatzhalter 2">
            <a:extLst>
              <a:ext uri="{FF2B5EF4-FFF2-40B4-BE49-F238E27FC236}">
                <a16:creationId xmlns:a16="http://schemas.microsoft.com/office/drawing/2014/main" id="{D402FFFE-9C0E-4B4C-B015-86E80BA7DC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5780" name="Foliennummernplatzhalter 3">
            <a:extLst>
              <a:ext uri="{FF2B5EF4-FFF2-40B4-BE49-F238E27FC236}">
                <a16:creationId xmlns:a16="http://schemas.microsoft.com/office/drawing/2014/main" id="{446E7305-B2B4-4977-92D0-EA27D7884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BFD8AF-EB9F-46FD-B163-63AB001E8882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88670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0960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38" indent="-2785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210" indent="-2228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01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1569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0003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8437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6872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306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97199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1A9FD791-5980-4650-B44E-CEF95185DE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E1587DFB-826E-4234-BC7F-0E1293361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DE1C99EB-FE2F-47BE-8F68-5E4ADF0232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38" indent="-2785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210" indent="-2228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01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1569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0003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8437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6872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306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00B35B-6A3D-4310-B87E-7307C9C42C06}" type="slidenum">
              <a:rPr lang="de-DE" altLang="de-DE" smtClean="0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>
            <a:extLst>
              <a:ext uri="{FF2B5EF4-FFF2-40B4-BE49-F238E27FC236}">
                <a16:creationId xmlns:a16="http://schemas.microsoft.com/office/drawing/2014/main" id="{61F856C6-DCA8-4B60-860F-4953DDE23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izenplatzhalter 2">
            <a:extLst>
              <a:ext uri="{FF2B5EF4-FFF2-40B4-BE49-F238E27FC236}">
                <a16:creationId xmlns:a16="http://schemas.microsoft.com/office/drawing/2014/main" id="{54BE5B90-7110-4126-A8EB-B5AD6C5E33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6388" name="Foliennummernplatzhalter 3">
            <a:extLst>
              <a:ext uri="{FF2B5EF4-FFF2-40B4-BE49-F238E27FC236}">
                <a16:creationId xmlns:a16="http://schemas.microsoft.com/office/drawing/2014/main" id="{10E26A60-C37A-485C-A4CB-617817907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38" indent="-2785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210" indent="-2228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01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1569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0003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8437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6872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306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B4ACB5-6083-4EA4-A6B9-949088E97C47}" type="slidenum">
              <a:rPr lang="de-DE" altLang="de-DE" smtClean="0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20846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>
            <a:extLst>
              <a:ext uri="{FF2B5EF4-FFF2-40B4-BE49-F238E27FC236}">
                <a16:creationId xmlns:a16="http://schemas.microsoft.com/office/drawing/2014/main" id="{61F856C6-DCA8-4B60-860F-4953DDE23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izenplatzhalter 2">
            <a:extLst>
              <a:ext uri="{FF2B5EF4-FFF2-40B4-BE49-F238E27FC236}">
                <a16:creationId xmlns:a16="http://schemas.microsoft.com/office/drawing/2014/main" id="{54BE5B90-7110-4126-A8EB-B5AD6C5E33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6388" name="Foliennummernplatzhalter 3">
            <a:extLst>
              <a:ext uri="{FF2B5EF4-FFF2-40B4-BE49-F238E27FC236}">
                <a16:creationId xmlns:a16="http://schemas.microsoft.com/office/drawing/2014/main" id="{10E26A60-C37A-485C-A4CB-617817907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38" indent="-2785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210" indent="-2228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01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1569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0003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8437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6872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306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B4ACB5-6083-4EA4-A6B9-949088E97C47}" type="slidenum">
              <a:rPr lang="de-DE" altLang="de-DE" smtClean="0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lienbildplatzhalter 1">
            <a:extLst>
              <a:ext uri="{FF2B5EF4-FFF2-40B4-BE49-F238E27FC236}">
                <a16:creationId xmlns:a16="http://schemas.microsoft.com/office/drawing/2014/main" id="{95312C70-152C-491E-9CC7-87ADA3F451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Foliennummernplatzhalter 3">
            <a:extLst>
              <a:ext uri="{FF2B5EF4-FFF2-40B4-BE49-F238E27FC236}">
                <a16:creationId xmlns:a16="http://schemas.microsoft.com/office/drawing/2014/main" id="{5B6B5788-6485-4FAF-A179-B0FE72D63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6E04D1-833D-4F0C-8F49-1A8BECA04E0C}" type="slidenum">
              <a:rPr lang="de-DE" altLang="de-DE" smtClean="0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  <p:sp>
        <p:nvSpPr>
          <p:cNvPr id="67588" name="Notizenplatzhalter 2">
            <a:extLst>
              <a:ext uri="{FF2B5EF4-FFF2-40B4-BE49-F238E27FC236}">
                <a16:creationId xmlns:a16="http://schemas.microsoft.com/office/drawing/2014/main" id="{5FB60B27-0130-4EAD-B2BF-F6EB2D33C82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>
            <a:extLst>
              <a:ext uri="{FF2B5EF4-FFF2-40B4-BE49-F238E27FC236}">
                <a16:creationId xmlns:a16="http://schemas.microsoft.com/office/drawing/2014/main" id="{733F0054-4530-4F44-A67F-036B440648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Foliennummernplatzhalter 3">
            <a:extLst>
              <a:ext uri="{FF2B5EF4-FFF2-40B4-BE49-F238E27FC236}">
                <a16:creationId xmlns:a16="http://schemas.microsoft.com/office/drawing/2014/main" id="{42768448-8D52-4A46-9AD5-BDAEA3D8A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9223B1-140E-42EA-BCA0-BBC17CB967A7}" type="slidenum">
              <a:rPr lang="de-DE" altLang="de-DE" smtClean="0"/>
              <a:pPr>
                <a:spcBef>
                  <a:spcPct val="0"/>
                </a:spcBef>
              </a:pPr>
              <a:t>33</a:t>
            </a:fld>
            <a:endParaRPr lang="de-DE" altLang="de-DE"/>
          </a:p>
        </p:txBody>
      </p:sp>
      <p:sp>
        <p:nvSpPr>
          <p:cNvPr id="69636" name="Notizenplatzhalter 2">
            <a:extLst>
              <a:ext uri="{FF2B5EF4-FFF2-40B4-BE49-F238E27FC236}">
                <a16:creationId xmlns:a16="http://schemas.microsoft.com/office/drawing/2014/main" id="{9AF18DE5-2E63-4B3C-BE82-8678216521E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3115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1CB4C0-2579-4E3E-81C4-43D022665DC0}" type="slidenum">
              <a:rPr lang="de-DE" altLang="de-DE" smtClean="0"/>
              <a:pPr>
                <a:defRPr/>
              </a:pPr>
              <a:t>35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406861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1CB4C0-2579-4E3E-81C4-43D022665DC0}" type="slidenum">
              <a:rPr lang="de-DE" altLang="de-DE" smtClean="0"/>
              <a:pPr>
                <a:defRPr/>
              </a:pPr>
              <a:t>36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65183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1CB4C0-2579-4E3E-81C4-43D022665DC0}" type="slidenum">
              <a:rPr lang="de-DE" altLang="de-DE" smtClean="0"/>
              <a:pPr>
                <a:defRPr/>
              </a:pPr>
              <a:t>37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315309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1CB4C0-2579-4E3E-81C4-43D022665DC0}" type="slidenum">
              <a:rPr lang="de-DE" altLang="de-DE" smtClean="0"/>
              <a:pPr>
                <a:defRPr/>
              </a:pPr>
              <a:t>38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61845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F689998D-C232-4883-BA4A-AF3A59F451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F0BE65E4-5899-4937-BF6D-27989EFF3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3CF21647-BA34-406B-9281-5EAC66A4EA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38" indent="-2785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210" indent="-2228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01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1569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0003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8437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6872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306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C0E3D3-E89D-403B-B25F-0FD5EF43C461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F689998D-C232-4883-BA4A-AF3A59F451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F0BE65E4-5899-4937-BF6D-27989EFF3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3CF21647-BA34-406B-9281-5EAC66A4EA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38" indent="-2785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210" indent="-2228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01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1569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0003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8437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6872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306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C0E3D3-E89D-403B-B25F-0FD5EF43C461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48078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>
            <a:extLst>
              <a:ext uri="{FF2B5EF4-FFF2-40B4-BE49-F238E27FC236}">
                <a16:creationId xmlns:a16="http://schemas.microsoft.com/office/drawing/2014/main" id="{ED70DD4F-D6CA-470D-88EB-35DE35A14F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Foliennummernplatzhalter 3">
            <a:extLst>
              <a:ext uri="{FF2B5EF4-FFF2-40B4-BE49-F238E27FC236}">
                <a16:creationId xmlns:a16="http://schemas.microsoft.com/office/drawing/2014/main" id="{2BB0E03D-CF85-43E8-A835-FC31DC74EC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38" indent="-2785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210" indent="-2228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01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1569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0003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8437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6872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306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4DA037-FD57-4099-8351-B3B369B53500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20484" name="Notizenplatzhalter 1">
            <a:extLst>
              <a:ext uri="{FF2B5EF4-FFF2-40B4-BE49-F238E27FC236}">
                <a16:creationId xmlns:a16="http://schemas.microsoft.com/office/drawing/2014/main" id="{AA937975-591E-49F7-9C04-A796ACEE9D2D}"/>
              </a:ext>
            </a:extLst>
          </p:cNvPr>
          <p:cNvSpPr>
            <a:spLocks noGrp="1"/>
          </p:cNvSpPr>
          <p:nvPr/>
        </p:nvSpPr>
        <p:spPr bwMode="auto">
          <a:xfrm>
            <a:off x="861619" y="4613124"/>
            <a:ext cx="5169705" cy="437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7" tIns="45514" rIns="91027" bIns="45514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20485" name="Notizenplatzhalter 1">
            <a:extLst>
              <a:ext uri="{FF2B5EF4-FFF2-40B4-BE49-F238E27FC236}">
                <a16:creationId xmlns:a16="http://schemas.microsoft.com/office/drawing/2014/main" id="{BF3C91D7-3629-4C78-895F-E0CCF0888E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65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>
            <a:extLst>
              <a:ext uri="{FF2B5EF4-FFF2-40B4-BE49-F238E27FC236}">
                <a16:creationId xmlns:a16="http://schemas.microsoft.com/office/drawing/2014/main" id="{58518895-777D-461F-A7DC-C5A07B8E9F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>
            <a:extLst>
              <a:ext uri="{FF2B5EF4-FFF2-40B4-BE49-F238E27FC236}">
                <a16:creationId xmlns:a16="http://schemas.microsoft.com/office/drawing/2014/main" id="{D286426D-938B-4B60-8F17-A92FE3509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5300" name="Foliennummernplatzhalter 3">
            <a:extLst>
              <a:ext uri="{FF2B5EF4-FFF2-40B4-BE49-F238E27FC236}">
                <a16:creationId xmlns:a16="http://schemas.microsoft.com/office/drawing/2014/main" id="{8E91BC5D-251D-491A-930A-BF509B929C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FAF046-13B5-4E5E-91DB-9605CF05F3A9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1028" name="Rectangle 75">
            <a:extLst>
              <a:ext uri="{FF2B5EF4-FFF2-40B4-BE49-F238E27FC236}">
                <a16:creationId xmlns:a16="http://schemas.microsoft.com/office/drawing/2014/main" id="{FDA3C418-3B69-46CF-AAC7-80523E0EB8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8617" y="6501817"/>
            <a:ext cx="80264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Klimaschutzkonzept für D und RLP | Gespräche mit Dr. Thomas Gebhart, MdB, und Thomas Hitschler, MdB</a:t>
            </a:r>
          </a:p>
        </p:txBody>
      </p:sp>
      <p:sp>
        <p:nvSpPr>
          <p:cNvPr id="1029" name="Rectangle 66">
            <a:extLst>
              <a:ext uri="{FF2B5EF4-FFF2-40B4-BE49-F238E27FC236}">
                <a16:creationId xmlns:a16="http://schemas.microsoft.com/office/drawing/2014/main" id="{B61620AC-BEE1-4262-BD23-4247278A5F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23138" y="6502400"/>
            <a:ext cx="2493962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defRPr/>
            </a:pPr>
            <a:r>
              <a:rPr lang="de-DE" altLang="de-DE" sz="1200" dirty="0"/>
              <a:t>Wolfgang Thiel </a:t>
            </a:r>
            <a:fld id="{B441096D-49BA-4C7B-A571-124674B25D3F}" type="slidenum">
              <a:rPr lang="de-DE" altLang="de-DE" sz="1200" b="1" smtClean="0"/>
              <a:pPr algn="r">
                <a:lnSpc>
                  <a:spcPct val="90000"/>
                </a:lnSpc>
                <a:defRPr/>
              </a:pPr>
              <a:t>‹Nr.›</a:t>
            </a:fld>
            <a:endParaRPr lang="de-DE" altLang="de-DE" sz="12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64E2C7-C327-4BCE-A6CC-A2E82C4383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8513" cy="798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7" r:id="rId3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>
            <a:extLst>
              <a:ext uri="{FF2B5EF4-FFF2-40B4-BE49-F238E27FC236}">
                <a16:creationId xmlns:a16="http://schemas.microsoft.com/office/drawing/2014/main" id="{2007A40A-962D-41F4-88D4-BD0E343B5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" y="6488113"/>
            <a:ext cx="9509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200">
                <a:solidFill>
                  <a:srgbClr val="000000"/>
                </a:solidFill>
              </a:rPr>
              <a:t>Seite </a:t>
            </a:r>
            <a:fld id="{958E4C46-25C6-48BE-A4AF-85D4538F5726}" type="slidenum">
              <a:rPr lang="de-DE" altLang="de-DE" sz="1200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 sz="1200">
              <a:solidFill>
                <a:srgbClr val="000000"/>
              </a:solidFill>
            </a:endParaRP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7C18554D-0B48-4064-B537-ADA0C3D63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8" y="6488113"/>
            <a:ext cx="10461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200">
                <a:solidFill>
                  <a:srgbClr val="000000"/>
                </a:solidFill>
              </a:rPr>
              <a:t>Mai-06</a:t>
            </a:r>
          </a:p>
        </p:txBody>
      </p:sp>
      <p:sp>
        <p:nvSpPr>
          <p:cNvPr id="2056" name="Text Box 8">
            <a:extLst>
              <a:ext uri="{FF2B5EF4-FFF2-40B4-BE49-F238E27FC236}">
                <a16:creationId xmlns:a16="http://schemas.microsoft.com/office/drawing/2014/main" id="{92AFA3D0-D098-4A49-938F-D02D9146A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6488113"/>
            <a:ext cx="2705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200">
                <a:solidFill>
                  <a:srgbClr val="000000"/>
                </a:solidFill>
              </a:rPr>
              <a:t>Autor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57200" algn="l" rtl="0" fontAlgn="base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6pPr>
      <a:lvl7pPr marL="914400" algn="l" rtl="0" fontAlgn="base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7pPr>
      <a:lvl8pPr marL="1371600" algn="l" rtl="0" fontAlgn="base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8pPr>
      <a:lvl9pPr marL="1828800" algn="l" rtl="0" fontAlgn="base">
        <a:lnSpc>
          <a:spcPts val="24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Font typeface="Wingdings" panose="05000000000000000000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0500" indent="-188913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2pPr>
      <a:lvl3pPr marL="381000" indent="-188913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3pPr>
      <a:lvl4pPr marL="573088" indent="-1905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763588" indent="-188913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1220788" indent="-188913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1677988" indent="-188913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135188" indent="-188913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2592388" indent="-188913" algn="l" rtl="0" fontAlgn="base">
        <a:lnSpc>
          <a:spcPts val="2400"/>
        </a:lnSpc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6.jp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8.jpeg"/><Relationship Id="rId18" Type="http://schemas.openxmlformats.org/officeDocument/2006/relationships/image" Target="../media/image63.jfif"/><Relationship Id="rId3" Type="http://schemas.openxmlformats.org/officeDocument/2006/relationships/image" Target="../media/image48.jpg"/><Relationship Id="rId21" Type="http://schemas.openxmlformats.org/officeDocument/2006/relationships/image" Target="../media/image66.png"/><Relationship Id="rId7" Type="http://schemas.openxmlformats.org/officeDocument/2006/relationships/image" Target="../media/image52.jpg"/><Relationship Id="rId12" Type="http://schemas.openxmlformats.org/officeDocument/2006/relationships/image" Target="../media/image57.jpg"/><Relationship Id="rId17" Type="http://schemas.openxmlformats.org/officeDocument/2006/relationships/image" Target="../media/image62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1.jp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fif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5" Type="http://schemas.openxmlformats.org/officeDocument/2006/relationships/image" Target="../media/image60.jpg"/><Relationship Id="rId23" Type="http://schemas.openxmlformats.org/officeDocument/2006/relationships/image" Target="../media/image68.jpg"/><Relationship Id="rId10" Type="http://schemas.openxmlformats.org/officeDocument/2006/relationships/image" Target="../media/image55.jpg"/><Relationship Id="rId19" Type="http://schemas.openxmlformats.org/officeDocument/2006/relationships/image" Target="../media/image64.jpg"/><Relationship Id="rId4" Type="http://schemas.openxmlformats.org/officeDocument/2006/relationships/image" Target="../media/image49.jpg"/><Relationship Id="rId9" Type="http://schemas.openxmlformats.org/officeDocument/2006/relationships/image" Target="../media/image54.jfif"/><Relationship Id="rId14" Type="http://schemas.openxmlformats.org/officeDocument/2006/relationships/image" Target="../media/image59.jpg"/><Relationship Id="rId22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29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10" Type="http://schemas.openxmlformats.org/officeDocument/2006/relationships/image" Target="../media/image83.jp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Svante_Arrhenius" TargetMode="External"/><Relationship Id="rId2" Type="http://schemas.openxmlformats.org/officeDocument/2006/relationships/hyperlink" Target="https://de.wikipedia.org/wiki/Joseph_Fourier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weltbundesamt.de/publikationen/methodenkonvention-30-zur-ermittlung-vo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E4E9450-94F8-473E-82FA-6DC3BC625AE8}"/>
              </a:ext>
            </a:extLst>
          </p:cNvPr>
          <p:cNvSpPr/>
          <p:nvPr/>
        </p:nvSpPr>
        <p:spPr bwMode="auto">
          <a:xfrm>
            <a:off x="0" y="1343025"/>
            <a:ext cx="9906000" cy="51181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5A7087FA-1DFD-4E03-B09C-C0F3ECFA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713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800" b="1" dirty="0">
                <a:solidFill>
                  <a:schemeClr val="bg1"/>
                </a:solidFill>
              </a:rPr>
              <a:t>31.08./02.09.2020 | in Landau 				         Referent: Wolfgang Thiel</a:t>
            </a:r>
            <a:endParaRPr lang="de-DE" altLang="de-DE" sz="1800" b="1" dirty="0">
              <a:solidFill>
                <a:schemeClr val="bg1"/>
              </a:solidFill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8381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229" y="0"/>
            <a:ext cx="696424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b="1" dirty="0">
                <a:solidFill>
                  <a:schemeClr val="bg1"/>
                </a:solidFill>
              </a:rPr>
              <a:t>Unser Beitrag zum Klimaschutzkonzept</a:t>
            </a:r>
          </a:p>
          <a:p>
            <a:r>
              <a:rPr lang="de-DE" b="1" dirty="0">
                <a:solidFill>
                  <a:schemeClr val="bg1"/>
                </a:solidFill>
              </a:rPr>
              <a:t>für Deutschland und Rheinland-Pfalz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sz="1600" b="1" dirty="0">
                <a:solidFill>
                  <a:schemeClr val="bg1"/>
                </a:solidFill>
              </a:rPr>
              <a:t>Gespräche mit Dr. Thomas Gebhart, MdB und Thomas Hitschler, MdB</a:t>
            </a:r>
          </a:p>
        </p:txBody>
      </p:sp>
      <p:pic>
        <p:nvPicPr>
          <p:cNvPr id="6149" name="Grafik 1">
            <a:extLst>
              <a:ext uri="{FF2B5EF4-FFF2-40B4-BE49-F238E27FC236}">
                <a16:creationId xmlns:a16="http://schemas.microsoft.com/office/drawing/2014/main" id="{138D18D5-0FFD-4E9D-A46D-CA1B832F1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37001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 descr="Ein Bild, das Person, drinnen, Decke, Anzug enthält.&#10;&#10;Automatisch generierte Beschreibung">
            <a:extLst>
              <a:ext uri="{FF2B5EF4-FFF2-40B4-BE49-F238E27FC236}">
                <a16:creationId xmlns:a16="http://schemas.microsoft.com/office/drawing/2014/main" id="{65975A87-B679-4283-A153-74FF12B66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29" y="1393886"/>
            <a:ext cx="6686939" cy="5016377"/>
          </a:xfrm>
          <a:prstGeom prst="rect">
            <a:avLst/>
          </a:prstGeom>
        </p:spPr>
      </p:pic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1E70EB0D-6B8D-4729-BC83-DF61B1EAA026}"/>
              </a:ext>
            </a:extLst>
          </p:cNvPr>
          <p:cNvGrpSpPr/>
          <p:nvPr/>
        </p:nvGrpSpPr>
        <p:grpSpPr>
          <a:xfrm>
            <a:off x="8473015" y="-27935"/>
            <a:ext cx="1439522" cy="1369372"/>
            <a:chOff x="8473015" y="-27935"/>
            <a:chExt cx="1439522" cy="1369372"/>
          </a:xfrm>
        </p:grpSpPr>
        <p:pic>
          <p:nvPicPr>
            <p:cNvPr id="37" name="Grafik 36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1F2C1C11-9BB8-47CA-A30C-27284DB0A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65" r="23075"/>
            <a:stretch/>
          </p:blipFill>
          <p:spPr>
            <a:xfrm>
              <a:off x="8473015" y="-27935"/>
              <a:ext cx="1439522" cy="1369372"/>
            </a:xfrm>
            <a:prstGeom prst="rect">
              <a:avLst/>
            </a:prstGeom>
          </p:spPr>
        </p:pic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96E70C79-2B2F-4C6F-9D33-191DB0887F03}"/>
                </a:ext>
              </a:extLst>
            </p:cNvPr>
            <p:cNvSpPr txBox="1"/>
            <p:nvPr/>
          </p:nvSpPr>
          <p:spPr>
            <a:xfrm>
              <a:off x="8822322" y="452537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rgbClr val="3333FF"/>
                  </a:solidFill>
                </a:rPr>
                <a:t>SDG</a:t>
              </a:r>
            </a:p>
          </p:txBody>
        </p:sp>
      </p:grp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665" y="9525"/>
            <a:ext cx="875833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Volkswirtschaftliche jährliche Kosten für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Brennstoff und Umweltschäden vs. </a:t>
            </a:r>
            <a:r>
              <a:rPr lang="de-DE" altLang="de-DE" dirty="0" err="1">
                <a:solidFill>
                  <a:schemeClr val="bg1"/>
                </a:solidFill>
              </a:rPr>
              <a:t>Invest</a:t>
            </a:r>
            <a:r>
              <a:rPr lang="de-DE" altLang="de-DE" dirty="0">
                <a:solidFill>
                  <a:schemeClr val="bg1"/>
                </a:solidFill>
              </a:rPr>
              <a:t> für Erneuerbare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5E03BFE5-48AB-4195-AFDC-BF20DE926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08" y="5839732"/>
            <a:ext cx="256481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Bundesumweltamt. </a:t>
            </a:r>
            <a:r>
              <a:rPr lang="de-DE" altLang="de-DE" sz="1200" dirty="0" err="1"/>
              <a:t>BMWi</a:t>
            </a:r>
            <a:endParaRPr lang="en-US" altLang="de-DE" sz="1200" dirty="0"/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EC4A3849-07EA-48D1-B402-2E7138C70953}"/>
              </a:ext>
            </a:extLst>
          </p:cNvPr>
          <p:cNvCxnSpPr/>
          <p:nvPr/>
        </p:nvCxnSpPr>
        <p:spPr bwMode="auto">
          <a:xfrm>
            <a:off x="5899980" y="849086"/>
            <a:ext cx="0" cy="4902137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5523121-B799-4FCD-84EF-4402CBC3750A}"/>
              </a:ext>
            </a:extLst>
          </p:cNvPr>
          <p:cNvGrpSpPr/>
          <p:nvPr/>
        </p:nvGrpSpPr>
        <p:grpSpPr>
          <a:xfrm>
            <a:off x="1035698" y="853795"/>
            <a:ext cx="4525016" cy="369332"/>
            <a:chOff x="1035698" y="853795"/>
            <a:chExt cx="4525016" cy="369332"/>
          </a:xfrm>
        </p:grpSpPr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37981994-8662-4E13-A854-45E0F101C904}"/>
                </a:ext>
              </a:extLst>
            </p:cNvPr>
            <p:cNvCxnSpPr/>
            <p:nvPr/>
          </p:nvCxnSpPr>
          <p:spPr bwMode="auto">
            <a:xfrm>
              <a:off x="1035698" y="1057123"/>
              <a:ext cx="4525016" cy="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E2AA2073-8502-491F-A8D9-E2F5C01080B0}"/>
                </a:ext>
              </a:extLst>
            </p:cNvPr>
            <p:cNvSpPr txBox="1"/>
            <p:nvPr/>
          </p:nvSpPr>
          <p:spPr>
            <a:xfrm>
              <a:off x="2635736" y="853795"/>
              <a:ext cx="13249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dirty="0">
                  <a:solidFill>
                    <a:srgbClr val="3333FF"/>
                  </a:solidFill>
                </a:rPr>
                <a:t>Start-Jahr</a:t>
              </a:r>
            </a:p>
          </p:txBody>
        </p:sp>
      </p:grp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767EA601-D426-4B80-9133-2A1AEEE49510}"/>
              </a:ext>
            </a:extLst>
          </p:cNvPr>
          <p:cNvCxnSpPr/>
          <p:nvPr/>
        </p:nvCxnSpPr>
        <p:spPr bwMode="auto">
          <a:xfrm>
            <a:off x="6307827" y="1057123"/>
            <a:ext cx="2929479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5FA3AB93-138B-4B57-9B77-4E61AE7328CC}"/>
              </a:ext>
            </a:extLst>
          </p:cNvPr>
          <p:cNvSpPr txBox="1"/>
          <p:nvPr/>
        </p:nvSpPr>
        <p:spPr>
          <a:xfrm>
            <a:off x="7100598" y="853795"/>
            <a:ext cx="13249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Ziel-Jahr</a:t>
            </a:r>
          </a:p>
        </p:txBody>
      </p: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4060AA6E-4457-457E-9C79-0F45C6A7EBB6}"/>
              </a:ext>
            </a:extLst>
          </p:cNvPr>
          <p:cNvGrpSpPr/>
          <p:nvPr/>
        </p:nvGrpSpPr>
        <p:grpSpPr>
          <a:xfrm>
            <a:off x="240573" y="1315460"/>
            <a:ext cx="8861467" cy="4376250"/>
            <a:chOff x="240573" y="1315460"/>
            <a:chExt cx="8861467" cy="4376250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62EBF7A1-6905-4AB1-AE66-E29A6258CE47}"/>
                </a:ext>
              </a:extLst>
            </p:cNvPr>
            <p:cNvGrpSpPr/>
            <p:nvPr/>
          </p:nvGrpSpPr>
          <p:grpSpPr>
            <a:xfrm>
              <a:off x="240573" y="1315460"/>
              <a:ext cx="1874023" cy="4376250"/>
              <a:chOff x="240573" y="1315460"/>
              <a:chExt cx="1874023" cy="4376250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A12519E7-6BEB-497A-8645-405F2294BA13}"/>
                  </a:ext>
                </a:extLst>
              </p:cNvPr>
              <p:cNvGrpSpPr/>
              <p:nvPr/>
            </p:nvGrpSpPr>
            <p:grpSpPr>
              <a:xfrm>
                <a:off x="1147665" y="1315460"/>
                <a:ext cx="966931" cy="4376250"/>
                <a:chOff x="1147665" y="1315460"/>
                <a:chExt cx="966931" cy="4376250"/>
              </a:xfrm>
            </p:grpSpPr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ADAF78F8-53DF-4C63-9F88-10B437322087}"/>
                    </a:ext>
                  </a:extLst>
                </p:cNvPr>
                <p:cNvSpPr txBox="1"/>
                <p:nvPr/>
              </p:nvSpPr>
              <p:spPr>
                <a:xfrm>
                  <a:off x="1147665" y="1315460"/>
                  <a:ext cx="96693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800" dirty="0">
                      <a:solidFill>
                        <a:srgbClr val="3333FF"/>
                      </a:solidFill>
                    </a:rPr>
                    <a:t>Fossile</a:t>
                  </a:r>
                </a:p>
                <a:p>
                  <a:pPr algn="ctr"/>
                  <a:r>
                    <a:rPr lang="de-DE" sz="1800" dirty="0">
                      <a:solidFill>
                        <a:srgbClr val="3333FF"/>
                      </a:solidFill>
                    </a:rPr>
                    <a:t>Importe</a:t>
                  </a:r>
                </a:p>
              </p:txBody>
            </p:sp>
            <p:pic>
              <p:nvPicPr>
                <p:cNvPr id="25" name="Grafik 24">
                  <a:extLst>
                    <a:ext uri="{FF2B5EF4-FFF2-40B4-BE49-F238E27FC236}">
                      <a16:creationId xmlns:a16="http://schemas.microsoft.com/office/drawing/2014/main" id="{351DAF08-46B6-424A-A829-C97E0DF5F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5300" t="46432" r="32211" b="18205"/>
                <a:stretch/>
              </p:blipFill>
              <p:spPr>
                <a:xfrm>
                  <a:off x="1206885" y="2146041"/>
                  <a:ext cx="901616" cy="3545669"/>
                </a:xfrm>
                <a:prstGeom prst="rect">
                  <a:avLst/>
                </a:prstGeom>
              </p:spPr>
            </p:pic>
          </p:grpSp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A0714B07-37C6-4E16-87B4-AF5D95352190}"/>
                  </a:ext>
                </a:extLst>
              </p:cNvPr>
              <p:cNvSpPr txBox="1"/>
              <p:nvPr/>
            </p:nvSpPr>
            <p:spPr>
              <a:xfrm>
                <a:off x="240573" y="3219136"/>
                <a:ext cx="1031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>
                    <a:solidFill>
                      <a:srgbClr val="3333FF"/>
                    </a:solidFill>
                  </a:rPr>
                  <a:t>Mrd. €/a</a:t>
                </a:r>
              </a:p>
            </p:txBody>
          </p:sp>
        </p:grp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46A4B981-DBB5-4443-9FCC-1FC934CF9FDF}"/>
                </a:ext>
              </a:extLst>
            </p:cNvPr>
            <p:cNvCxnSpPr/>
            <p:nvPr/>
          </p:nvCxnSpPr>
          <p:spPr bwMode="auto">
            <a:xfrm>
              <a:off x="1147665" y="5547360"/>
              <a:ext cx="7954375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02BD8745-97F0-4F14-9F5A-C29F142AEC7C}"/>
              </a:ext>
            </a:extLst>
          </p:cNvPr>
          <p:cNvGrpSpPr/>
          <p:nvPr/>
        </p:nvGrpSpPr>
        <p:grpSpPr>
          <a:xfrm>
            <a:off x="1983610" y="1315460"/>
            <a:ext cx="1847633" cy="4132840"/>
            <a:chOff x="1983610" y="1315460"/>
            <a:chExt cx="1847633" cy="4132840"/>
          </a:xfrm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4C33351A-1621-433A-9486-2BC6D733EC0E}"/>
                </a:ext>
              </a:extLst>
            </p:cNvPr>
            <p:cNvGrpSpPr/>
            <p:nvPr/>
          </p:nvGrpSpPr>
          <p:grpSpPr>
            <a:xfrm>
              <a:off x="2774543" y="1315460"/>
              <a:ext cx="1056700" cy="4132840"/>
              <a:chOff x="2774543" y="1315460"/>
              <a:chExt cx="1056700" cy="4132840"/>
            </a:xfrm>
          </p:grpSpPr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FB5CAD66-5B5D-4E23-BE36-4628CE7F78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0167" t="46432" r="27344" b="20633"/>
              <a:stretch/>
            </p:blipFill>
            <p:spPr>
              <a:xfrm>
                <a:off x="2867397" y="2146042"/>
                <a:ext cx="901616" cy="3302258"/>
              </a:xfrm>
              <a:prstGeom prst="rect">
                <a:avLst/>
              </a:prstGeom>
            </p:spPr>
          </p:pic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30081869-7FB5-489B-A453-AE8B5DFC031F}"/>
                  </a:ext>
                </a:extLst>
              </p:cNvPr>
              <p:cNvSpPr txBox="1"/>
              <p:nvPr/>
            </p:nvSpPr>
            <p:spPr>
              <a:xfrm>
                <a:off x="2774543" y="1315460"/>
                <a:ext cx="10567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>
                    <a:solidFill>
                      <a:srgbClr val="3333FF"/>
                    </a:solidFill>
                  </a:rPr>
                  <a:t>Umwelt-</a:t>
                </a:r>
                <a:br>
                  <a:rPr lang="de-DE" sz="1800" dirty="0">
                    <a:solidFill>
                      <a:srgbClr val="3333FF"/>
                    </a:solidFill>
                  </a:rPr>
                </a:br>
                <a:r>
                  <a:rPr lang="de-DE" sz="1800" dirty="0" err="1">
                    <a:solidFill>
                      <a:srgbClr val="3333FF"/>
                    </a:solidFill>
                  </a:rPr>
                  <a:t>schäden</a:t>
                </a:r>
                <a:endParaRPr lang="de-DE" sz="1800" dirty="0">
                  <a:solidFill>
                    <a:srgbClr val="3333FF"/>
                  </a:solidFill>
                </a:endParaRPr>
              </a:p>
            </p:txBody>
          </p:sp>
        </p:grp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8874E742-DF83-4BB5-A8AC-ADE0DFDAAA17}"/>
                </a:ext>
              </a:extLst>
            </p:cNvPr>
            <p:cNvCxnSpPr/>
            <p:nvPr/>
          </p:nvCxnSpPr>
          <p:spPr bwMode="auto">
            <a:xfrm>
              <a:off x="1983610" y="4611422"/>
              <a:ext cx="972950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E0220C6B-D708-4519-BB54-7B653A4518BF}"/>
              </a:ext>
            </a:extLst>
          </p:cNvPr>
          <p:cNvGrpSpPr/>
          <p:nvPr/>
        </p:nvGrpSpPr>
        <p:grpSpPr>
          <a:xfrm>
            <a:off x="3660676" y="1315460"/>
            <a:ext cx="1835268" cy="4227080"/>
            <a:chOff x="3660676" y="1315460"/>
            <a:chExt cx="1835268" cy="4227080"/>
          </a:xfrm>
        </p:grpSpPr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BDC9C4C5-961B-48DC-90F2-58055B5D6475}"/>
                </a:ext>
              </a:extLst>
            </p:cNvPr>
            <p:cNvGrpSpPr/>
            <p:nvPr/>
          </p:nvGrpSpPr>
          <p:grpSpPr>
            <a:xfrm>
              <a:off x="4426420" y="1315460"/>
              <a:ext cx="1069524" cy="4227080"/>
              <a:chOff x="4491190" y="1315460"/>
              <a:chExt cx="1069524" cy="4227080"/>
            </a:xfrm>
          </p:grpSpPr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808632D9-09C4-4DFA-9E1A-3FA9DE3B3069}"/>
                  </a:ext>
                </a:extLst>
              </p:cNvPr>
              <p:cNvSpPr txBox="1"/>
              <p:nvPr/>
            </p:nvSpPr>
            <p:spPr>
              <a:xfrm>
                <a:off x="4491190" y="1315460"/>
                <a:ext cx="10695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>
                    <a:solidFill>
                      <a:srgbClr val="3333FF"/>
                    </a:solidFill>
                  </a:rPr>
                  <a:t>Gesamt-</a:t>
                </a:r>
                <a:br>
                  <a:rPr lang="de-DE" sz="1800" dirty="0">
                    <a:solidFill>
                      <a:srgbClr val="3333FF"/>
                    </a:solidFill>
                  </a:rPr>
                </a:br>
                <a:r>
                  <a:rPr lang="de-DE" sz="1800" dirty="0">
                    <a:solidFill>
                      <a:srgbClr val="3333FF"/>
                    </a:solidFill>
                  </a:rPr>
                  <a:t>kosten</a:t>
                </a:r>
              </a:p>
            </p:txBody>
          </p:sp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38561D80-10E4-4CA1-B1E0-4951B292D9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5075" t="46432" r="22439" b="19693"/>
              <a:stretch/>
            </p:blipFill>
            <p:spPr>
              <a:xfrm>
                <a:off x="4633626" y="2146042"/>
                <a:ext cx="900692" cy="3396498"/>
              </a:xfrm>
              <a:prstGeom prst="rect">
                <a:avLst/>
              </a:prstGeom>
            </p:spPr>
          </p:pic>
        </p:grp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70A14788-717A-46A3-A3A6-7D846AFD6362}"/>
                </a:ext>
              </a:extLst>
            </p:cNvPr>
            <p:cNvCxnSpPr/>
            <p:nvPr/>
          </p:nvCxnSpPr>
          <p:spPr bwMode="auto">
            <a:xfrm>
              <a:off x="3660676" y="2348282"/>
              <a:ext cx="972950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464D85E1-E19C-4932-88B1-AC948F2E6CD1}"/>
              </a:ext>
            </a:extLst>
          </p:cNvPr>
          <p:cNvGrpSpPr/>
          <p:nvPr/>
        </p:nvGrpSpPr>
        <p:grpSpPr>
          <a:xfrm>
            <a:off x="5334877" y="1315460"/>
            <a:ext cx="2167247" cy="4132840"/>
            <a:chOff x="5334877" y="1315460"/>
            <a:chExt cx="2167247" cy="4132840"/>
          </a:xfrm>
        </p:grpSpPr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BE94164B-84B3-48C6-8AB8-3D5B6E2B4EB6}"/>
                </a:ext>
              </a:extLst>
            </p:cNvPr>
            <p:cNvGrpSpPr/>
            <p:nvPr/>
          </p:nvGrpSpPr>
          <p:grpSpPr>
            <a:xfrm>
              <a:off x="6035056" y="1315460"/>
              <a:ext cx="1467068" cy="4132840"/>
              <a:chOff x="6035056" y="1315460"/>
              <a:chExt cx="1467068" cy="4132840"/>
            </a:xfrm>
          </p:grpSpPr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C193A69-4D08-46BC-8EFF-3D138F678301}"/>
                  </a:ext>
                </a:extLst>
              </p:cNvPr>
              <p:cNvSpPr txBox="1"/>
              <p:nvPr/>
            </p:nvSpPr>
            <p:spPr>
              <a:xfrm>
                <a:off x="6035056" y="1315460"/>
                <a:ext cx="14670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 err="1">
                    <a:solidFill>
                      <a:srgbClr val="3333FF"/>
                    </a:solidFill>
                  </a:rPr>
                  <a:t>Invest</a:t>
                </a:r>
                <a:br>
                  <a:rPr lang="de-DE" sz="1800" dirty="0">
                    <a:solidFill>
                      <a:srgbClr val="3333FF"/>
                    </a:solidFill>
                  </a:rPr>
                </a:br>
                <a:r>
                  <a:rPr lang="de-DE" sz="1800" dirty="0">
                    <a:solidFill>
                      <a:srgbClr val="3333FF"/>
                    </a:solidFill>
                  </a:rPr>
                  <a:t>Erneuerbare</a:t>
                </a:r>
              </a:p>
            </p:txBody>
          </p:sp>
          <p:pic>
            <p:nvPicPr>
              <p:cNvPr id="38" name="Grafik 37">
                <a:extLst>
                  <a:ext uri="{FF2B5EF4-FFF2-40B4-BE49-F238E27FC236}">
                    <a16:creationId xmlns:a16="http://schemas.microsoft.com/office/drawing/2014/main" id="{58CDC386-A756-481D-864E-FF2CD071EA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9976" t="46432" r="17698" b="20633"/>
              <a:stretch/>
            </p:blipFill>
            <p:spPr>
              <a:xfrm>
                <a:off x="6396575" y="2146042"/>
                <a:ext cx="842426" cy="3302258"/>
              </a:xfrm>
              <a:prstGeom prst="rect">
                <a:avLst/>
              </a:prstGeom>
            </p:spPr>
          </p:pic>
        </p:grp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00E91F89-C6CA-457C-973F-C60251FFFCA8}"/>
                </a:ext>
              </a:extLst>
            </p:cNvPr>
            <p:cNvCxnSpPr/>
            <p:nvPr/>
          </p:nvCxnSpPr>
          <p:spPr bwMode="auto">
            <a:xfrm>
              <a:off x="5334877" y="2348282"/>
              <a:ext cx="1107833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E4C075B7-CF1D-4DDC-923E-3354C01A0F57}"/>
              </a:ext>
            </a:extLst>
          </p:cNvPr>
          <p:cNvGrpSpPr/>
          <p:nvPr/>
        </p:nvGrpSpPr>
        <p:grpSpPr>
          <a:xfrm>
            <a:off x="7147086" y="1259474"/>
            <a:ext cx="2424691" cy="4283066"/>
            <a:chOff x="7147086" y="1259474"/>
            <a:chExt cx="2424691" cy="4283066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93EAEF09-B8D5-411F-9394-A7D3CCE5AABB}"/>
                </a:ext>
              </a:extLst>
            </p:cNvPr>
            <p:cNvGrpSpPr/>
            <p:nvPr/>
          </p:nvGrpSpPr>
          <p:grpSpPr>
            <a:xfrm>
              <a:off x="7732811" y="1259474"/>
              <a:ext cx="1838966" cy="4283066"/>
              <a:chOff x="7732811" y="1259474"/>
              <a:chExt cx="1838966" cy="4283066"/>
            </a:xfrm>
          </p:grpSpPr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5FE0E1B3-8B04-4472-A199-484F06EB16DD}"/>
                  </a:ext>
                </a:extLst>
              </p:cNvPr>
              <p:cNvSpPr txBox="1"/>
              <p:nvPr/>
            </p:nvSpPr>
            <p:spPr>
              <a:xfrm>
                <a:off x="7732811" y="1259474"/>
                <a:ext cx="183896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>
                    <a:solidFill>
                      <a:srgbClr val="3333FF"/>
                    </a:solidFill>
                  </a:rPr>
                  <a:t>Einsparungs-</a:t>
                </a:r>
                <a:br>
                  <a:rPr lang="de-DE" sz="1800" dirty="0">
                    <a:solidFill>
                      <a:srgbClr val="3333FF"/>
                    </a:solidFill>
                  </a:rPr>
                </a:br>
                <a:r>
                  <a:rPr lang="de-DE" sz="1800" dirty="0">
                    <a:solidFill>
                      <a:srgbClr val="3333FF"/>
                    </a:solidFill>
                  </a:rPr>
                  <a:t>potenzial</a:t>
                </a:r>
                <a:br>
                  <a:rPr lang="de-DE" sz="1800" dirty="0">
                    <a:solidFill>
                      <a:srgbClr val="3333FF"/>
                    </a:solidFill>
                  </a:rPr>
                </a:br>
                <a:r>
                  <a:rPr lang="de-DE" sz="1800" dirty="0">
                    <a:solidFill>
                      <a:srgbClr val="3333FF"/>
                    </a:solidFill>
                  </a:rPr>
                  <a:t>(sehr langfristig)</a:t>
                </a:r>
              </a:p>
            </p:txBody>
          </p:sp>
          <p:pic>
            <p:nvPicPr>
              <p:cNvPr id="40" name="Grafik 39">
                <a:extLst>
                  <a:ext uri="{FF2B5EF4-FFF2-40B4-BE49-F238E27FC236}">
                    <a16:creationId xmlns:a16="http://schemas.microsoft.com/office/drawing/2014/main" id="{D30BC803-5D50-4185-B45C-40D6D6AFBE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4784" t="46432" r="12890" b="19693"/>
              <a:stretch/>
            </p:blipFill>
            <p:spPr>
              <a:xfrm>
                <a:off x="8259614" y="2146042"/>
                <a:ext cx="842426" cy="3396498"/>
              </a:xfrm>
              <a:prstGeom prst="rect">
                <a:avLst/>
              </a:prstGeom>
            </p:spPr>
          </p:pic>
        </p:grp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AEF10C23-0385-430E-862C-E81C504A3A8E}"/>
                </a:ext>
              </a:extLst>
            </p:cNvPr>
            <p:cNvCxnSpPr/>
            <p:nvPr/>
          </p:nvCxnSpPr>
          <p:spPr bwMode="auto">
            <a:xfrm>
              <a:off x="7147086" y="3182672"/>
              <a:ext cx="1193004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" name="Rectangle 4">
            <a:extLst>
              <a:ext uri="{FF2B5EF4-FFF2-40B4-BE49-F238E27FC236}">
                <a16:creationId xmlns:a16="http://schemas.microsoft.com/office/drawing/2014/main" id="{79384D68-D22B-431B-9BC5-D9FB2E82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 Prävention (Vorsorge) ist besser und günstiger als Schadensregulierung! 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D39E52DE-7364-47EF-8F51-E36FBEDB190A}"/>
              </a:ext>
            </a:extLst>
          </p:cNvPr>
          <p:cNvSpPr txBox="1"/>
          <p:nvPr/>
        </p:nvSpPr>
        <p:spPr>
          <a:xfrm>
            <a:off x="7130453" y="2383915"/>
            <a:ext cx="2758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FF0000"/>
                </a:solidFill>
              </a:rPr>
              <a:t>Die Wertschöpfung bleibt</a:t>
            </a:r>
            <a:br>
              <a:rPr lang="de-DE" sz="1800" dirty="0">
                <a:solidFill>
                  <a:srgbClr val="FF0000"/>
                </a:solidFill>
              </a:rPr>
            </a:br>
            <a:r>
              <a:rPr lang="de-DE" sz="1800" dirty="0">
                <a:solidFill>
                  <a:srgbClr val="FF0000"/>
                </a:solidFill>
              </a:rPr>
              <a:t>in den Regionen von D!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4786910D-37C4-4948-9921-543A33F1059F}"/>
              </a:ext>
            </a:extLst>
          </p:cNvPr>
          <p:cNvSpPr txBox="1"/>
          <p:nvPr/>
        </p:nvSpPr>
        <p:spPr>
          <a:xfrm>
            <a:off x="2002643" y="4874143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FF0000"/>
                </a:solidFill>
              </a:rPr>
              <a:t>Das Geld ist weg!</a:t>
            </a:r>
          </a:p>
        </p:txBody>
      </p:sp>
    </p:spTree>
    <p:extLst>
      <p:ext uri="{BB962C8B-B14F-4D97-AF65-F5344CB8AC3E}">
        <p14:creationId xmlns:p14="http://schemas.microsoft.com/office/powerpoint/2010/main" val="16292812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4" grpId="0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814" y="0"/>
            <a:ext cx="894379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Transformation zu 100% Erneuerbare bis 2040 in D,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Stand 2019, </a:t>
            </a:r>
            <a:r>
              <a:rPr lang="de-DE" dirty="0">
                <a:solidFill>
                  <a:schemeClr val="bg1"/>
                </a:solidFill>
              </a:rPr>
              <a:t>EEG 2017 §4 vs. Forderung ISE e.V.</a:t>
            </a:r>
            <a:endParaRPr lang="de-DE" altLang="de-DE" dirty="0">
              <a:solidFill>
                <a:schemeClr val="bg1"/>
              </a:solidFill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132513"/>
            <a:ext cx="9903071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Mit dem Ausbaupfad des EEG 2017 ist die Klimaneutralität 2040 in D nicht zu schaffen!!!</a:t>
            </a:r>
          </a:p>
        </p:txBody>
      </p:sp>
      <p:sp>
        <p:nvSpPr>
          <p:cNvPr id="41" name="Textfeld 7">
            <a:extLst>
              <a:ext uri="{FF2B5EF4-FFF2-40B4-BE49-F238E27FC236}">
                <a16:creationId xmlns:a16="http://schemas.microsoft.com/office/drawing/2014/main" id="{762421BE-962D-48DB-94D8-B2B4E97B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26" y="998625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/>
              <a:t>TWh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925D4147-2586-4C7F-99EC-4956F5228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322" y="5830845"/>
            <a:ext cx="258769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AGEB, EEG 2017, LEE-NRW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93DDD9A-2963-4D12-BE53-B10585BED4C6}"/>
              </a:ext>
            </a:extLst>
          </p:cNvPr>
          <p:cNvSpPr txBox="1"/>
          <p:nvPr/>
        </p:nvSpPr>
        <p:spPr>
          <a:xfrm rot="18293445">
            <a:off x="897834" y="563561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2017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C7F984E-C107-47DA-8EBF-93487BFFB6FE}"/>
              </a:ext>
            </a:extLst>
          </p:cNvPr>
          <p:cNvSpPr txBox="1"/>
          <p:nvPr/>
        </p:nvSpPr>
        <p:spPr>
          <a:xfrm rot="18293445">
            <a:off x="1913989" y="563561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2020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372368F-CD5A-4273-A8E6-A02093602EA9}"/>
              </a:ext>
            </a:extLst>
          </p:cNvPr>
          <p:cNvSpPr txBox="1"/>
          <p:nvPr/>
        </p:nvSpPr>
        <p:spPr>
          <a:xfrm rot="18293445">
            <a:off x="5425639" y="563561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2030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BA5F43A-D2C8-45F0-A6BB-B0FEF1E0770B}"/>
              </a:ext>
            </a:extLst>
          </p:cNvPr>
          <p:cNvSpPr txBox="1"/>
          <p:nvPr/>
        </p:nvSpPr>
        <p:spPr>
          <a:xfrm rot="18293445">
            <a:off x="8848209" y="563561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2040</a:t>
            </a:r>
          </a:p>
        </p:txBody>
      </p:sp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910051C4-AD2F-4678-944A-ACB306487E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5270037"/>
              </p:ext>
            </p:extLst>
          </p:nvPr>
        </p:nvGraphicFramePr>
        <p:xfrm>
          <a:off x="461912" y="1268808"/>
          <a:ext cx="9153428" cy="419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feld 1">
            <a:extLst>
              <a:ext uri="{FF2B5EF4-FFF2-40B4-BE49-F238E27FC236}">
                <a16:creationId xmlns:a16="http://schemas.microsoft.com/office/drawing/2014/main" id="{9B71D07D-28AC-483B-A907-D1CAB094D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709" y="2211682"/>
            <a:ext cx="3168696" cy="52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400" dirty="0">
                <a:solidFill>
                  <a:srgbClr val="3333FF"/>
                </a:solidFill>
              </a:rPr>
              <a:t>Primärenergieverbrauch inkl. Verluste</a:t>
            </a:r>
            <a:br>
              <a:rPr lang="de-DE" altLang="de-DE" sz="1400" dirty="0">
                <a:solidFill>
                  <a:srgbClr val="3333FF"/>
                </a:solidFill>
              </a:rPr>
            </a:br>
            <a:r>
              <a:rPr lang="de-DE" altLang="de-DE" sz="1400" dirty="0">
                <a:solidFill>
                  <a:srgbClr val="3333FF"/>
                </a:solidFill>
              </a:rPr>
              <a:t>und Einsparung</a:t>
            </a:r>
          </a:p>
        </p:txBody>
      </p:sp>
      <p:sp>
        <p:nvSpPr>
          <p:cNvPr id="13" name="Textfeld 1">
            <a:extLst>
              <a:ext uri="{FF2B5EF4-FFF2-40B4-BE49-F238E27FC236}">
                <a16:creationId xmlns:a16="http://schemas.microsoft.com/office/drawing/2014/main" id="{8F7049F2-BA25-494D-9163-42818DE26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709" y="3532533"/>
            <a:ext cx="21318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400" dirty="0">
                <a:solidFill>
                  <a:srgbClr val="3333FF"/>
                </a:solidFill>
              </a:rPr>
              <a:t>EE-Ausbaupfad ISE e.V.</a:t>
            </a:r>
          </a:p>
        </p:txBody>
      </p:sp>
      <p:sp>
        <p:nvSpPr>
          <p:cNvPr id="15" name="Textfeld 1">
            <a:extLst>
              <a:ext uri="{FF2B5EF4-FFF2-40B4-BE49-F238E27FC236}">
                <a16:creationId xmlns:a16="http://schemas.microsoft.com/office/drawing/2014/main" id="{9442AC3D-82D0-4D93-BCD7-A2FFA56D6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6874" y="4214836"/>
            <a:ext cx="31021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400" dirty="0">
                <a:solidFill>
                  <a:srgbClr val="3333FF"/>
                </a:solidFill>
              </a:rPr>
              <a:t>EE-Brutto-Ausbaupfad EEG 2017 §4</a:t>
            </a:r>
          </a:p>
        </p:txBody>
      </p:sp>
      <p:sp>
        <p:nvSpPr>
          <p:cNvPr id="23" name="Textfeld 1">
            <a:extLst>
              <a:ext uri="{FF2B5EF4-FFF2-40B4-BE49-F238E27FC236}">
                <a16:creationId xmlns:a16="http://schemas.microsoft.com/office/drawing/2014/main" id="{551957E0-FD56-48E5-A395-5660EE06D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469" y="4992925"/>
            <a:ext cx="15392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400" dirty="0">
                <a:solidFill>
                  <a:srgbClr val="3333FF"/>
                </a:solidFill>
              </a:rPr>
              <a:t>EE-Ausbau</a:t>
            </a:r>
            <a:r>
              <a:rPr lang="de-DE" altLang="de-DE" sz="1400" dirty="0">
                <a:solidFill>
                  <a:schemeClr val="accent2"/>
                </a:solidFill>
              </a:rPr>
              <a:t> 2019</a:t>
            </a:r>
          </a:p>
        </p:txBody>
      </p:sp>
      <p:sp>
        <p:nvSpPr>
          <p:cNvPr id="24" name="Textfeld 1">
            <a:extLst>
              <a:ext uri="{FF2B5EF4-FFF2-40B4-BE49-F238E27FC236}">
                <a16:creationId xmlns:a16="http://schemas.microsoft.com/office/drawing/2014/main" id="{289D852D-F7D8-40C9-ABEF-ED161E24F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019" y="2387440"/>
            <a:ext cx="14269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altLang="de-DE" sz="1400" dirty="0">
                <a:solidFill>
                  <a:schemeClr val="accent2"/>
                </a:solidFill>
              </a:rPr>
              <a:t>P-Energie-</a:t>
            </a:r>
            <a:br>
              <a:rPr lang="de-DE" altLang="de-DE" sz="1400" dirty="0">
                <a:solidFill>
                  <a:schemeClr val="accent2"/>
                </a:solidFill>
              </a:rPr>
            </a:br>
            <a:r>
              <a:rPr lang="de-DE" altLang="de-DE" sz="1400" dirty="0">
                <a:solidFill>
                  <a:schemeClr val="accent2"/>
                </a:solidFill>
              </a:rPr>
              <a:t>verbrauch 2018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889AB82-04D1-4CF6-BE83-0758DECFA9BF}"/>
              </a:ext>
            </a:extLst>
          </p:cNvPr>
          <p:cNvGrpSpPr/>
          <p:nvPr/>
        </p:nvGrpSpPr>
        <p:grpSpPr>
          <a:xfrm>
            <a:off x="9455081" y="3476625"/>
            <a:ext cx="384090" cy="1040140"/>
            <a:chOff x="9615340" y="3429000"/>
            <a:chExt cx="384090" cy="1040140"/>
          </a:xfrm>
        </p:grpSpPr>
        <p:sp>
          <p:nvSpPr>
            <p:cNvPr id="3" name="Geschweifte Klammer rechts 2">
              <a:extLst>
                <a:ext uri="{FF2B5EF4-FFF2-40B4-BE49-F238E27FC236}">
                  <a16:creationId xmlns:a16="http://schemas.microsoft.com/office/drawing/2014/main" id="{13636247-A016-4B1B-94D9-E31F235AC822}"/>
                </a:ext>
              </a:extLst>
            </p:cNvPr>
            <p:cNvSpPr/>
            <p:nvPr/>
          </p:nvSpPr>
          <p:spPr bwMode="auto">
            <a:xfrm>
              <a:off x="9615340" y="3429000"/>
              <a:ext cx="163986" cy="1040140"/>
            </a:xfrm>
            <a:prstGeom prst="rightBrac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4CD7F5E-D852-4F99-85A3-20355623B275}"/>
                </a:ext>
              </a:extLst>
            </p:cNvPr>
            <p:cNvSpPr txBox="1"/>
            <p:nvPr/>
          </p:nvSpPr>
          <p:spPr>
            <a:xfrm>
              <a:off x="9707855" y="3673935"/>
              <a:ext cx="291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181321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96812BB-F398-4175-B404-2F1D590FF48E}"/>
              </a:ext>
            </a:extLst>
          </p:cNvPr>
          <p:cNvGrpSpPr/>
          <p:nvPr/>
        </p:nvGrpSpPr>
        <p:grpSpPr>
          <a:xfrm>
            <a:off x="177553" y="2240212"/>
            <a:ext cx="9507985" cy="3980122"/>
            <a:chOff x="177553" y="2240212"/>
            <a:chExt cx="9507985" cy="3980122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C63DC366-0FBD-42E7-A687-57E126147BC5}"/>
                </a:ext>
              </a:extLst>
            </p:cNvPr>
            <p:cNvSpPr/>
            <p:nvPr/>
          </p:nvSpPr>
          <p:spPr bwMode="auto">
            <a:xfrm>
              <a:off x="177553" y="2240212"/>
              <a:ext cx="9507985" cy="39801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feld 31">
              <a:extLst>
                <a:ext uri="{FF2B5EF4-FFF2-40B4-BE49-F238E27FC236}">
                  <a16:creationId xmlns:a16="http://schemas.microsoft.com/office/drawing/2014/main" id="{F532CC93-3DA8-4041-91BD-BA5E48576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575" y="2431571"/>
              <a:ext cx="11079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800" dirty="0">
                  <a:solidFill>
                    <a:srgbClr val="3333FF"/>
                  </a:solidFill>
                </a:rPr>
                <a:t>zukünftig</a:t>
              </a:r>
              <a:endParaRPr lang="de-DE" altLang="de-DE" sz="1600" dirty="0">
                <a:solidFill>
                  <a:srgbClr val="3333FF"/>
                </a:solidFill>
              </a:endParaRPr>
            </a:p>
          </p:txBody>
        </p:sp>
      </p:grpSp>
      <p:sp>
        <p:nvSpPr>
          <p:cNvPr id="50178" name="Rectangle 4">
            <a:extLst>
              <a:ext uri="{FF2B5EF4-FFF2-40B4-BE49-F238E27FC236}">
                <a16:creationId xmlns:a16="http://schemas.microsoft.com/office/drawing/2014/main" id="{78E19AF4-7BB5-46E5-8D6E-019C55B7A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0660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Ausbaupfad: Investoren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69F237B-4D38-48C3-8077-7F17AB085DD5}"/>
              </a:ext>
            </a:extLst>
          </p:cNvPr>
          <p:cNvGrpSpPr/>
          <p:nvPr/>
        </p:nvGrpSpPr>
        <p:grpSpPr>
          <a:xfrm>
            <a:off x="177553" y="847285"/>
            <a:ext cx="9507985" cy="1321732"/>
            <a:chOff x="177553" y="847285"/>
            <a:chExt cx="9507985" cy="1321732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731AF34-8098-4A22-8169-F6030257E1A2}"/>
                </a:ext>
              </a:extLst>
            </p:cNvPr>
            <p:cNvSpPr/>
            <p:nvPr/>
          </p:nvSpPr>
          <p:spPr bwMode="auto">
            <a:xfrm>
              <a:off x="177553" y="847285"/>
              <a:ext cx="9507985" cy="13217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feld 31">
              <a:extLst>
                <a:ext uri="{FF2B5EF4-FFF2-40B4-BE49-F238E27FC236}">
                  <a16:creationId xmlns:a16="http://schemas.microsoft.com/office/drawing/2014/main" id="{2877F9F2-28BE-46A3-A10F-EE138B4B38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575" y="1195735"/>
              <a:ext cx="8130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800" dirty="0">
                  <a:solidFill>
                    <a:srgbClr val="3333FF"/>
                  </a:solidFill>
                </a:rPr>
                <a:t>bisher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0D361AA-9D3F-4AB5-A9E1-3268D2339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736" y="956683"/>
              <a:ext cx="1431834" cy="819568"/>
            </a:xfrm>
            <a:prstGeom prst="rect">
              <a:avLst/>
            </a:prstGeom>
          </p:spPr>
        </p:pic>
        <p:pic>
          <p:nvPicPr>
            <p:cNvPr id="18" name="Grafik 1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515F9E8C-E9E8-402B-AE9B-F07557497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442" y="1210480"/>
              <a:ext cx="1072573" cy="311974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E7FEB9F9-210C-43A8-BFA9-78C4C73EC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9954" y="1233895"/>
              <a:ext cx="967682" cy="265145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6E28E8EA-D690-4829-B5F7-6F2902E3A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33" y="1018960"/>
              <a:ext cx="2106592" cy="695014"/>
            </a:xfrm>
            <a:prstGeom prst="rect">
              <a:avLst/>
            </a:prstGeom>
          </p:spPr>
        </p:pic>
      </p:grpSp>
      <p:sp>
        <p:nvSpPr>
          <p:cNvPr id="21" name="Textfeld 31">
            <a:extLst>
              <a:ext uri="{FF2B5EF4-FFF2-40B4-BE49-F238E27FC236}">
                <a16:creationId xmlns:a16="http://schemas.microsoft.com/office/drawing/2014/main" id="{5F46395D-29CD-4AA9-A8D9-F2EBE3010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810" y="1784150"/>
            <a:ext cx="82632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dirty="0">
                <a:solidFill>
                  <a:srgbClr val="FF0000"/>
                </a:solidFill>
              </a:rPr>
              <a:t>Wenige große, zentral agierende Kapitalgesellschaften beherrschen den Energiemarkt  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50A1BFC-1128-47AF-A5F7-36B027CA0140}"/>
              </a:ext>
            </a:extLst>
          </p:cNvPr>
          <p:cNvGrpSpPr/>
          <p:nvPr/>
        </p:nvGrpSpPr>
        <p:grpSpPr>
          <a:xfrm>
            <a:off x="1633308" y="2352577"/>
            <a:ext cx="7761517" cy="1674814"/>
            <a:chOff x="1633308" y="2352577"/>
            <a:chExt cx="7761517" cy="1674814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875E248-9B2C-4B41-B93B-6D392228AFC0}"/>
                </a:ext>
              </a:extLst>
            </p:cNvPr>
            <p:cNvSpPr/>
            <p:nvPr/>
          </p:nvSpPr>
          <p:spPr bwMode="auto">
            <a:xfrm>
              <a:off x="1688736" y="2352577"/>
              <a:ext cx="7706089" cy="167481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Grafik 8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25AB3388-76A3-4D2B-8080-48EFD8A7C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719" y="2566628"/>
              <a:ext cx="1584294" cy="891165"/>
            </a:xfrm>
            <a:prstGeom prst="rect">
              <a:avLst/>
            </a:prstGeom>
          </p:spPr>
        </p:pic>
        <p:pic>
          <p:nvPicPr>
            <p:cNvPr id="13" name="Grafik 7" descr="Ein Bild, das draußen, Gras, Haus, Gebäude enthält.&#10;&#10;Automatisch generierte Beschreibung">
              <a:extLst>
                <a:ext uri="{FF2B5EF4-FFF2-40B4-BE49-F238E27FC236}">
                  <a16:creationId xmlns:a16="http://schemas.microsoft.com/office/drawing/2014/main" id="{9ED92F94-B666-4D92-A75E-76933808F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442"/>
            <a:stretch>
              <a:fillRect/>
            </a:stretch>
          </p:blipFill>
          <p:spPr bwMode="auto">
            <a:xfrm>
              <a:off x="2888571" y="2561252"/>
              <a:ext cx="1887581" cy="85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9C8170C4-0F1E-4631-993A-DA19C68738C8}"/>
                </a:ext>
              </a:extLst>
            </p:cNvPr>
            <p:cNvGrpSpPr/>
            <p:nvPr/>
          </p:nvGrpSpPr>
          <p:grpSpPr>
            <a:xfrm>
              <a:off x="5415477" y="2421867"/>
              <a:ext cx="1426902" cy="1152640"/>
              <a:chOff x="2713307" y="4529665"/>
              <a:chExt cx="1426902" cy="1152640"/>
            </a:xfrm>
          </p:grpSpPr>
          <p:pic>
            <p:nvPicPr>
              <p:cNvPr id="4" name="Grafik 3" descr="Ein Bild, das drinnen, Spielzeug, Wand, Tisch enthält.&#10;&#10;Automatisch generierte Beschreibung">
                <a:extLst>
                  <a:ext uri="{FF2B5EF4-FFF2-40B4-BE49-F238E27FC236}">
                    <a16:creationId xmlns:a16="http://schemas.microsoft.com/office/drawing/2014/main" id="{710B887E-7731-491C-9B61-8A7D1BCE0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307" y="4529665"/>
                <a:ext cx="1426902" cy="1152640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7C8428B3-794A-45F9-B0D8-4DE14D301D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67" r="3698" b="21688"/>
              <a:stretch/>
            </p:blipFill>
            <p:spPr>
              <a:xfrm>
                <a:off x="3633320" y="5414300"/>
                <a:ext cx="506889" cy="232391"/>
              </a:xfrm>
              <a:prstGeom prst="rect">
                <a:avLst/>
              </a:prstGeom>
            </p:spPr>
          </p:pic>
        </p:grpSp>
        <p:sp>
          <p:nvSpPr>
            <p:cNvPr id="23" name="Textfeld 31">
              <a:extLst>
                <a:ext uri="{FF2B5EF4-FFF2-40B4-BE49-F238E27FC236}">
                  <a16:creationId xmlns:a16="http://schemas.microsoft.com/office/drawing/2014/main" id="{8BCBD80A-51CE-492F-AFA8-BFD194309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3308" y="2866498"/>
              <a:ext cx="13131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BürgerInnen</a:t>
              </a:r>
            </a:p>
          </p:txBody>
        </p:sp>
        <p:sp>
          <p:nvSpPr>
            <p:cNvPr id="27" name="Textfeld 31">
              <a:extLst>
                <a:ext uri="{FF2B5EF4-FFF2-40B4-BE49-F238E27FC236}">
                  <a16:creationId xmlns:a16="http://schemas.microsoft.com/office/drawing/2014/main" id="{AEAB7E4E-5D41-45F6-AE98-9C9494BDE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5700" y="3627856"/>
              <a:ext cx="6062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GbR</a:t>
              </a:r>
            </a:p>
          </p:txBody>
        </p:sp>
        <p:sp>
          <p:nvSpPr>
            <p:cNvPr id="28" name="Textfeld 31">
              <a:extLst>
                <a:ext uri="{FF2B5EF4-FFF2-40B4-BE49-F238E27FC236}">
                  <a16:creationId xmlns:a16="http://schemas.microsoft.com/office/drawing/2014/main" id="{197BF5E7-83F7-45B6-A439-FA883DDFB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392" y="3655797"/>
              <a:ext cx="189507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Genossenschaften</a:t>
              </a:r>
            </a:p>
          </p:txBody>
        </p:sp>
        <p:sp>
          <p:nvSpPr>
            <p:cNvPr id="30" name="Textfeld 31">
              <a:extLst>
                <a:ext uri="{FF2B5EF4-FFF2-40B4-BE49-F238E27FC236}">
                  <a16:creationId xmlns:a16="http://schemas.microsoft.com/office/drawing/2014/main" id="{E19727B0-5055-4100-A34E-A52567664B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6389" y="3655797"/>
              <a:ext cx="133402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Ökoanleihen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4DE2C1A-533C-469B-918A-16FC837A1195}"/>
              </a:ext>
            </a:extLst>
          </p:cNvPr>
          <p:cNvGrpSpPr/>
          <p:nvPr/>
        </p:nvGrpSpPr>
        <p:grpSpPr>
          <a:xfrm>
            <a:off x="1688736" y="4171387"/>
            <a:ext cx="7706089" cy="1727686"/>
            <a:chOff x="1688736" y="4171387"/>
            <a:chExt cx="7706089" cy="1727686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8E979FC4-29AD-4F41-8B46-C123C9656FD3}"/>
                </a:ext>
              </a:extLst>
            </p:cNvPr>
            <p:cNvSpPr/>
            <p:nvPr/>
          </p:nvSpPr>
          <p:spPr bwMode="auto">
            <a:xfrm>
              <a:off x="1688736" y="4171387"/>
              <a:ext cx="7706089" cy="1727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FBFD5935-76FA-4EF9-8BC4-797235223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568" y="4260243"/>
              <a:ext cx="1536584" cy="1045369"/>
            </a:xfrm>
            <a:prstGeom prst="rect">
              <a:avLst/>
            </a:prstGeom>
          </p:spPr>
        </p:pic>
        <p:sp>
          <p:nvSpPr>
            <p:cNvPr id="25" name="Textfeld 31">
              <a:extLst>
                <a:ext uri="{FF2B5EF4-FFF2-40B4-BE49-F238E27FC236}">
                  <a16:creationId xmlns:a16="http://schemas.microsoft.com/office/drawing/2014/main" id="{FE4879CE-64CC-46C7-BDA0-471FD33D7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0320" y="4515694"/>
              <a:ext cx="124425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kommunale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</a:rPr>
                <a:t>Akteure</a:t>
              </a:r>
            </a:p>
          </p:txBody>
        </p:sp>
        <p:sp>
          <p:nvSpPr>
            <p:cNvPr id="29" name="Textfeld 31">
              <a:extLst>
                <a:ext uri="{FF2B5EF4-FFF2-40B4-BE49-F238E27FC236}">
                  <a16:creationId xmlns:a16="http://schemas.microsoft.com/office/drawing/2014/main" id="{77A71A20-7A78-4727-9BB4-4366A109A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9475" y="5314298"/>
              <a:ext cx="24160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Energie-Dienstleistungs-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</a:rPr>
                <a:t>Gesellschaft (GmbH)</a:t>
              </a:r>
            </a:p>
          </p:txBody>
        </p:sp>
        <p:sp>
          <p:nvSpPr>
            <p:cNvPr id="31" name="Textfeld 31">
              <a:extLst>
                <a:ext uri="{FF2B5EF4-FFF2-40B4-BE49-F238E27FC236}">
                  <a16:creationId xmlns:a16="http://schemas.microsoft.com/office/drawing/2014/main" id="{9475EF77-CD38-4253-B132-F3B1AA08C1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3011" y="5472986"/>
              <a:ext cx="233858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Stadt-/VG-Werke (AöR)</a:t>
              </a:r>
            </a:p>
          </p:txBody>
        </p:sp>
        <p:pic>
          <p:nvPicPr>
            <p:cNvPr id="5" name="Grafik 4" descr="Ein Bild, das Objekt enthält.&#10;&#10;Automatisch generierte Beschreibung">
              <a:extLst>
                <a:ext uri="{FF2B5EF4-FFF2-40B4-BE49-F238E27FC236}">
                  <a16:creationId xmlns:a16="http://schemas.microsoft.com/office/drawing/2014/main" id="{E70D34B8-F531-48AC-98D6-6E5337863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6303" y="4255745"/>
              <a:ext cx="1143000" cy="1162050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7F8F24E3-59E0-4FA6-9CBE-973D85F59452}"/>
              </a:ext>
            </a:extLst>
          </p:cNvPr>
          <p:cNvGrpSpPr/>
          <p:nvPr/>
        </p:nvGrpSpPr>
        <p:grpSpPr>
          <a:xfrm>
            <a:off x="379575" y="3797133"/>
            <a:ext cx="9193081" cy="2442469"/>
            <a:chOff x="379575" y="3797133"/>
            <a:chExt cx="9193081" cy="2442469"/>
          </a:xfrm>
        </p:grpSpPr>
        <p:sp>
          <p:nvSpPr>
            <p:cNvPr id="34" name="Textfeld 31">
              <a:extLst>
                <a:ext uri="{FF2B5EF4-FFF2-40B4-BE49-F238E27FC236}">
                  <a16:creationId xmlns:a16="http://schemas.microsoft.com/office/drawing/2014/main" id="{77DDDADE-EF45-48A1-81C9-602436D93C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575" y="3797133"/>
              <a:ext cx="119776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800" dirty="0">
                  <a:solidFill>
                    <a:srgbClr val="FF0000"/>
                  </a:solidFill>
                </a:rPr>
                <a:t>bevorzugt</a:t>
              </a:r>
              <a:br>
                <a:rPr lang="de-DE" altLang="de-DE" sz="1600" dirty="0">
                  <a:solidFill>
                    <a:srgbClr val="FF0000"/>
                  </a:solidFill>
                </a:rPr>
              </a:br>
              <a:r>
                <a:rPr lang="de-DE" altLang="de-DE" sz="1600" dirty="0">
                  <a:solidFill>
                    <a:srgbClr val="FF0000"/>
                  </a:solidFill>
                </a:rPr>
                <a:t>zu fördern</a:t>
              </a:r>
            </a:p>
          </p:txBody>
        </p:sp>
        <p:sp>
          <p:nvSpPr>
            <p:cNvPr id="36" name="Textfeld 31">
              <a:extLst>
                <a:ext uri="{FF2B5EF4-FFF2-40B4-BE49-F238E27FC236}">
                  <a16:creationId xmlns:a16="http://schemas.microsoft.com/office/drawing/2014/main" id="{FBA1690F-A6AE-459C-9293-DB8460153F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710" y="5901048"/>
              <a:ext cx="893494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FF0000"/>
                  </a:solidFill>
                </a:rPr>
                <a:t>Viele dezentral agierende Bürger- und Kommunalgesellschaften übernehmen den Energiemarkt  </a:t>
              </a:r>
            </a:p>
          </p:txBody>
        </p:sp>
      </p:grpSp>
      <p:sp>
        <p:nvSpPr>
          <p:cNvPr id="2" name="Rectangle 4">
            <a:extLst>
              <a:ext uri="{FF2B5EF4-FFF2-40B4-BE49-F238E27FC236}">
                <a16:creationId xmlns:a16="http://schemas.microsoft.com/office/drawing/2014/main" id="{91F13172-1B8D-43EF-AF4A-982CC54F5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4021"/>
            <a:ext cx="99060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Bürger- und kommunale Gesellschaften erhöhen die Akzeptanz der Energieversorger </a:t>
            </a:r>
          </a:p>
        </p:txBody>
      </p:sp>
    </p:spTree>
    <p:extLst>
      <p:ext uri="{BB962C8B-B14F-4D97-AF65-F5344CB8AC3E}">
        <p14:creationId xmlns:p14="http://schemas.microsoft.com/office/powerpoint/2010/main" val="184909648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Faire Projekte für Erneuerbare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am Beispiel des Windparks </a:t>
            </a:r>
            <a:r>
              <a:rPr lang="de-DE" altLang="de-DE" dirty="0" err="1">
                <a:solidFill>
                  <a:schemeClr val="bg1"/>
                </a:solidFill>
              </a:rPr>
              <a:t>Freckenfeld</a:t>
            </a:r>
            <a:endParaRPr lang="de-DE" altLang="de-DE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00B48BEE-475A-4FE1-A22B-3C1B86D02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2" r="7957"/>
          <a:stretch/>
        </p:blipFill>
        <p:spPr>
          <a:xfrm>
            <a:off x="20963" y="808024"/>
            <a:ext cx="7341371" cy="492000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256D82F-7FF6-49DF-879E-B0746BC8B974}"/>
              </a:ext>
            </a:extLst>
          </p:cNvPr>
          <p:cNvSpPr txBox="1"/>
          <p:nvPr/>
        </p:nvSpPr>
        <p:spPr>
          <a:xfrm>
            <a:off x="7488002" y="2434633"/>
            <a:ext cx="24224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E-Vergütung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- je kWh: 7 €ct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- Windpark *): 3.273.000 €/a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- je WKA *): 546.000 €/a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FECE56F-E07E-49E9-9119-27F7B5AC8344}"/>
              </a:ext>
            </a:extLst>
          </p:cNvPr>
          <p:cNvSpPr txBox="1"/>
          <p:nvPr/>
        </p:nvSpPr>
        <p:spPr>
          <a:xfrm>
            <a:off x="7488002" y="1385137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Leistung: 19,8 MW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2AE0647-9CBB-45BB-A242-83DC1AAD8F30}"/>
              </a:ext>
            </a:extLst>
          </p:cNvPr>
          <p:cNvSpPr txBox="1"/>
          <p:nvPr/>
        </p:nvSpPr>
        <p:spPr>
          <a:xfrm>
            <a:off x="7488002" y="2028239"/>
            <a:ext cx="2215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Volllaststunden *): 2362 h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FCF4CF3-4487-4F7B-AFAF-19796127DEFD}"/>
              </a:ext>
            </a:extLst>
          </p:cNvPr>
          <p:cNvSpPr txBox="1"/>
          <p:nvPr/>
        </p:nvSpPr>
        <p:spPr>
          <a:xfrm>
            <a:off x="7488002" y="808024"/>
            <a:ext cx="1311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Eigner: EnBW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61B62C9-E813-43E3-88CE-3EB6663A1849}"/>
              </a:ext>
            </a:extLst>
          </p:cNvPr>
          <p:cNvSpPr txBox="1"/>
          <p:nvPr/>
        </p:nvSpPr>
        <p:spPr>
          <a:xfrm>
            <a:off x="7488002" y="1091867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6x </a:t>
            </a:r>
            <a:r>
              <a:rPr lang="de-DE" sz="1400" dirty="0" err="1">
                <a:solidFill>
                  <a:srgbClr val="3333FF"/>
                </a:solidFill>
              </a:rPr>
              <a:t>Nordex</a:t>
            </a:r>
            <a:r>
              <a:rPr lang="de-DE" sz="1400" dirty="0">
                <a:solidFill>
                  <a:srgbClr val="3333FF"/>
                </a:solidFill>
              </a:rPr>
              <a:t> N 131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DD40F75-CA1E-4576-802B-5BAE33D86E86}"/>
              </a:ext>
            </a:extLst>
          </p:cNvPr>
          <p:cNvSpPr txBox="1"/>
          <p:nvPr/>
        </p:nvSpPr>
        <p:spPr>
          <a:xfrm>
            <a:off x="7488002" y="3449649"/>
            <a:ext cx="22525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Pachterträge/WKA (€/a)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- Eigentümer: ca. 20.000 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- Ortsgemeinde: ca. 6.000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B41D056-9EEF-4CD4-A994-4DCF0FC4B01A}"/>
              </a:ext>
            </a:extLst>
          </p:cNvPr>
          <p:cNvSpPr txBox="1"/>
          <p:nvPr/>
        </p:nvSpPr>
        <p:spPr>
          <a:xfrm>
            <a:off x="7488002" y="4183233"/>
            <a:ext cx="18774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Verbrauchte 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landwirtschaftliche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Fläche/WKA: 0,42 ha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FF570B5-CD4B-4A6B-9BAE-AD9448A604C8}"/>
              </a:ext>
            </a:extLst>
          </p:cNvPr>
          <p:cNvSpPr txBox="1"/>
          <p:nvPr/>
        </p:nvSpPr>
        <p:spPr>
          <a:xfrm>
            <a:off x="7488002" y="4888538"/>
            <a:ext cx="22650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Entgangener landwirtschaftlicher.</a:t>
            </a:r>
          </a:p>
          <a:p>
            <a:r>
              <a:rPr lang="de-DE" sz="1400" dirty="0">
                <a:solidFill>
                  <a:srgbClr val="3333FF"/>
                </a:solidFill>
              </a:rPr>
              <a:t>Umsatz/WKA: 600 €/a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2911E5F-0C6D-4967-8505-290DF0361DBC}"/>
              </a:ext>
            </a:extLst>
          </p:cNvPr>
          <p:cNvGrpSpPr/>
          <p:nvPr/>
        </p:nvGrpSpPr>
        <p:grpSpPr>
          <a:xfrm>
            <a:off x="0" y="1113643"/>
            <a:ext cx="9906000" cy="5095026"/>
            <a:chOff x="0" y="1113643"/>
            <a:chExt cx="9906000" cy="5095026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E53EF1E9-C13B-46C5-8B10-9933DEED277B}"/>
                </a:ext>
              </a:extLst>
            </p:cNvPr>
            <p:cNvSpPr/>
            <p:nvPr/>
          </p:nvSpPr>
          <p:spPr bwMode="auto">
            <a:xfrm>
              <a:off x="461543" y="1113643"/>
              <a:ext cx="5873269" cy="431340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69E0BBCD-D716-4037-8E7B-D5C9A0F0F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804189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b="1" dirty="0">
                  <a:solidFill>
                    <a:srgbClr val="3333FF"/>
                  </a:solidFill>
                </a:rPr>
                <a:t>Faire Teilhabe der anliegenden Gemeinden erhöht die Akzeptanz für die Erneuerbaren!</a:t>
              </a: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916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Der „Solidarpakt“ in der VG-Rheinböllen sollte als Vorbild dienen!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1466115-E656-4EF5-B933-D1E85A9C37D9}"/>
              </a:ext>
            </a:extLst>
          </p:cNvPr>
          <p:cNvGrpSpPr/>
          <p:nvPr/>
        </p:nvGrpSpPr>
        <p:grpSpPr>
          <a:xfrm>
            <a:off x="7488002" y="1772677"/>
            <a:ext cx="2284600" cy="4112693"/>
            <a:chOff x="7619980" y="1772677"/>
            <a:chExt cx="2284600" cy="4112693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DC3086A-43C8-4813-A5D6-16C29FB3208D}"/>
                </a:ext>
              </a:extLst>
            </p:cNvPr>
            <p:cNvSpPr txBox="1"/>
            <p:nvPr/>
          </p:nvSpPr>
          <p:spPr>
            <a:xfrm>
              <a:off x="7619980" y="1772677"/>
              <a:ext cx="2284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Erzeugung *): 46,8 </a:t>
              </a:r>
              <a:r>
                <a:rPr lang="de-DE" sz="1400" dirty="0" err="1">
                  <a:solidFill>
                    <a:srgbClr val="3333FF"/>
                  </a:solidFill>
                </a:rPr>
                <a:t>GWh</a:t>
              </a:r>
              <a:r>
                <a:rPr lang="de-DE" sz="1400" dirty="0">
                  <a:solidFill>
                    <a:srgbClr val="3333FF"/>
                  </a:solidFill>
                </a:rPr>
                <a:t>/a</a:t>
              </a: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97B1E3F9-1FCB-41EB-AA11-26D08B5D100F}"/>
                </a:ext>
              </a:extLst>
            </p:cNvPr>
            <p:cNvSpPr txBox="1"/>
            <p:nvPr/>
          </p:nvSpPr>
          <p:spPr>
            <a:xfrm>
              <a:off x="9073648" y="5577593"/>
              <a:ext cx="76174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*)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891208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2" grpId="0"/>
      <p:bldP spid="23" grpId="0"/>
      <p:bldP spid="24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lipse 18">
            <a:extLst>
              <a:ext uri="{FF2B5EF4-FFF2-40B4-BE49-F238E27FC236}">
                <a16:creationId xmlns:a16="http://schemas.microsoft.com/office/drawing/2014/main" id="{08338586-D84B-44D6-BE6E-1B65B5BD2FF4}"/>
              </a:ext>
            </a:extLst>
          </p:cNvPr>
          <p:cNvSpPr/>
          <p:nvPr/>
        </p:nvSpPr>
        <p:spPr bwMode="auto">
          <a:xfrm>
            <a:off x="613305" y="1107363"/>
            <a:ext cx="8029954" cy="4925138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EA0FBD13-4D0C-46B5-BB93-EEDE4E184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Sektorkopplung</a:t>
            </a:r>
            <a:r>
              <a:rPr lang="de-DE" altLang="de-DE" sz="2000" dirty="0">
                <a:solidFill>
                  <a:schemeClr val="bg1"/>
                </a:solidFill>
              </a:rPr>
              <a:t>: das virtuelle Kraftwerk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B5D672-0A7C-475C-A92B-1ADBD5C19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94" y="1597333"/>
            <a:ext cx="861915" cy="861915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65D2E25C-E779-4E4A-A491-6136F5912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42" y="4380723"/>
            <a:ext cx="861915" cy="861915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F5407845-2FB0-40B8-ACAC-1A8C8008E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61" y="1235257"/>
            <a:ext cx="861915" cy="861915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B9BB8DA0-640D-49F8-97D6-3D4238499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48" y="5117767"/>
            <a:ext cx="861915" cy="861915"/>
          </a:xfrm>
          <a:prstGeom prst="rect">
            <a:avLst/>
          </a:prstGeom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123095A2-01B2-47C2-9D7B-E74106CF973D}"/>
              </a:ext>
            </a:extLst>
          </p:cNvPr>
          <p:cNvCxnSpPr/>
          <p:nvPr/>
        </p:nvCxnSpPr>
        <p:spPr bwMode="auto">
          <a:xfrm>
            <a:off x="513184" y="1472116"/>
            <a:ext cx="0" cy="41845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D064E636-D4CB-4A05-A3E3-1E4A3DF2C8F0}"/>
              </a:ext>
            </a:extLst>
          </p:cNvPr>
          <p:cNvSpPr txBox="1"/>
          <p:nvPr/>
        </p:nvSpPr>
        <p:spPr>
          <a:xfrm>
            <a:off x="137442" y="5650912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Strom-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13B7220C-009C-49D2-9C9D-0B3297631023}"/>
              </a:ext>
            </a:extLst>
          </p:cNvPr>
          <p:cNvCxnSpPr/>
          <p:nvPr/>
        </p:nvCxnSpPr>
        <p:spPr bwMode="auto">
          <a:xfrm>
            <a:off x="560410" y="2206405"/>
            <a:ext cx="1949341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033CB21B-CBEE-4D73-9547-4251B6D57055}"/>
              </a:ext>
            </a:extLst>
          </p:cNvPr>
          <p:cNvGrpSpPr/>
          <p:nvPr/>
        </p:nvGrpSpPr>
        <p:grpSpPr>
          <a:xfrm>
            <a:off x="560410" y="2206405"/>
            <a:ext cx="8690571" cy="4129007"/>
            <a:chOff x="560410" y="2206405"/>
            <a:chExt cx="8690571" cy="4129007"/>
          </a:xfrm>
        </p:grpSpPr>
        <p:cxnSp>
          <p:nvCxnSpPr>
            <p:cNvPr id="97" name="Gerader Verbinder 96">
              <a:extLst>
                <a:ext uri="{FF2B5EF4-FFF2-40B4-BE49-F238E27FC236}">
                  <a16:creationId xmlns:a16="http://schemas.microsoft.com/office/drawing/2014/main" id="{469D3F63-FA7F-4317-BEEA-4CE8B31FB58F}"/>
                </a:ext>
              </a:extLst>
            </p:cNvPr>
            <p:cNvCxnSpPr/>
            <p:nvPr/>
          </p:nvCxnSpPr>
          <p:spPr bwMode="auto">
            <a:xfrm>
              <a:off x="8793163" y="2206405"/>
              <a:ext cx="0" cy="3457277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6" name="Textfeld 135">
              <a:extLst>
                <a:ext uri="{FF2B5EF4-FFF2-40B4-BE49-F238E27FC236}">
                  <a16:creationId xmlns:a16="http://schemas.microsoft.com/office/drawing/2014/main" id="{56FEA781-4070-45DF-9DF9-4FE225FFE945}"/>
                </a:ext>
              </a:extLst>
            </p:cNvPr>
            <p:cNvSpPr txBox="1"/>
            <p:nvPr/>
          </p:nvSpPr>
          <p:spPr>
            <a:xfrm>
              <a:off x="8335345" y="5750637"/>
              <a:ext cx="9156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Wärme-</a:t>
              </a:r>
              <a:br>
                <a:rPr lang="de-DE" sz="1600" dirty="0"/>
              </a:br>
              <a:r>
                <a:rPr lang="de-DE" sz="1600" dirty="0"/>
                <a:t>netz</a:t>
              </a:r>
            </a:p>
          </p:txBody>
        </p:sp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0724DACD-2045-4E8D-85AC-5625CD8111B4}"/>
                </a:ext>
              </a:extLst>
            </p:cNvPr>
            <p:cNvGrpSpPr/>
            <p:nvPr/>
          </p:nvGrpSpPr>
          <p:grpSpPr>
            <a:xfrm>
              <a:off x="560410" y="3313682"/>
              <a:ext cx="8232753" cy="1356399"/>
              <a:chOff x="560410" y="3313682"/>
              <a:chExt cx="8232753" cy="1356399"/>
            </a:xfrm>
          </p:grpSpPr>
          <p:pic>
            <p:nvPicPr>
              <p:cNvPr id="15" name="Grafik 14" descr="Ein Bild, das Tisch, weiß, Mann, Boot enthält.&#10;&#10;Automatisch generierte Beschreibung">
                <a:extLst>
                  <a:ext uri="{FF2B5EF4-FFF2-40B4-BE49-F238E27FC236}">
                    <a16:creationId xmlns:a16="http://schemas.microsoft.com/office/drawing/2014/main" id="{F37D31D6-0335-4B06-96EA-6F3F96D8A4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93147" y="3615816"/>
                <a:ext cx="1050083" cy="709389"/>
              </a:xfrm>
              <a:prstGeom prst="rect">
                <a:avLst/>
              </a:prstGeom>
            </p:spPr>
          </p:pic>
          <p:cxnSp>
            <p:nvCxnSpPr>
              <p:cNvPr id="114" name="Gerade Verbindung mit Pfeil 113">
                <a:extLst>
                  <a:ext uri="{FF2B5EF4-FFF2-40B4-BE49-F238E27FC236}">
                    <a16:creationId xmlns:a16="http://schemas.microsoft.com/office/drawing/2014/main" id="{78769C6C-ADB4-4BF7-82C4-6810543BC447}"/>
                  </a:ext>
                </a:extLst>
              </p:cNvPr>
              <p:cNvCxnSpPr/>
              <p:nvPr/>
            </p:nvCxnSpPr>
            <p:spPr bwMode="auto">
              <a:xfrm>
                <a:off x="8243230" y="3970510"/>
                <a:ext cx="549933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Gerade Verbindung mit Pfeil 42">
                <a:extLst>
                  <a:ext uri="{FF2B5EF4-FFF2-40B4-BE49-F238E27FC236}">
                    <a16:creationId xmlns:a16="http://schemas.microsoft.com/office/drawing/2014/main" id="{04B3C3AA-3BCF-4F32-AC65-BCE925DB3F41}"/>
                  </a:ext>
                </a:extLst>
              </p:cNvPr>
              <p:cNvCxnSpPr/>
              <p:nvPr/>
            </p:nvCxnSpPr>
            <p:spPr bwMode="auto">
              <a:xfrm>
                <a:off x="7718188" y="3313682"/>
                <a:ext cx="0" cy="257733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7" name="Gerade Verbindung mit Pfeil 136">
                <a:extLst>
                  <a:ext uri="{FF2B5EF4-FFF2-40B4-BE49-F238E27FC236}">
                    <a16:creationId xmlns:a16="http://schemas.microsoft.com/office/drawing/2014/main" id="{17A82E73-B600-4799-AE6E-FBBDB833C844}"/>
                  </a:ext>
                </a:extLst>
              </p:cNvPr>
              <p:cNvCxnSpPr/>
              <p:nvPr/>
            </p:nvCxnSpPr>
            <p:spPr bwMode="auto">
              <a:xfrm>
                <a:off x="560410" y="4161664"/>
                <a:ext cx="6632737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4" name="Textfeld 143">
                <a:extLst>
                  <a:ext uri="{FF2B5EF4-FFF2-40B4-BE49-F238E27FC236}">
                    <a16:creationId xmlns:a16="http://schemas.microsoft.com/office/drawing/2014/main" id="{93B437A0-713D-4B85-B6A8-38E0209E5FD9}"/>
                  </a:ext>
                </a:extLst>
              </p:cNvPr>
              <p:cNvSpPr txBox="1"/>
              <p:nvPr/>
            </p:nvSpPr>
            <p:spPr>
              <a:xfrm>
                <a:off x="7332690" y="4331527"/>
                <a:ext cx="7986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BHKW</a:t>
                </a:r>
              </a:p>
            </p:txBody>
          </p:sp>
        </p:grp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475AE4E-5068-4805-99AD-D9CB29AD9FFC}"/>
              </a:ext>
            </a:extLst>
          </p:cNvPr>
          <p:cNvGrpSpPr/>
          <p:nvPr/>
        </p:nvGrpSpPr>
        <p:grpSpPr>
          <a:xfrm>
            <a:off x="560410" y="2760323"/>
            <a:ext cx="6567046" cy="2435016"/>
            <a:chOff x="560410" y="2760323"/>
            <a:chExt cx="6567046" cy="2435016"/>
          </a:xfrm>
        </p:grpSpPr>
        <p:cxnSp>
          <p:nvCxnSpPr>
            <p:cNvPr id="106" name="Gerade Verbindung mit Pfeil 105">
              <a:extLst>
                <a:ext uri="{FF2B5EF4-FFF2-40B4-BE49-F238E27FC236}">
                  <a16:creationId xmlns:a16="http://schemas.microsoft.com/office/drawing/2014/main" id="{A489810B-A49C-4FE0-9088-9C804881A931}"/>
                </a:ext>
              </a:extLst>
            </p:cNvPr>
            <p:cNvCxnSpPr/>
            <p:nvPr/>
          </p:nvCxnSpPr>
          <p:spPr bwMode="auto">
            <a:xfrm>
              <a:off x="560410" y="3127159"/>
              <a:ext cx="56041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5C6CC788-21B7-4D59-9E86-F8376DED8E6C}"/>
                </a:ext>
              </a:extLst>
            </p:cNvPr>
            <p:cNvGrpSpPr/>
            <p:nvPr/>
          </p:nvGrpSpPr>
          <p:grpSpPr>
            <a:xfrm>
              <a:off x="1168746" y="2760323"/>
              <a:ext cx="5958710" cy="2435016"/>
              <a:chOff x="1168746" y="2760323"/>
              <a:chExt cx="5958710" cy="2435016"/>
            </a:xfrm>
          </p:grpSpPr>
          <p:grpSp>
            <p:nvGrpSpPr>
              <p:cNvPr id="59" name="Gruppieren 58">
                <a:extLst>
                  <a:ext uri="{FF2B5EF4-FFF2-40B4-BE49-F238E27FC236}">
                    <a16:creationId xmlns:a16="http://schemas.microsoft.com/office/drawing/2014/main" id="{BB06601E-7DBC-48A8-8C79-CE8B41FB4CFA}"/>
                  </a:ext>
                </a:extLst>
              </p:cNvPr>
              <p:cNvGrpSpPr/>
              <p:nvPr/>
            </p:nvGrpSpPr>
            <p:grpSpPr>
              <a:xfrm>
                <a:off x="1168746" y="2760323"/>
                <a:ext cx="5958710" cy="2435016"/>
                <a:chOff x="1168746" y="2760323"/>
                <a:chExt cx="5958710" cy="2435016"/>
              </a:xfrm>
            </p:grpSpPr>
            <p:pic>
              <p:nvPicPr>
                <p:cNvPr id="9" name="Grafik 8" descr="Ein Bild, das Text, Karte enthält.&#10;&#10;Automatisch generierte Beschreibung">
                  <a:extLst>
                    <a:ext uri="{FF2B5EF4-FFF2-40B4-BE49-F238E27FC236}">
                      <a16:creationId xmlns:a16="http://schemas.microsoft.com/office/drawing/2014/main" id="{E4A775F0-E2EF-4A81-A210-921D81CB5F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5510" r="52426" b="27211"/>
                <a:stretch/>
              </p:blipFill>
              <p:spPr>
                <a:xfrm>
                  <a:off x="2573311" y="4244780"/>
                  <a:ext cx="2047264" cy="743573"/>
                </a:xfrm>
                <a:prstGeom prst="rect">
                  <a:avLst/>
                </a:prstGeom>
              </p:spPr>
            </p:pic>
            <p:pic>
              <p:nvPicPr>
                <p:cNvPr id="85" name="Grafik 84" descr="Ein Bild, das Text, Karte enthält.&#10;&#10;Automatisch generierte Beschreibung">
                  <a:extLst>
                    <a:ext uri="{FF2B5EF4-FFF2-40B4-BE49-F238E27FC236}">
                      <a16:creationId xmlns:a16="http://schemas.microsoft.com/office/drawing/2014/main" id="{5CFDFC3C-A9BB-4F59-8313-E217393005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5510" r="52426" b="27211"/>
                <a:stretch/>
              </p:blipFill>
              <p:spPr>
                <a:xfrm>
                  <a:off x="5080192" y="4451766"/>
                  <a:ext cx="2047264" cy="743573"/>
                </a:xfrm>
                <a:prstGeom prst="rect">
                  <a:avLst/>
                </a:prstGeom>
              </p:spPr>
            </p:pic>
            <p:pic>
              <p:nvPicPr>
                <p:cNvPr id="87" name="Grafik 86" descr="Ein Bild, das Text, Karte enthält.&#10;&#10;Automatisch generierte Beschreibung">
                  <a:extLst>
                    <a:ext uri="{FF2B5EF4-FFF2-40B4-BE49-F238E27FC236}">
                      <a16:creationId xmlns:a16="http://schemas.microsoft.com/office/drawing/2014/main" id="{9F1413B2-7FF5-4F8C-A711-74A2E8EDE8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5510" r="52426" b="27211"/>
                <a:stretch/>
              </p:blipFill>
              <p:spPr>
                <a:xfrm>
                  <a:off x="1168746" y="2760323"/>
                  <a:ext cx="2047264" cy="743573"/>
                </a:xfrm>
                <a:prstGeom prst="rect">
                  <a:avLst/>
                </a:prstGeom>
              </p:spPr>
            </p:pic>
          </p:grpSp>
          <p:sp>
            <p:nvSpPr>
              <p:cNvPr id="146" name="Textfeld 145">
                <a:extLst>
                  <a:ext uri="{FF2B5EF4-FFF2-40B4-BE49-F238E27FC236}">
                    <a16:creationId xmlns:a16="http://schemas.microsoft.com/office/drawing/2014/main" id="{8E033068-BA86-4489-8FEB-D23472D703B6}"/>
                  </a:ext>
                </a:extLst>
              </p:cNvPr>
              <p:cNvSpPr txBox="1"/>
              <p:nvPr/>
            </p:nvSpPr>
            <p:spPr>
              <a:xfrm>
                <a:off x="1585992" y="3492280"/>
                <a:ext cx="11304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AGRO-PV</a:t>
                </a:r>
              </a:p>
            </p:txBody>
          </p:sp>
        </p:grp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75C2A78-F261-42CA-984E-CF84726F746C}"/>
              </a:ext>
            </a:extLst>
          </p:cNvPr>
          <p:cNvGrpSpPr/>
          <p:nvPr/>
        </p:nvGrpSpPr>
        <p:grpSpPr>
          <a:xfrm>
            <a:off x="5960883" y="852254"/>
            <a:ext cx="2886562" cy="1157446"/>
            <a:chOff x="5960883" y="852254"/>
            <a:chExt cx="2886562" cy="1157446"/>
          </a:xfrm>
        </p:grpSpPr>
        <p:pic>
          <p:nvPicPr>
            <p:cNvPr id="31" name="Grafik 30" descr="Ein Bild, das Spiel, Tisch, Raum enthält.&#10;&#10;Automatisch generierte Beschreibung">
              <a:extLst>
                <a:ext uri="{FF2B5EF4-FFF2-40B4-BE49-F238E27FC236}">
                  <a16:creationId xmlns:a16="http://schemas.microsoft.com/office/drawing/2014/main" id="{50FFADD5-D56E-4A6D-8F9B-957C4682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6750" y="884064"/>
              <a:ext cx="1132960" cy="847392"/>
            </a:xfrm>
            <a:prstGeom prst="rect">
              <a:avLst/>
            </a:prstGeom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37D22265-9D35-4A2B-A7AA-BDA1FB1F8FC4}"/>
                </a:ext>
              </a:extLst>
            </p:cNvPr>
            <p:cNvSpPr txBox="1"/>
            <p:nvPr/>
          </p:nvSpPr>
          <p:spPr>
            <a:xfrm>
              <a:off x="7684947" y="1671146"/>
              <a:ext cx="1162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Kläranlage</a:t>
              </a:r>
            </a:p>
          </p:txBody>
        </p:sp>
        <p:cxnSp>
          <p:nvCxnSpPr>
            <p:cNvPr id="52" name="Verbinder: gewinkelt 51">
              <a:extLst>
                <a:ext uri="{FF2B5EF4-FFF2-40B4-BE49-F238E27FC236}">
                  <a16:creationId xmlns:a16="http://schemas.microsoft.com/office/drawing/2014/main" id="{DD4DBE40-7A09-42C1-A3D2-5547A3805D44}"/>
                </a:ext>
              </a:extLst>
            </p:cNvPr>
            <p:cNvCxnSpPr/>
            <p:nvPr/>
          </p:nvCxnSpPr>
          <p:spPr bwMode="auto">
            <a:xfrm flipV="1">
              <a:off x="6118911" y="1237625"/>
              <a:ext cx="1557838" cy="164357"/>
            </a:xfrm>
            <a:prstGeom prst="bentConnector3">
              <a:avLst>
                <a:gd name="adj1" fmla="val 670"/>
              </a:avLst>
            </a:prstGeom>
            <a:solidFill>
              <a:srgbClr val="FF0000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5AB789DB-A45C-430A-90B5-C7FDFE212852}"/>
                </a:ext>
              </a:extLst>
            </p:cNvPr>
            <p:cNvSpPr txBox="1"/>
            <p:nvPr/>
          </p:nvSpPr>
          <p:spPr>
            <a:xfrm>
              <a:off x="5960883" y="852254"/>
              <a:ext cx="420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O</a:t>
              </a:r>
              <a:r>
                <a:rPr lang="de-DE" sz="16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2373014E-C567-48D9-A39A-16A9B218DEA1}"/>
              </a:ext>
            </a:extLst>
          </p:cNvPr>
          <p:cNvGrpSpPr/>
          <p:nvPr/>
        </p:nvGrpSpPr>
        <p:grpSpPr>
          <a:xfrm>
            <a:off x="3640152" y="1479148"/>
            <a:ext cx="6179187" cy="3993737"/>
            <a:chOff x="3640152" y="1479148"/>
            <a:chExt cx="6179187" cy="3993737"/>
          </a:xfrm>
        </p:grpSpPr>
        <p:cxnSp>
          <p:nvCxnSpPr>
            <p:cNvPr id="112" name="Gerade Verbindung mit Pfeil 111">
              <a:extLst>
                <a:ext uri="{FF2B5EF4-FFF2-40B4-BE49-F238E27FC236}">
                  <a16:creationId xmlns:a16="http://schemas.microsoft.com/office/drawing/2014/main" id="{92892277-696B-43B2-A5E8-3499987E1C1E}"/>
                </a:ext>
              </a:extLst>
            </p:cNvPr>
            <p:cNvCxnSpPr/>
            <p:nvPr/>
          </p:nvCxnSpPr>
          <p:spPr bwMode="auto">
            <a:xfrm>
              <a:off x="5279622" y="3262743"/>
              <a:ext cx="621745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66FF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92F4D86D-4618-4A60-B39C-17E6CF13B4C4}"/>
                </a:ext>
              </a:extLst>
            </p:cNvPr>
            <p:cNvGrpSpPr/>
            <p:nvPr/>
          </p:nvGrpSpPr>
          <p:grpSpPr>
            <a:xfrm>
              <a:off x="3640152" y="1479148"/>
              <a:ext cx="6179187" cy="3993737"/>
              <a:chOff x="3640152" y="1479148"/>
              <a:chExt cx="6179187" cy="3993737"/>
            </a:xfrm>
          </p:grpSpPr>
          <p:cxnSp>
            <p:nvCxnSpPr>
              <p:cNvPr id="96" name="Gerader Verbinder 95">
                <a:extLst>
                  <a:ext uri="{FF2B5EF4-FFF2-40B4-BE49-F238E27FC236}">
                    <a16:creationId xmlns:a16="http://schemas.microsoft.com/office/drawing/2014/main" id="{F2350257-4240-4F51-BDBB-9F9D0DF6643C}"/>
                  </a:ext>
                </a:extLst>
              </p:cNvPr>
              <p:cNvCxnSpPr/>
              <p:nvPr/>
            </p:nvCxnSpPr>
            <p:spPr bwMode="auto">
              <a:xfrm>
                <a:off x="9367934" y="1479148"/>
                <a:ext cx="0" cy="3332532"/>
              </a:xfrm>
              <a:prstGeom prst="line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9" name="Textfeld 98">
                <a:extLst>
                  <a:ext uri="{FF2B5EF4-FFF2-40B4-BE49-F238E27FC236}">
                    <a16:creationId xmlns:a16="http://schemas.microsoft.com/office/drawing/2014/main" id="{8E724D96-44C5-4143-90DD-8F159F6C242A}"/>
                  </a:ext>
                </a:extLst>
              </p:cNvPr>
              <p:cNvSpPr txBox="1"/>
              <p:nvPr/>
            </p:nvSpPr>
            <p:spPr>
              <a:xfrm>
                <a:off x="8916528" y="4888110"/>
                <a:ext cx="9028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/>
                  <a:t>Erdgas-</a:t>
                </a:r>
                <a:br>
                  <a:rPr lang="de-DE" sz="1600" dirty="0"/>
                </a:br>
                <a:r>
                  <a:rPr lang="de-DE" sz="1600" dirty="0"/>
                  <a:t>netz</a:t>
                </a:r>
              </a:p>
            </p:txBody>
          </p:sp>
          <p:grpSp>
            <p:nvGrpSpPr>
              <p:cNvPr id="61" name="Gruppieren 60">
                <a:extLst>
                  <a:ext uri="{FF2B5EF4-FFF2-40B4-BE49-F238E27FC236}">
                    <a16:creationId xmlns:a16="http://schemas.microsoft.com/office/drawing/2014/main" id="{631F408F-3355-4A49-BAFF-FF65E4966F20}"/>
                  </a:ext>
                </a:extLst>
              </p:cNvPr>
              <p:cNvGrpSpPr/>
              <p:nvPr/>
            </p:nvGrpSpPr>
            <p:grpSpPr>
              <a:xfrm>
                <a:off x="3640152" y="2300841"/>
                <a:ext cx="5702550" cy="1479165"/>
                <a:chOff x="3640152" y="2300841"/>
                <a:chExt cx="5702550" cy="1479165"/>
              </a:xfrm>
            </p:grpSpPr>
            <p:pic>
              <p:nvPicPr>
                <p:cNvPr id="11" name="Grafik 10" descr="Ein Bild, das drinnen, Tisch, sitzend, klein enthält.&#10;&#10;Automatisch generierte Beschreibung">
                  <a:extLst>
                    <a:ext uri="{FF2B5EF4-FFF2-40B4-BE49-F238E27FC236}">
                      <a16:creationId xmlns:a16="http://schemas.microsoft.com/office/drawing/2014/main" id="{024426AC-CCC9-4642-875E-8CABDA553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40152" y="2300841"/>
                  <a:ext cx="1611345" cy="1127942"/>
                </a:xfrm>
                <a:prstGeom prst="rect">
                  <a:avLst/>
                </a:prstGeom>
              </p:spPr>
            </p:pic>
            <p:cxnSp>
              <p:nvCxnSpPr>
                <p:cNvPr id="110" name="Gerade Verbindung mit Pfeil 109">
                  <a:extLst>
                    <a:ext uri="{FF2B5EF4-FFF2-40B4-BE49-F238E27FC236}">
                      <a16:creationId xmlns:a16="http://schemas.microsoft.com/office/drawing/2014/main" id="{5F79D8F5-DF01-4C12-8B76-BDCE737353DF}"/>
                    </a:ext>
                  </a:extLst>
                </p:cNvPr>
                <p:cNvCxnSpPr/>
                <p:nvPr/>
              </p:nvCxnSpPr>
              <p:spPr bwMode="auto">
                <a:xfrm>
                  <a:off x="5279622" y="2760323"/>
                  <a:ext cx="1815631" cy="38483"/>
                </a:xfrm>
                <a:prstGeom prst="straightConnector1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CC66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2" name="Zylinder 31">
                  <a:extLst>
                    <a:ext uri="{FF2B5EF4-FFF2-40B4-BE49-F238E27FC236}">
                      <a16:creationId xmlns:a16="http://schemas.microsoft.com/office/drawing/2014/main" id="{36EBF3A5-142E-4F8F-A05F-6F54206518BC}"/>
                    </a:ext>
                  </a:extLst>
                </p:cNvPr>
                <p:cNvSpPr/>
                <p:nvPr/>
              </p:nvSpPr>
              <p:spPr bwMode="auto">
                <a:xfrm rot="16200000">
                  <a:off x="7304218" y="2374670"/>
                  <a:ext cx="743573" cy="1134450"/>
                </a:xfrm>
                <a:prstGeom prst="can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132" name="Gerade Verbindung mit Pfeil 131">
                  <a:extLst>
                    <a:ext uri="{FF2B5EF4-FFF2-40B4-BE49-F238E27FC236}">
                      <a16:creationId xmlns:a16="http://schemas.microsoft.com/office/drawing/2014/main" id="{452C84E9-4DEC-45AB-956A-3FE74F2DCD5C}"/>
                    </a:ext>
                  </a:extLst>
                </p:cNvPr>
                <p:cNvCxnSpPr/>
                <p:nvPr/>
              </p:nvCxnSpPr>
              <p:spPr bwMode="auto">
                <a:xfrm>
                  <a:off x="8256756" y="2968451"/>
                  <a:ext cx="1085946" cy="36418"/>
                </a:xfrm>
                <a:prstGeom prst="straightConnector1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CC66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42" name="Textfeld 141">
                  <a:extLst>
                    <a:ext uri="{FF2B5EF4-FFF2-40B4-BE49-F238E27FC236}">
                      <a16:creationId xmlns:a16="http://schemas.microsoft.com/office/drawing/2014/main" id="{996058C6-E14C-4238-B326-22AD3B1AAE6E}"/>
                    </a:ext>
                  </a:extLst>
                </p:cNvPr>
                <p:cNvSpPr txBox="1"/>
                <p:nvPr/>
              </p:nvSpPr>
              <p:spPr>
                <a:xfrm>
                  <a:off x="3751133" y="3441452"/>
                  <a:ext cx="142378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/>
                    <a:t>Biogasanlage</a:t>
                  </a:r>
                </a:p>
              </p:txBody>
            </p:sp>
            <p:sp>
              <p:nvSpPr>
                <p:cNvPr id="145" name="Textfeld 144">
                  <a:extLst>
                    <a:ext uri="{FF2B5EF4-FFF2-40B4-BE49-F238E27FC236}">
                      <a16:creationId xmlns:a16="http://schemas.microsoft.com/office/drawing/2014/main" id="{21E9D0A5-9D7D-42C0-87A4-405DDD5E326B}"/>
                    </a:ext>
                  </a:extLst>
                </p:cNvPr>
                <p:cNvSpPr txBox="1"/>
                <p:nvPr/>
              </p:nvSpPr>
              <p:spPr>
                <a:xfrm>
                  <a:off x="7266736" y="2656054"/>
                  <a:ext cx="99257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/>
                    <a:t>Methan-</a:t>
                  </a:r>
                  <a:br>
                    <a:rPr lang="de-DE" sz="1600" dirty="0"/>
                  </a:br>
                  <a:r>
                    <a:rPr lang="de-DE" sz="1600" dirty="0"/>
                    <a:t>Speicher</a:t>
                  </a:r>
                </a:p>
              </p:txBody>
            </p:sp>
            <p:sp>
              <p:nvSpPr>
                <p:cNvPr id="56" name="Textfeld 55">
                  <a:extLst>
                    <a:ext uri="{FF2B5EF4-FFF2-40B4-BE49-F238E27FC236}">
                      <a16:creationId xmlns:a16="http://schemas.microsoft.com/office/drawing/2014/main" id="{08369F8B-124D-4F5D-8F65-DD7AF93F88B6}"/>
                    </a:ext>
                  </a:extLst>
                </p:cNvPr>
                <p:cNvSpPr txBox="1"/>
                <p:nvPr/>
              </p:nvSpPr>
              <p:spPr>
                <a:xfrm>
                  <a:off x="5271307" y="2734182"/>
                  <a:ext cx="55496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>
                      <a:solidFill>
                        <a:schemeClr val="accent2"/>
                      </a:solidFill>
                    </a:rPr>
                    <a:t>CH</a:t>
                  </a:r>
                  <a:r>
                    <a:rPr lang="de-DE" sz="1600" baseline="-25000" dirty="0">
                      <a:solidFill>
                        <a:schemeClr val="accent2"/>
                      </a:solidFill>
                    </a:rPr>
                    <a:t>4</a:t>
                  </a:r>
                </a:p>
              </p:txBody>
            </p:sp>
            <p:sp>
              <p:nvSpPr>
                <p:cNvPr id="158" name="Textfeld 157">
                  <a:extLst>
                    <a:ext uri="{FF2B5EF4-FFF2-40B4-BE49-F238E27FC236}">
                      <a16:creationId xmlns:a16="http://schemas.microsoft.com/office/drawing/2014/main" id="{C3717A6C-DA1F-4151-80C7-E1928EA2907A}"/>
                    </a:ext>
                  </a:extLst>
                </p:cNvPr>
                <p:cNvSpPr txBox="1"/>
                <p:nvPr/>
              </p:nvSpPr>
              <p:spPr>
                <a:xfrm>
                  <a:off x="5271307" y="3241496"/>
                  <a:ext cx="56778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>
                      <a:solidFill>
                        <a:schemeClr val="accent2"/>
                      </a:solidFill>
                    </a:rPr>
                    <a:t>CO</a:t>
                  </a:r>
                  <a:r>
                    <a:rPr lang="de-DE" sz="1600" baseline="-25000" dirty="0">
                      <a:solidFill>
                        <a:schemeClr val="accent2"/>
                      </a:solidFill>
                    </a:rPr>
                    <a:t>2</a:t>
                  </a:r>
                </a:p>
              </p:txBody>
            </p:sp>
          </p:grpSp>
        </p:grpSp>
      </p:grpSp>
      <p:sp>
        <p:nvSpPr>
          <p:cNvPr id="70" name="Textfeld 69">
            <a:extLst>
              <a:ext uri="{FF2B5EF4-FFF2-40B4-BE49-F238E27FC236}">
                <a16:creationId xmlns:a16="http://schemas.microsoft.com/office/drawing/2014/main" id="{726E9A9E-231C-4DA9-BE9B-F0D6637598B9}"/>
              </a:ext>
            </a:extLst>
          </p:cNvPr>
          <p:cNvSpPr txBox="1"/>
          <p:nvPr/>
        </p:nvSpPr>
        <p:spPr>
          <a:xfrm>
            <a:off x="1023447" y="1088970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Windpark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9071B52-8918-4E9D-9EEA-C731B3106592}"/>
              </a:ext>
            </a:extLst>
          </p:cNvPr>
          <p:cNvGrpSpPr/>
          <p:nvPr/>
        </p:nvGrpSpPr>
        <p:grpSpPr>
          <a:xfrm>
            <a:off x="4276826" y="1525500"/>
            <a:ext cx="5074562" cy="2452369"/>
            <a:chOff x="4276826" y="1525500"/>
            <a:chExt cx="5074562" cy="2452369"/>
          </a:xfrm>
        </p:grpSpPr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0C8C10FF-1511-480B-9C78-3AA78453385D}"/>
                </a:ext>
              </a:extLst>
            </p:cNvPr>
            <p:cNvSpPr txBox="1"/>
            <p:nvPr/>
          </p:nvSpPr>
          <p:spPr>
            <a:xfrm>
              <a:off x="6502838" y="3085891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CH</a:t>
              </a:r>
              <a:r>
                <a:rPr lang="de-DE" sz="1600" baseline="-25000" dirty="0">
                  <a:solidFill>
                    <a:schemeClr val="accent2"/>
                  </a:solidFill>
                </a:rPr>
                <a:t>4</a:t>
              </a:r>
            </a:p>
          </p:txBody>
        </p: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864ED82B-9594-49A2-B709-4A622AEE14A4}"/>
                </a:ext>
              </a:extLst>
            </p:cNvPr>
            <p:cNvGrpSpPr/>
            <p:nvPr/>
          </p:nvGrpSpPr>
          <p:grpSpPr>
            <a:xfrm>
              <a:off x="4276826" y="1525500"/>
              <a:ext cx="5074562" cy="2452369"/>
              <a:chOff x="4276826" y="1525500"/>
              <a:chExt cx="5074562" cy="2452369"/>
            </a:xfrm>
          </p:grpSpPr>
          <p:grpSp>
            <p:nvGrpSpPr>
              <p:cNvPr id="68" name="Gruppieren 67">
                <a:extLst>
                  <a:ext uri="{FF2B5EF4-FFF2-40B4-BE49-F238E27FC236}">
                    <a16:creationId xmlns:a16="http://schemas.microsoft.com/office/drawing/2014/main" id="{8A908953-9A40-4028-A34D-4ADB74C099A1}"/>
                  </a:ext>
                </a:extLst>
              </p:cNvPr>
              <p:cNvGrpSpPr/>
              <p:nvPr/>
            </p:nvGrpSpPr>
            <p:grpSpPr>
              <a:xfrm>
                <a:off x="4276826" y="1525500"/>
                <a:ext cx="3257585" cy="2452369"/>
                <a:chOff x="4276826" y="1525500"/>
                <a:chExt cx="3257585" cy="2452369"/>
              </a:xfrm>
            </p:grpSpPr>
            <p:cxnSp>
              <p:nvCxnSpPr>
                <p:cNvPr id="123" name="Gerade Verbindung mit Pfeil 122">
                  <a:extLst>
                    <a:ext uri="{FF2B5EF4-FFF2-40B4-BE49-F238E27FC236}">
                      <a16:creationId xmlns:a16="http://schemas.microsoft.com/office/drawing/2014/main" id="{D2ECBE46-5652-4AB7-82A4-BED063E789D5}"/>
                    </a:ext>
                  </a:extLst>
                </p:cNvPr>
                <p:cNvCxnSpPr/>
                <p:nvPr/>
              </p:nvCxnSpPr>
              <p:spPr bwMode="auto">
                <a:xfrm>
                  <a:off x="6469812" y="3120506"/>
                  <a:ext cx="638967" cy="21428"/>
                </a:xfrm>
                <a:prstGeom prst="straightConnector1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CC66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63" name="Gruppieren 62">
                  <a:extLst>
                    <a:ext uri="{FF2B5EF4-FFF2-40B4-BE49-F238E27FC236}">
                      <a16:creationId xmlns:a16="http://schemas.microsoft.com/office/drawing/2014/main" id="{27A3AE91-A848-43D6-9AA3-7F6639E91A7C}"/>
                    </a:ext>
                  </a:extLst>
                </p:cNvPr>
                <p:cNvGrpSpPr/>
                <p:nvPr/>
              </p:nvGrpSpPr>
              <p:grpSpPr>
                <a:xfrm>
                  <a:off x="4276826" y="1525500"/>
                  <a:ext cx="3257585" cy="2452369"/>
                  <a:chOff x="4276826" y="1525500"/>
                  <a:chExt cx="3257585" cy="2452369"/>
                </a:xfrm>
              </p:grpSpPr>
              <p:pic>
                <p:nvPicPr>
                  <p:cNvPr id="13" name="Grafik 12" descr="Ein Bild, das Screenshot enthält.&#10;&#10;Automatisch generierte Beschreibung">
                    <a:extLst>
                      <a:ext uri="{FF2B5EF4-FFF2-40B4-BE49-F238E27FC236}">
                        <a16:creationId xmlns:a16="http://schemas.microsoft.com/office/drawing/2014/main" id="{24943BAA-FE82-4D0A-9177-A50CC32BAF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538" t="78245" r="47277" b="6287"/>
                  <a:stretch/>
                </p:blipFill>
                <p:spPr>
                  <a:xfrm>
                    <a:off x="5564936" y="1525500"/>
                    <a:ext cx="1107951" cy="861915"/>
                  </a:xfrm>
                  <a:prstGeom prst="rect">
                    <a:avLst/>
                  </a:prstGeom>
                </p:spPr>
              </p:pic>
              <p:sp>
                <p:nvSpPr>
                  <p:cNvPr id="20" name="Zylinder 19">
                    <a:extLst>
                      <a:ext uri="{FF2B5EF4-FFF2-40B4-BE49-F238E27FC236}">
                        <a16:creationId xmlns:a16="http://schemas.microsoft.com/office/drawing/2014/main" id="{042A74E8-02D9-483D-88DF-92E115E73F6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01367" y="2917096"/>
                    <a:ext cx="539340" cy="737772"/>
                  </a:xfrm>
                  <a:prstGeom prst="can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cxnSp>
                <p:nvCxnSpPr>
                  <p:cNvPr id="108" name="Gerade Verbindung mit Pfeil 107">
                    <a:extLst>
                      <a:ext uri="{FF2B5EF4-FFF2-40B4-BE49-F238E27FC236}">
                        <a16:creationId xmlns:a16="http://schemas.microsoft.com/office/drawing/2014/main" id="{D168971C-E753-4A90-9AEC-89D5715061C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4276826" y="1956457"/>
                    <a:ext cx="1461501" cy="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43" name="Textfeld 142">
                    <a:extLst>
                      <a:ext uri="{FF2B5EF4-FFF2-40B4-BE49-F238E27FC236}">
                        <a16:creationId xmlns:a16="http://schemas.microsoft.com/office/drawing/2014/main" id="{BA045AC4-2A38-4C45-A1D2-596F069C1AFD}"/>
                      </a:ext>
                    </a:extLst>
                  </p:cNvPr>
                  <p:cNvSpPr txBox="1"/>
                  <p:nvPr/>
                </p:nvSpPr>
                <p:spPr>
                  <a:xfrm>
                    <a:off x="5432159" y="3639315"/>
                    <a:ext cx="158569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600" dirty="0"/>
                      <a:t>Methanisierung</a:t>
                    </a:r>
                  </a:p>
                </p:txBody>
              </p:sp>
              <p:sp>
                <p:nvSpPr>
                  <p:cNvPr id="151" name="Textfeld 150">
                    <a:extLst>
                      <a:ext uri="{FF2B5EF4-FFF2-40B4-BE49-F238E27FC236}">
                        <a16:creationId xmlns:a16="http://schemas.microsoft.com/office/drawing/2014/main" id="{937BB034-FC0A-44DC-BFD3-A0395A0D1A03}"/>
                      </a:ext>
                    </a:extLst>
                  </p:cNvPr>
                  <p:cNvSpPr txBox="1"/>
                  <p:nvPr/>
                </p:nvSpPr>
                <p:spPr>
                  <a:xfrm>
                    <a:off x="6642820" y="1740593"/>
                    <a:ext cx="891591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600" dirty="0"/>
                      <a:t>Elektro-</a:t>
                    </a:r>
                    <a:br>
                      <a:rPr lang="de-DE" sz="1600" dirty="0"/>
                    </a:br>
                    <a:r>
                      <a:rPr lang="de-DE" sz="1600" dirty="0" err="1"/>
                      <a:t>lyseur</a:t>
                    </a:r>
                    <a:endParaRPr lang="de-DE" sz="1600" dirty="0"/>
                  </a:p>
                </p:txBody>
              </p:sp>
              <p:cxnSp>
                <p:nvCxnSpPr>
                  <p:cNvPr id="58" name="Gerade Verbindung mit Pfeil 57">
                    <a:extLst>
                      <a:ext uri="{FF2B5EF4-FFF2-40B4-BE49-F238E27FC236}">
                        <a16:creationId xmlns:a16="http://schemas.microsoft.com/office/drawing/2014/main" id="{C528A357-3840-4FF6-9EF2-988C18E9F285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167551" y="2387415"/>
                    <a:ext cx="1" cy="477397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61" name="Textfeld 160">
                    <a:extLst>
                      <a:ext uri="{FF2B5EF4-FFF2-40B4-BE49-F238E27FC236}">
                        <a16:creationId xmlns:a16="http://schemas.microsoft.com/office/drawing/2014/main" id="{56193955-26C9-44B3-B064-82033A23E485}"/>
                      </a:ext>
                    </a:extLst>
                  </p:cNvPr>
                  <p:cNvSpPr txBox="1"/>
                  <p:nvPr/>
                </p:nvSpPr>
                <p:spPr>
                  <a:xfrm>
                    <a:off x="5785044" y="2315607"/>
                    <a:ext cx="40748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600" dirty="0">
                        <a:solidFill>
                          <a:schemeClr val="accent2"/>
                        </a:solidFill>
                      </a:rPr>
                      <a:t>H</a:t>
                    </a:r>
                    <a:r>
                      <a:rPr lang="de-DE" sz="1600" baseline="-25000" dirty="0">
                        <a:solidFill>
                          <a:schemeClr val="accent2"/>
                        </a:solidFill>
                      </a:rPr>
                      <a:t>2</a:t>
                    </a:r>
                  </a:p>
                </p:txBody>
              </p:sp>
            </p:grpSp>
          </p:grpSp>
          <p:cxnSp>
            <p:nvCxnSpPr>
              <p:cNvPr id="72" name="Gerade Verbindung mit Pfeil 71">
                <a:extLst>
                  <a:ext uri="{FF2B5EF4-FFF2-40B4-BE49-F238E27FC236}">
                    <a16:creationId xmlns:a16="http://schemas.microsoft.com/office/drawing/2014/main" id="{A27C109A-89EE-4C8F-A42B-7D3E073300F3}"/>
                  </a:ext>
                </a:extLst>
              </p:cNvPr>
              <p:cNvCxnSpPr/>
              <p:nvPr/>
            </p:nvCxnSpPr>
            <p:spPr bwMode="auto">
              <a:xfrm>
                <a:off x="6164895" y="2455691"/>
                <a:ext cx="3186493" cy="67539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FF00"/>
                </a:solidFill>
                <a:prstDash val="dash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6032500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 err="1">
                <a:solidFill>
                  <a:srgbClr val="3333FF"/>
                </a:solidFill>
              </a:rPr>
              <a:t>Sektorkopplung</a:t>
            </a:r>
            <a:r>
              <a:rPr lang="de-DE" altLang="de-DE" sz="1800" b="1" dirty="0">
                <a:solidFill>
                  <a:srgbClr val="3333FF"/>
                </a:solidFill>
              </a:rPr>
              <a:t>: Eine autarke Zelle mit Grundlastfähigkeit</a:t>
            </a:r>
            <a:endParaRPr lang="de-DE" altLang="de-DE" sz="1800" b="1" i="1" dirty="0">
              <a:solidFill>
                <a:srgbClr val="3333FF"/>
              </a:solidFill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CF68F9C-3AFC-4065-9D70-925D393135A7}"/>
              </a:ext>
            </a:extLst>
          </p:cNvPr>
          <p:cNvGrpSpPr/>
          <p:nvPr/>
        </p:nvGrpSpPr>
        <p:grpSpPr>
          <a:xfrm>
            <a:off x="2781899" y="1322678"/>
            <a:ext cx="1873642" cy="4559145"/>
            <a:chOff x="2781899" y="1322678"/>
            <a:chExt cx="1873642" cy="4559145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B9C62D9-487E-468C-8E43-60145E1ECE8B}"/>
                </a:ext>
              </a:extLst>
            </p:cNvPr>
            <p:cNvGrpSpPr/>
            <p:nvPr/>
          </p:nvGrpSpPr>
          <p:grpSpPr>
            <a:xfrm>
              <a:off x="2781899" y="1322678"/>
              <a:ext cx="1266693" cy="819437"/>
              <a:chOff x="2781899" y="1322678"/>
              <a:chExt cx="1266693" cy="819437"/>
            </a:xfrm>
          </p:grpSpPr>
          <p:pic>
            <p:nvPicPr>
              <p:cNvPr id="7" name="Grafik 6" descr="Ein Bild, das Essen enthält.&#10;&#10;Automatisch generierte Beschreibung">
                <a:extLst>
                  <a:ext uri="{FF2B5EF4-FFF2-40B4-BE49-F238E27FC236}">
                    <a16:creationId xmlns:a16="http://schemas.microsoft.com/office/drawing/2014/main" id="{A816F608-0985-4147-BFBD-8D165CFBB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668"/>
              <a:stretch/>
            </p:blipFill>
            <p:spPr>
              <a:xfrm>
                <a:off x="2883280" y="1621700"/>
                <a:ext cx="1048819" cy="520415"/>
              </a:xfrm>
              <a:prstGeom prst="rect">
                <a:avLst/>
              </a:prstGeom>
            </p:spPr>
          </p:pic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3FAD0203-5281-44C8-9DC5-378B872B3AD6}"/>
                  </a:ext>
                </a:extLst>
              </p:cNvPr>
              <p:cNvSpPr txBox="1"/>
              <p:nvPr/>
            </p:nvSpPr>
            <p:spPr>
              <a:xfrm>
                <a:off x="2781899" y="1322678"/>
                <a:ext cx="12666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Biotop-Insel</a:t>
                </a:r>
              </a:p>
            </p:txBody>
          </p:sp>
        </p:grpSp>
        <p:pic>
          <p:nvPicPr>
            <p:cNvPr id="73" name="Grafik 72" descr="Ein Bild, das Essen enthält.&#10;&#10;Automatisch generierte Beschreibung">
              <a:extLst>
                <a:ext uri="{FF2B5EF4-FFF2-40B4-BE49-F238E27FC236}">
                  <a16:creationId xmlns:a16="http://schemas.microsoft.com/office/drawing/2014/main" id="{F2E0CFBC-51DE-47C2-98FA-6583A8E49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68"/>
            <a:stretch/>
          </p:blipFill>
          <p:spPr>
            <a:xfrm>
              <a:off x="3606722" y="5361408"/>
              <a:ext cx="1048819" cy="5204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265443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6AF8FFA-6F5C-43A9-AA9E-46D2C982F938}"/>
              </a:ext>
            </a:extLst>
          </p:cNvPr>
          <p:cNvSpPr/>
          <p:nvPr/>
        </p:nvSpPr>
        <p:spPr bwMode="auto">
          <a:xfrm>
            <a:off x="0" y="783771"/>
            <a:ext cx="9906000" cy="511738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EA0FBD13-4D0C-46B5-BB93-EEDE4E184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4366"/>
            <a:ext cx="7464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Energiewabe: räumlich abgegrenzte Energie-Region</a:t>
            </a:r>
          </a:p>
        </p:txBody>
      </p:sp>
      <p:pic>
        <p:nvPicPr>
          <p:cNvPr id="7" name="Grafik 6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891E62F9-316F-47CC-A897-8C87E92FD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" y="783771"/>
            <a:ext cx="7897193" cy="5117381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6844"/>
            <a:ext cx="9906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Energiewabennetz: möglichst autark </a:t>
            </a:r>
            <a:r>
              <a:rPr lang="de-DE" altLang="de-DE" sz="1800" b="1" u="sng" dirty="0">
                <a:solidFill>
                  <a:srgbClr val="3333FF"/>
                </a:solidFill>
              </a:rPr>
              <a:t>und</a:t>
            </a:r>
            <a:r>
              <a:rPr lang="de-DE" altLang="de-DE" sz="1800" b="1" dirty="0">
                <a:solidFill>
                  <a:srgbClr val="3333FF"/>
                </a:solidFill>
              </a:rPr>
              <a:t> bei Bedarf solidarisch –</a:t>
            </a:r>
          </a:p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eine umsetzbare Vision für Deutschland, Europa  und die Welt!</a:t>
            </a:r>
            <a:endParaRPr lang="de-DE" altLang="de-DE" sz="1800" b="1" i="1" dirty="0">
              <a:solidFill>
                <a:srgbClr val="3333FF"/>
              </a:solidFill>
            </a:endParaRPr>
          </a:p>
        </p:txBody>
      </p:sp>
      <p:pic>
        <p:nvPicPr>
          <p:cNvPr id="10" name="Grafik 9" descr="Ein Bild, das Wabe enthält.&#10;&#10;Automatisch generierte Beschreibung">
            <a:extLst>
              <a:ext uri="{FF2B5EF4-FFF2-40B4-BE49-F238E27FC236}">
                <a16:creationId xmlns:a16="http://schemas.microsoft.com/office/drawing/2014/main" id="{7ED7C097-4D8C-4113-8935-A9A77503B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36" y="3429000"/>
            <a:ext cx="2849636" cy="2472152"/>
          </a:xfrm>
          <a:prstGeom prst="rect">
            <a:avLst/>
          </a:prstGeom>
        </p:spPr>
      </p:pic>
      <p:sp>
        <p:nvSpPr>
          <p:cNvPr id="73" name="Text Box 5">
            <a:extLst>
              <a:ext uri="{FF2B5EF4-FFF2-40B4-BE49-F238E27FC236}">
                <a16:creationId xmlns:a16="http://schemas.microsoft.com/office/drawing/2014/main" id="{945D0B21-FBDF-459B-BE65-28FC0A1BD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23" y="5472089"/>
            <a:ext cx="2276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</a:t>
            </a:r>
            <a:r>
              <a:rPr lang="de-DE" altLang="de-DE" sz="1200" dirty="0" err="1"/>
              <a:t>EnergiewabenGR</a:t>
            </a:r>
            <a:endParaRPr lang="de-DE" altLang="de-DE" sz="1200" dirty="0"/>
          </a:p>
          <a:p>
            <a:r>
              <a:rPr lang="de-DE" sz="1200" dirty="0"/>
              <a:t>www.energiewaben-gr.eu/Projekt</a:t>
            </a:r>
            <a:endParaRPr lang="en-US" altLang="de-DE" sz="1200" dirty="0"/>
          </a:p>
        </p:txBody>
      </p:sp>
    </p:spTree>
    <p:extLst>
      <p:ext uri="{BB962C8B-B14F-4D97-AF65-F5344CB8AC3E}">
        <p14:creationId xmlns:p14="http://schemas.microsoft.com/office/powerpoint/2010/main" val="60457788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uppieren 137">
            <a:extLst>
              <a:ext uri="{FF2B5EF4-FFF2-40B4-BE49-F238E27FC236}">
                <a16:creationId xmlns:a16="http://schemas.microsoft.com/office/drawing/2014/main" id="{FBADE757-4273-40C2-BDD8-11A8AFCCDA9A}"/>
              </a:ext>
            </a:extLst>
          </p:cNvPr>
          <p:cNvGrpSpPr/>
          <p:nvPr/>
        </p:nvGrpSpPr>
        <p:grpSpPr>
          <a:xfrm>
            <a:off x="0" y="2377788"/>
            <a:ext cx="9905998" cy="3809634"/>
            <a:chOff x="0" y="2377788"/>
            <a:chExt cx="9905998" cy="3809634"/>
          </a:xfrm>
        </p:grpSpPr>
        <p:sp>
          <p:nvSpPr>
            <p:cNvPr id="137" name="Rechteck 136">
              <a:extLst>
                <a:ext uri="{FF2B5EF4-FFF2-40B4-BE49-F238E27FC236}">
                  <a16:creationId xmlns:a16="http://schemas.microsoft.com/office/drawing/2014/main" id="{557DE151-B4B4-4B5A-9478-B20B58394E4E}"/>
                </a:ext>
              </a:extLst>
            </p:cNvPr>
            <p:cNvSpPr/>
            <p:nvPr/>
          </p:nvSpPr>
          <p:spPr bwMode="auto">
            <a:xfrm>
              <a:off x="0" y="2377788"/>
              <a:ext cx="9905998" cy="38096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2673E69-4151-4A6C-BF49-4BCBFB841419}"/>
                </a:ext>
              </a:extLst>
            </p:cNvPr>
            <p:cNvSpPr txBox="1"/>
            <p:nvPr/>
          </p:nvSpPr>
          <p:spPr>
            <a:xfrm>
              <a:off x="0" y="3438218"/>
              <a:ext cx="153920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städtischer/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ländlicher</a:t>
              </a:r>
            </a:p>
            <a:p>
              <a:r>
                <a:rPr lang="de-DE" sz="1600" dirty="0">
                  <a:solidFill>
                    <a:srgbClr val="3333FF"/>
                  </a:solidFill>
                </a:rPr>
                <a:t>Bereich mit</a:t>
              </a:r>
            </a:p>
            <a:p>
              <a:r>
                <a:rPr lang="de-DE" sz="1600" dirty="0">
                  <a:solidFill>
                    <a:srgbClr val="3333FF"/>
                  </a:solidFill>
                </a:rPr>
                <a:t>Zentralheizung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(ÖL/Erdgas)</a:t>
              </a:r>
            </a:p>
          </p:txBody>
        </p:sp>
        <p:grpSp>
          <p:nvGrpSpPr>
            <p:cNvPr id="83" name="Gruppieren 82">
              <a:extLst>
                <a:ext uri="{FF2B5EF4-FFF2-40B4-BE49-F238E27FC236}">
                  <a16:creationId xmlns:a16="http://schemas.microsoft.com/office/drawing/2014/main" id="{7B2229CC-9ED1-4192-A9F8-A925A4D7C628}"/>
                </a:ext>
              </a:extLst>
            </p:cNvPr>
            <p:cNvGrpSpPr/>
            <p:nvPr/>
          </p:nvGrpSpPr>
          <p:grpSpPr>
            <a:xfrm>
              <a:off x="1648906" y="3100157"/>
              <a:ext cx="2495286" cy="1992807"/>
              <a:chOff x="1648906" y="3100157"/>
              <a:chExt cx="2495286" cy="1992807"/>
            </a:xfrm>
          </p:grpSpPr>
          <p:grpSp>
            <p:nvGrpSpPr>
              <p:cNvPr id="23564" name="Gruppieren 23563">
                <a:extLst>
                  <a:ext uri="{FF2B5EF4-FFF2-40B4-BE49-F238E27FC236}">
                    <a16:creationId xmlns:a16="http://schemas.microsoft.com/office/drawing/2014/main" id="{B603C0E5-C25F-4620-9908-4698D6C9354C}"/>
                  </a:ext>
                </a:extLst>
              </p:cNvPr>
              <p:cNvGrpSpPr/>
              <p:nvPr/>
            </p:nvGrpSpPr>
            <p:grpSpPr>
              <a:xfrm>
                <a:off x="1648906" y="3100157"/>
                <a:ext cx="2495286" cy="1954150"/>
                <a:chOff x="2379234" y="2470777"/>
                <a:chExt cx="4832140" cy="3347910"/>
              </a:xfrm>
            </p:grpSpPr>
            <p:sp>
              <p:nvSpPr>
                <p:cNvPr id="17" name="Freihandform: Form 16">
                  <a:extLst>
                    <a:ext uri="{FF2B5EF4-FFF2-40B4-BE49-F238E27FC236}">
                      <a16:creationId xmlns:a16="http://schemas.microsoft.com/office/drawing/2014/main" id="{37101D9D-8A14-4E96-B5AB-8334A71C78B4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0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" name="Freihandform: Form 20">
                  <a:extLst>
                    <a:ext uri="{FF2B5EF4-FFF2-40B4-BE49-F238E27FC236}">
                      <a16:creationId xmlns:a16="http://schemas.microsoft.com/office/drawing/2014/main" id="{A58523E0-982D-4A66-9BB1-2305A37127D2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ACC5257A-95AA-4B43-BD3B-C9B5FD05D5C7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96C25ABB-E915-4035-B75E-813B972C6BEA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23560" name="Gerader Verbinder 23559">
                  <a:extLst>
                    <a:ext uri="{FF2B5EF4-FFF2-40B4-BE49-F238E27FC236}">
                      <a16:creationId xmlns:a16="http://schemas.microsoft.com/office/drawing/2014/main" id="{6539DC95-50D4-478C-9932-333AD409AF8A}"/>
                    </a:ext>
                  </a:extLst>
                </p:cNvPr>
                <p:cNvCxnSpPr>
                  <a:stCxn id="17" idx="42"/>
                </p:cNvCxnSpPr>
                <p:nvPr/>
              </p:nvCxnSpPr>
              <p:spPr bwMode="auto">
                <a:xfrm flipH="1" flipV="1">
                  <a:off x="3934292" y="4248912"/>
                  <a:ext cx="4063" cy="150269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3563" name="Rechteck 23562">
                  <a:extLst>
                    <a:ext uri="{FF2B5EF4-FFF2-40B4-BE49-F238E27FC236}">
                      <a16:creationId xmlns:a16="http://schemas.microsoft.com/office/drawing/2014/main" id="{7C661DDA-118D-4F79-9246-5FB04393EA09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553" name="Freihandform: Form 23552">
                  <a:extLst>
                    <a:ext uri="{FF2B5EF4-FFF2-40B4-BE49-F238E27FC236}">
                      <a16:creationId xmlns:a16="http://schemas.microsoft.com/office/drawing/2014/main" id="{B3128A5F-5714-4725-B62F-54E63C7DACEB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23579" name="Gruppieren 23578">
                <a:extLst>
                  <a:ext uri="{FF2B5EF4-FFF2-40B4-BE49-F238E27FC236}">
                    <a16:creationId xmlns:a16="http://schemas.microsoft.com/office/drawing/2014/main" id="{80EA9067-4BEE-4954-8E1A-7BE777C5561D}"/>
                  </a:ext>
                </a:extLst>
              </p:cNvPr>
              <p:cNvGrpSpPr/>
              <p:nvPr/>
            </p:nvGrpSpPr>
            <p:grpSpPr>
              <a:xfrm>
                <a:off x="2504963" y="4408954"/>
                <a:ext cx="441806" cy="370688"/>
                <a:chOff x="5065393" y="3790950"/>
                <a:chExt cx="1840230" cy="1451776"/>
              </a:xfrm>
            </p:grpSpPr>
            <p:sp>
              <p:nvSpPr>
                <p:cNvPr id="23578" name="Rechteck: abgerundete Ecken 23577">
                  <a:extLst>
                    <a:ext uri="{FF2B5EF4-FFF2-40B4-BE49-F238E27FC236}">
                      <a16:creationId xmlns:a16="http://schemas.microsoft.com/office/drawing/2014/main" id="{3E125AEC-CDB0-4ECA-97A2-803B540A6BE1}"/>
                    </a:ext>
                  </a:extLst>
                </p:cNvPr>
                <p:cNvSpPr/>
                <p:nvPr/>
              </p:nvSpPr>
              <p:spPr bwMode="auto">
                <a:xfrm>
                  <a:off x="5065393" y="3790950"/>
                  <a:ext cx="1840230" cy="1451776"/>
                </a:xfrm>
                <a:prstGeom prst="roundRect">
                  <a:avLst/>
                </a:prstGeom>
                <a:solidFill>
                  <a:srgbClr val="3399FF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23576" name="Grafik 23575" descr="Ein Bild, das Zeichnung enthält.&#10;&#10;Automatisch generierte Beschreibung">
                  <a:extLst>
                    <a:ext uri="{FF2B5EF4-FFF2-40B4-BE49-F238E27FC236}">
                      <a16:creationId xmlns:a16="http://schemas.microsoft.com/office/drawing/2014/main" id="{83BE7A86-B9DD-4B47-A241-A5D0601759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795" r="17034" b="19591"/>
                <a:stretch/>
              </p:blipFill>
              <p:spPr>
                <a:xfrm rot="5400000">
                  <a:off x="5181921" y="4205732"/>
                  <a:ext cx="583211" cy="698155"/>
                </a:xfrm>
                <a:prstGeom prst="rect">
                  <a:avLst/>
                </a:prstGeom>
              </p:spPr>
            </p:pic>
          </p:grpSp>
          <p:pic>
            <p:nvPicPr>
              <p:cNvPr id="32" name="Grafik 31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D9326112-D2F0-4404-93D1-78C876D2F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302990" y="4267076"/>
                <a:ext cx="387700" cy="387700"/>
              </a:xfrm>
              <a:prstGeom prst="rect">
                <a:avLst/>
              </a:prstGeom>
            </p:spPr>
          </p:pic>
          <p:cxnSp>
            <p:nvCxnSpPr>
              <p:cNvPr id="34" name="Gerader Verbinder 33">
                <a:extLst>
                  <a:ext uri="{FF2B5EF4-FFF2-40B4-BE49-F238E27FC236}">
                    <a16:creationId xmlns:a16="http://schemas.microsoft.com/office/drawing/2014/main" id="{FA112B6B-9007-4E76-B27C-F49897AF9BBD}"/>
                  </a:ext>
                </a:extLst>
              </p:cNvPr>
              <p:cNvCxnSpPr/>
              <p:nvPr/>
            </p:nvCxnSpPr>
            <p:spPr bwMode="auto">
              <a:xfrm>
                <a:off x="3047580" y="4460926"/>
                <a:ext cx="0" cy="500201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Gerader Verbinder 115">
                <a:extLst>
                  <a:ext uri="{FF2B5EF4-FFF2-40B4-BE49-F238E27FC236}">
                    <a16:creationId xmlns:a16="http://schemas.microsoft.com/office/drawing/2014/main" id="{6CF7B6C9-02A7-4E5D-A3C1-B4BA0FC142DC}"/>
                  </a:ext>
                </a:extLst>
              </p:cNvPr>
              <p:cNvCxnSpPr/>
              <p:nvPr/>
            </p:nvCxnSpPr>
            <p:spPr bwMode="auto">
              <a:xfrm>
                <a:off x="3049485" y="4962065"/>
                <a:ext cx="312944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7" name="Gerader Verbinder 116">
                <a:extLst>
                  <a:ext uri="{FF2B5EF4-FFF2-40B4-BE49-F238E27FC236}">
                    <a16:creationId xmlns:a16="http://schemas.microsoft.com/office/drawing/2014/main" id="{90C35928-7DD3-4AA1-8F8B-E3EC142E90AE}"/>
                  </a:ext>
                </a:extLst>
              </p:cNvPr>
              <p:cNvCxnSpPr/>
              <p:nvPr/>
            </p:nvCxnSpPr>
            <p:spPr bwMode="auto">
              <a:xfrm>
                <a:off x="2932284" y="4586601"/>
                <a:ext cx="121000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1" name="Grafik 40">
                <a:extLst>
                  <a:ext uri="{FF2B5EF4-FFF2-40B4-BE49-F238E27FC236}">
                    <a16:creationId xmlns:a16="http://schemas.microsoft.com/office/drawing/2014/main" id="{95C8EB08-519A-4832-A61B-3F5DC1B9C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258538" y="4576596"/>
                <a:ext cx="516368" cy="516368"/>
              </a:xfrm>
              <a:prstGeom prst="rect">
                <a:avLst/>
              </a:prstGeom>
            </p:spPr>
          </p:pic>
          <p:cxnSp>
            <p:nvCxnSpPr>
              <p:cNvPr id="36" name="Gerader Verbinder 35">
                <a:extLst>
                  <a:ext uri="{FF2B5EF4-FFF2-40B4-BE49-F238E27FC236}">
                    <a16:creationId xmlns:a16="http://schemas.microsoft.com/office/drawing/2014/main" id="{F99839D4-B381-4519-8C18-1AFABB281B18}"/>
                  </a:ext>
                </a:extLst>
              </p:cNvPr>
              <p:cNvCxnSpPr>
                <a:endCxn id="32" idx="3"/>
              </p:cNvCxnSpPr>
              <p:nvPr/>
            </p:nvCxnSpPr>
            <p:spPr bwMode="auto">
              <a:xfrm flipV="1">
                <a:off x="3049485" y="4460926"/>
                <a:ext cx="253505" cy="5853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Wärmewende im Bestand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9869927-1022-454F-8748-09C7A4EB060F}"/>
              </a:ext>
            </a:extLst>
          </p:cNvPr>
          <p:cNvSpPr txBox="1"/>
          <p:nvPr/>
        </p:nvSpPr>
        <p:spPr>
          <a:xfrm>
            <a:off x="2134802" y="80138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heute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27D33B2-2B9B-464F-942A-D778B06BB232}"/>
              </a:ext>
            </a:extLst>
          </p:cNvPr>
          <p:cNvSpPr txBox="1"/>
          <p:nvPr/>
        </p:nvSpPr>
        <p:spPr>
          <a:xfrm>
            <a:off x="7295587" y="8013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2040</a:t>
            </a:r>
          </a:p>
        </p:txBody>
      </p:sp>
      <p:grpSp>
        <p:nvGrpSpPr>
          <p:cNvPr id="136" name="Gruppieren 135">
            <a:extLst>
              <a:ext uri="{FF2B5EF4-FFF2-40B4-BE49-F238E27FC236}">
                <a16:creationId xmlns:a16="http://schemas.microsoft.com/office/drawing/2014/main" id="{4FCB4F59-6B2F-4864-A04F-A460AE9BF097}"/>
              </a:ext>
            </a:extLst>
          </p:cNvPr>
          <p:cNvGrpSpPr/>
          <p:nvPr/>
        </p:nvGrpSpPr>
        <p:grpSpPr>
          <a:xfrm>
            <a:off x="0" y="1175665"/>
            <a:ext cx="9906000" cy="1202123"/>
            <a:chOff x="0" y="1175665"/>
            <a:chExt cx="9906000" cy="1202123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6FB73EC-D63E-43F3-8DAD-1A6A57076CB3}"/>
                </a:ext>
              </a:extLst>
            </p:cNvPr>
            <p:cNvSpPr/>
            <p:nvPr/>
          </p:nvSpPr>
          <p:spPr bwMode="auto">
            <a:xfrm>
              <a:off x="0" y="1175665"/>
              <a:ext cx="9906000" cy="12021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4BBB6B09-4A06-4D79-8123-C81FF1C1A6D3}"/>
                </a:ext>
              </a:extLst>
            </p:cNvPr>
            <p:cNvSpPr txBox="1"/>
            <p:nvPr/>
          </p:nvSpPr>
          <p:spPr>
            <a:xfrm>
              <a:off x="0" y="1224370"/>
              <a:ext cx="122180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städtischer</a:t>
              </a:r>
            </a:p>
            <a:p>
              <a:r>
                <a:rPr lang="de-DE" sz="1600" dirty="0">
                  <a:solidFill>
                    <a:srgbClr val="3333FF"/>
                  </a:solidFill>
                </a:rPr>
                <a:t>Bereich mit</a:t>
              </a:r>
            </a:p>
            <a:p>
              <a:r>
                <a:rPr lang="de-DE" sz="1600" dirty="0">
                  <a:solidFill>
                    <a:srgbClr val="3333FF"/>
                  </a:solidFill>
                </a:rPr>
                <a:t>Fernwärme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(KWK)</a:t>
              </a:r>
            </a:p>
          </p:txBody>
        </p:sp>
        <p:grpSp>
          <p:nvGrpSpPr>
            <p:cNvPr id="23572" name="Gruppieren 23571">
              <a:extLst>
                <a:ext uri="{FF2B5EF4-FFF2-40B4-BE49-F238E27FC236}">
                  <a16:creationId xmlns:a16="http://schemas.microsoft.com/office/drawing/2014/main" id="{91D0B9C8-7DD7-448A-BDCB-8C470AD6A06D}"/>
                </a:ext>
              </a:extLst>
            </p:cNvPr>
            <p:cNvGrpSpPr/>
            <p:nvPr/>
          </p:nvGrpSpPr>
          <p:grpSpPr>
            <a:xfrm>
              <a:off x="1494944" y="1326749"/>
              <a:ext cx="2338262" cy="846169"/>
              <a:chOff x="2945797" y="3700972"/>
              <a:chExt cx="2338262" cy="846169"/>
            </a:xfrm>
          </p:grpSpPr>
          <p:sp>
            <p:nvSpPr>
              <p:cNvPr id="23580" name="Freihandform: Form 23579">
                <a:extLst>
                  <a:ext uri="{FF2B5EF4-FFF2-40B4-BE49-F238E27FC236}">
                    <a16:creationId xmlns:a16="http://schemas.microsoft.com/office/drawing/2014/main" id="{C1EA923C-1718-40A1-8CBD-418722739E70}"/>
                  </a:ext>
                </a:extLst>
              </p:cNvPr>
              <p:cNvSpPr/>
              <p:nvPr/>
            </p:nvSpPr>
            <p:spPr>
              <a:xfrm rot="10800000" flipV="1">
                <a:off x="2945797" y="3763250"/>
                <a:ext cx="917325" cy="716960"/>
              </a:xfrm>
              <a:custGeom>
                <a:avLst/>
                <a:gdLst>
                  <a:gd name="connsiteX0" fmla="*/ 2309757 w 3300542"/>
                  <a:gd name="connsiteY0" fmla="*/ 5818 h 2579628"/>
                  <a:gd name="connsiteX1" fmla="*/ 2166911 w 3300542"/>
                  <a:gd name="connsiteY1" fmla="*/ 111689 h 2579628"/>
                  <a:gd name="connsiteX2" fmla="*/ 2152005 w 3300542"/>
                  <a:gd name="connsiteY2" fmla="*/ 126902 h 2579628"/>
                  <a:gd name="connsiteX3" fmla="*/ 2056981 w 3300542"/>
                  <a:gd name="connsiteY3" fmla="*/ 193343 h 2579628"/>
                  <a:gd name="connsiteX4" fmla="*/ 2024996 w 3300542"/>
                  <a:gd name="connsiteY4" fmla="*/ 224390 h 2579628"/>
                  <a:gd name="connsiteX5" fmla="*/ 1961647 w 3300542"/>
                  <a:gd name="connsiteY5" fmla="*/ 218181 h 2579628"/>
                  <a:gd name="connsiteX6" fmla="*/ 1924383 w 3300542"/>
                  <a:gd name="connsiteY6" fmla="*/ 371243 h 2579628"/>
                  <a:gd name="connsiteX7" fmla="*/ 1923762 w 3300542"/>
                  <a:gd name="connsiteY7" fmla="*/ 591057 h 2579628"/>
                  <a:gd name="connsiteX8" fmla="*/ 1919104 w 3300542"/>
                  <a:gd name="connsiteY8" fmla="*/ 720214 h 2579628"/>
                  <a:gd name="connsiteX9" fmla="*/ 1919104 w 3300542"/>
                  <a:gd name="connsiteY9" fmla="*/ 734495 h 2579628"/>
                  <a:gd name="connsiteX10" fmla="*/ 1904509 w 3300542"/>
                  <a:gd name="connsiteY10" fmla="*/ 737911 h 2579628"/>
                  <a:gd name="connsiteX11" fmla="*/ 1853892 w 3300542"/>
                  <a:gd name="connsiteY11" fmla="*/ 752503 h 2579628"/>
                  <a:gd name="connsiteX12" fmla="*/ 1780295 w 3300542"/>
                  <a:gd name="connsiteY12" fmla="*/ 762127 h 2579628"/>
                  <a:gd name="connsiteX13" fmla="*/ 1601427 w 3300542"/>
                  <a:gd name="connsiteY13" fmla="*/ 768026 h 2579628"/>
                  <a:gd name="connsiteX14" fmla="*/ 1463239 w 3300542"/>
                  <a:gd name="connsiteY14" fmla="*/ 878244 h 2579628"/>
                  <a:gd name="connsiteX15" fmla="*/ 1361384 w 3300542"/>
                  <a:gd name="connsiteY15" fmla="*/ 960829 h 2579628"/>
                  <a:gd name="connsiteX16" fmla="*/ 1327536 w 3300542"/>
                  <a:gd name="connsiteY16" fmla="*/ 971696 h 2579628"/>
                  <a:gd name="connsiteX17" fmla="*/ 1302693 w 3300542"/>
                  <a:gd name="connsiteY17" fmla="*/ 959898 h 2579628"/>
                  <a:gd name="connsiteX18" fmla="*/ 1201769 w 3300542"/>
                  <a:gd name="connsiteY18" fmla="*/ 953999 h 2579628"/>
                  <a:gd name="connsiteX19" fmla="*/ 1039359 w 3300542"/>
                  <a:gd name="connsiteY19" fmla="*/ 998396 h 2579628"/>
                  <a:gd name="connsiteX20" fmla="*/ 1016069 w 3300542"/>
                  <a:gd name="connsiteY20" fmla="*/ 989703 h 2579628"/>
                  <a:gd name="connsiteX21" fmla="*/ 957999 w 3300542"/>
                  <a:gd name="connsiteY21" fmla="*/ 979147 h 2579628"/>
                  <a:gd name="connsiteX22" fmla="*/ 899619 w 3300542"/>
                  <a:gd name="connsiteY22" fmla="*/ 986288 h 2579628"/>
                  <a:gd name="connsiteX23" fmla="*/ 818569 w 3300542"/>
                  <a:gd name="connsiteY23" fmla="*/ 1025407 h 2579628"/>
                  <a:gd name="connsiteX24" fmla="*/ 745594 w 3300542"/>
                  <a:gd name="connsiteY24" fmla="*/ 1100542 h 2579628"/>
                  <a:gd name="connsiteX25" fmla="*/ 670134 w 3300542"/>
                  <a:gd name="connsiteY25" fmla="*/ 1159221 h 2579628"/>
                  <a:gd name="connsiteX26" fmla="*/ 598090 w 3300542"/>
                  <a:gd name="connsiteY26" fmla="*/ 1200824 h 2579628"/>
                  <a:gd name="connsiteX27" fmla="*/ 565794 w 3300542"/>
                  <a:gd name="connsiteY27" fmla="*/ 1254846 h 2579628"/>
                  <a:gd name="connsiteX28" fmla="*/ 563620 w 3300542"/>
                  <a:gd name="connsiteY28" fmla="*/ 1267886 h 2579628"/>
                  <a:gd name="connsiteX29" fmla="*/ 542815 w 3300542"/>
                  <a:gd name="connsiteY29" fmla="*/ 1269749 h 2579628"/>
                  <a:gd name="connsiteX30" fmla="*/ 487229 w 3300542"/>
                  <a:gd name="connsiteY30" fmla="*/ 1301727 h 2579628"/>
                  <a:gd name="connsiteX31" fmla="*/ 442201 w 3300542"/>
                  <a:gd name="connsiteY31" fmla="*/ 1488942 h 2579628"/>
                  <a:gd name="connsiteX32" fmla="*/ 444375 w 3300542"/>
                  <a:gd name="connsiteY32" fmla="*/ 1520920 h 2579628"/>
                  <a:gd name="connsiteX33" fmla="*/ 367984 w 3300542"/>
                  <a:gd name="connsiteY33" fmla="*/ 1520920 h 2579628"/>
                  <a:gd name="connsiteX34" fmla="*/ 291903 w 3300542"/>
                  <a:gd name="connsiteY34" fmla="*/ 1520920 h 2579628"/>
                  <a:gd name="connsiteX35" fmla="*/ 292524 w 3300542"/>
                  <a:gd name="connsiteY35" fmla="*/ 1571217 h 2579628"/>
                  <a:gd name="connsiteX36" fmla="*/ 293455 w 3300542"/>
                  <a:gd name="connsiteY36" fmla="*/ 1621824 h 2579628"/>
                  <a:gd name="connsiteX37" fmla="*/ 316745 w 3300542"/>
                  <a:gd name="connsiteY37" fmla="*/ 1623376 h 2579628"/>
                  <a:gd name="connsiteX38" fmla="*/ 340035 w 3300542"/>
                  <a:gd name="connsiteY38" fmla="*/ 1624928 h 2579628"/>
                  <a:gd name="connsiteX39" fmla="*/ 341899 w 3300542"/>
                  <a:gd name="connsiteY39" fmla="*/ 1645109 h 2579628"/>
                  <a:gd name="connsiteX40" fmla="*/ 344383 w 3300542"/>
                  <a:gd name="connsiteY40" fmla="*/ 1707203 h 2579628"/>
                  <a:gd name="connsiteX41" fmla="*/ 227001 w 3300542"/>
                  <a:gd name="connsiteY41" fmla="*/ 2198991 h 2579628"/>
                  <a:gd name="connsiteX42" fmla="*/ 208369 w 3300542"/>
                  <a:gd name="connsiteY42" fmla="*/ 2238110 h 2579628"/>
                  <a:gd name="connsiteX43" fmla="*/ 104340 w 3300542"/>
                  <a:gd name="connsiteY43" fmla="*/ 2238110 h 2579628"/>
                  <a:gd name="connsiteX44" fmla="*/ 0 w 3300542"/>
                  <a:gd name="connsiteY44" fmla="*/ 2238110 h 2579628"/>
                  <a:gd name="connsiteX45" fmla="*/ 0 w 3300542"/>
                  <a:gd name="connsiteY45" fmla="*/ 2408869 h 2579628"/>
                  <a:gd name="connsiteX46" fmla="*/ 0 w 3300542"/>
                  <a:gd name="connsiteY46" fmla="*/ 2579629 h 2579628"/>
                  <a:gd name="connsiteX47" fmla="*/ 1465723 w 3300542"/>
                  <a:gd name="connsiteY47" fmla="*/ 2579629 h 2579628"/>
                  <a:gd name="connsiteX48" fmla="*/ 2931447 w 3300542"/>
                  <a:gd name="connsiteY48" fmla="*/ 2579629 h 2579628"/>
                  <a:gd name="connsiteX49" fmla="*/ 2931447 w 3300542"/>
                  <a:gd name="connsiteY49" fmla="*/ 2408869 h 2579628"/>
                  <a:gd name="connsiteX50" fmla="*/ 2931447 w 3300542"/>
                  <a:gd name="connsiteY50" fmla="*/ 2238110 h 2579628"/>
                  <a:gd name="connsiteX51" fmla="*/ 2857229 w 3300542"/>
                  <a:gd name="connsiteY51" fmla="*/ 2238110 h 2579628"/>
                  <a:gd name="connsiteX52" fmla="*/ 2782701 w 3300542"/>
                  <a:gd name="connsiteY52" fmla="*/ 2238110 h 2579628"/>
                  <a:gd name="connsiteX53" fmla="*/ 2780838 w 3300542"/>
                  <a:gd name="connsiteY53" fmla="*/ 2220103 h 2579628"/>
                  <a:gd name="connsiteX54" fmla="*/ 2769969 w 3300542"/>
                  <a:gd name="connsiteY54" fmla="*/ 2130997 h 2579628"/>
                  <a:gd name="connsiteX55" fmla="*/ 2755995 w 3300542"/>
                  <a:gd name="connsiteY55" fmla="*/ 2016123 h 2579628"/>
                  <a:gd name="connsiteX56" fmla="*/ 2734568 w 3300542"/>
                  <a:gd name="connsiteY56" fmla="*/ 1950613 h 2579628"/>
                  <a:gd name="connsiteX57" fmla="*/ 2720904 w 3300542"/>
                  <a:gd name="connsiteY57" fmla="*/ 1941920 h 2579628"/>
                  <a:gd name="connsiteX58" fmla="*/ 2719041 w 3300542"/>
                  <a:gd name="connsiteY58" fmla="*/ 1898454 h 2579628"/>
                  <a:gd name="connsiteX59" fmla="*/ 2714073 w 3300542"/>
                  <a:gd name="connsiteY59" fmla="*/ 1739803 h 2579628"/>
                  <a:gd name="connsiteX60" fmla="*/ 2709415 w 3300542"/>
                  <a:gd name="connsiteY60" fmla="*/ 1609405 h 2579628"/>
                  <a:gd name="connsiteX61" fmla="*/ 2706309 w 3300542"/>
                  <a:gd name="connsiteY61" fmla="*/ 1524025 h 2579628"/>
                  <a:gd name="connsiteX62" fmla="*/ 2701651 w 3300542"/>
                  <a:gd name="connsiteY62" fmla="*/ 1384313 h 2579628"/>
                  <a:gd name="connsiteX63" fmla="*/ 2695441 w 3300542"/>
                  <a:gd name="connsiteY63" fmla="*/ 1196477 h 2579628"/>
                  <a:gd name="connsiteX64" fmla="*/ 2689230 w 3300542"/>
                  <a:gd name="connsiteY64" fmla="*/ 1010194 h 2579628"/>
                  <a:gd name="connsiteX65" fmla="*/ 2684572 w 3300542"/>
                  <a:gd name="connsiteY65" fmla="*/ 882901 h 2579628"/>
                  <a:gd name="connsiteX66" fmla="*/ 2679914 w 3300542"/>
                  <a:gd name="connsiteY66" fmla="*/ 749398 h 2579628"/>
                  <a:gd name="connsiteX67" fmla="*/ 2674945 w 3300542"/>
                  <a:gd name="connsiteY67" fmla="*/ 614964 h 2579628"/>
                  <a:gd name="connsiteX68" fmla="*/ 2672771 w 3300542"/>
                  <a:gd name="connsiteY68" fmla="*/ 555353 h 2579628"/>
                  <a:gd name="connsiteX69" fmla="*/ 2660971 w 3300542"/>
                  <a:gd name="connsiteY69" fmla="*/ 555353 h 2579628"/>
                  <a:gd name="connsiteX70" fmla="*/ 2652276 w 3300542"/>
                  <a:gd name="connsiteY70" fmla="*/ 546349 h 2579628"/>
                  <a:gd name="connsiteX71" fmla="*/ 2677740 w 3300542"/>
                  <a:gd name="connsiteY71" fmla="*/ 535793 h 2579628"/>
                  <a:gd name="connsiteX72" fmla="*/ 2760032 w 3300542"/>
                  <a:gd name="connsiteY72" fmla="*/ 498847 h 2579628"/>
                  <a:gd name="connsiteX73" fmla="*/ 2781769 w 3300542"/>
                  <a:gd name="connsiteY73" fmla="*/ 497916 h 2579628"/>
                  <a:gd name="connsiteX74" fmla="*/ 2896046 w 3300542"/>
                  <a:gd name="connsiteY74" fmla="*/ 514992 h 2579628"/>
                  <a:gd name="connsiteX75" fmla="*/ 2928652 w 3300542"/>
                  <a:gd name="connsiteY75" fmla="*/ 490154 h 2579628"/>
                  <a:gd name="connsiteX76" fmla="*/ 2945731 w 3300542"/>
                  <a:gd name="connsiteY76" fmla="*/ 472457 h 2579628"/>
                  <a:gd name="connsiteX77" fmla="*/ 2958153 w 3300542"/>
                  <a:gd name="connsiteY77" fmla="*/ 482703 h 2579628"/>
                  <a:gd name="connsiteX78" fmla="*/ 3026160 w 3300542"/>
                  <a:gd name="connsiteY78" fmla="*/ 517786 h 2579628"/>
                  <a:gd name="connsiteX79" fmla="*/ 3130810 w 3300542"/>
                  <a:gd name="connsiteY79" fmla="*/ 512198 h 2579628"/>
                  <a:gd name="connsiteX80" fmla="*/ 3282661 w 3300542"/>
                  <a:gd name="connsiteY80" fmla="*/ 402291 h 2579628"/>
                  <a:gd name="connsiteX81" fmla="*/ 3215275 w 3300542"/>
                  <a:gd name="connsiteY81" fmla="*/ 172852 h 2579628"/>
                  <a:gd name="connsiteX82" fmla="*/ 3165279 w 3300542"/>
                  <a:gd name="connsiteY82" fmla="*/ 161675 h 2579628"/>
                  <a:gd name="connsiteX83" fmla="*/ 3110936 w 3300542"/>
                  <a:gd name="connsiteY83" fmla="*/ 168195 h 2579628"/>
                  <a:gd name="connsiteX84" fmla="*/ 3067461 w 3300542"/>
                  <a:gd name="connsiteY84" fmla="*/ 187134 h 2579628"/>
                  <a:gd name="connsiteX85" fmla="*/ 3049760 w 3300542"/>
                  <a:gd name="connsiteY85" fmla="*/ 197690 h 2579628"/>
                  <a:gd name="connsiteX86" fmla="*/ 3037960 w 3300542"/>
                  <a:gd name="connsiteY86" fmla="*/ 187134 h 2579628"/>
                  <a:gd name="connsiteX87" fmla="*/ 3010012 w 3300542"/>
                  <a:gd name="connsiteY87" fmla="*/ 168505 h 2579628"/>
                  <a:gd name="connsiteX88" fmla="*/ 2987654 w 3300542"/>
                  <a:gd name="connsiteY88" fmla="*/ 149256 h 2579628"/>
                  <a:gd name="connsiteX89" fmla="*/ 2890146 w 3300542"/>
                  <a:gd name="connsiteY89" fmla="*/ 82815 h 2579628"/>
                  <a:gd name="connsiteX90" fmla="*/ 2768106 w 3300542"/>
                  <a:gd name="connsiteY90" fmla="*/ 114483 h 2579628"/>
                  <a:gd name="connsiteX91" fmla="*/ 2746679 w 3300542"/>
                  <a:gd name="connsiteY91" fmla="*/ 105790 h 2579628"/>
                  <a:gd name="connsiteX92" fmla="*/ 2714073 w 3300542"/>
                  <a:gd name="connsiteY92" fmla="*/ 86230 h 2579628"/>
                  <a:gd name="connsiteX93" fmla="*/ 2684261 w 3300542"/>
                  <a:gd name="connsiteY93" fmla="*/ 62635 h 2579628"/>
                  <a:gd name="connsiteX94" fmla="*/ 2551974 w 3300542"/>
                  <a:gd name="connsiteY94" fmla="*/ 5508 h 2579628"/>
                  <a:gd name="connsiteX95" fmla="*/ 2485209 w 3300542"/>
                  <a:gd name="connsiteY95" fmla="*/ 28793 h 2579628"/>
                  <a:gd name="connsiteX96" fmla="*/ 2465024 w 3300542"/>
                  <a:gd name="connsiteY96" fmla="*/ 39660 h 2579628"/>
                  <a:gd name="connsiteX97" fmla="*/ 2448876 w 3300542"/>
                  <a:gd name="connsiteY97" fmla="*/ 27862 h 2579628"/>
                  <a:gd name="connsiteX98" fmla="*/ 2425275 w 3300542"/>
                  <a:gd name="connsiteY98" fmla="*/ 12028 h 2579628"/>
                  <a:gd name="connsiteX99" fmla="*/ 2309757 w 3300542"/>
                  <a:gd name="connsiteY99" fmla="*/ 5818 h 2579628"/>
                  <a:gd name="connsiteX100" fmla="*/ 2411301 w 3300542"/>
                  <a:gd name="connsiteY100" fmla="*/ 37797 h 2579628"/>
                  <a:gd name="connsiteX101" fmla="*/ 2448565 w 3300542"/>
                  <a:gd name="connsiteY101" fmla="*/ 68844 h 2579628"/>
                  <a:gd name="connsiteX102" fmla="*/ 2466887 w 3300542"/>
                  <a:gd name="connsiteY102" fmla="*/ 79710 h 2579628"/>
                  <a:gd name="connsiteX103" fmla="*/ 2480551 w 3300542"/>
                  <a:gd name="connsiteY103" fmla="*/ 70396 h 2579628"/>
                  <a:gd name="connsiteX104" fmla="*/ 2521541 w 3300542"/>
                  <a:gd name="connsiteY104" fmla="*/ 43075 h 2579628"/>
                  <a:gd name="connsiteX105" fmla="*/ 2646997 w 3300542"/>
                  <a:gd name="connsiteY105" fmla="*/ 62635 h 2579628"/>
                  <a:gd name="connsiteX106" fmla="*/ 2659729 w 3300542"/>
                  <a:gd name="connsiteY106" fmla="*/ 75364 h 2579628"/>
                  <a:gd name="connsiteX107" fmla="*/ 2637681 w 3300542"/>
                  <a:gd name="connsiteY107" fmla="*/ 77848 h 2579628"/>
                  <a:gd name="connsiteX108" fmla="*/ 2540173 w 3300542"/>
                  <a:gd name="connsiteY108" fmla="*/ 111379 h 2579628"/>
                  <a:gd name="connsiteX109" fmla="*/ 2465645 w 3300542"/>
                  <a:gd name="connsiteY109" fmla="*/ 186823 h 2579628"/>
                  <a:gd name="connsiteX110" fmla="*/ 2447323 w 3300542"/>
                  <a:gd name="connsiteY110" fmla="*/ 204520 h 2579628"/>
                  <a:gd name="connsiteX111" fmla="*/ 2378074 w 3300542"/>
                  <a:gd name="connsiteY111" fmla="*/ 244881 h 2579628"/>
                  <a:gd name="connsiteX112" fmla="*/ 2351368 w 3300542"/>
                  <a:gd name="connsiteY112" fmla="*/ 269719 h 2579628"/>
                  <a:gd name="connsiteX113" fmla="*/ 2343605 w 3300542"/>
                  <a:gd name="connsiteY113" fmla="*/ 281828 h 2579628"/>
                  <a:gd name="connsiteX114" fmla="*/ 2332736 w 3300542"/>
                  <a:gd name="connsiteY114" fmla="*/ 298593 h 2579628"/>
                  <a:gd name="connsiteX115" fmla="*/ 2310999 w 3300542"/>
                  <a:gd name="connsiteY115" fmla="*/ 297662 h 2579628"/>
                  <a:gd name="connsiteX116" fmla="*/ 2235539 w 3300542"/>
                  <a:gd name="connsiteY116" fmla="*/ 314738 h 2579628"/>
                  <a:gd name="connsiteX117" fmla="*/ 2226223 w 3300542"/>
                  <a:gd name="connsiteY117" fmla="*/ 325604 h 2579628"/>
                  <a:gd name="connsiteX118" fmla="*/ 2209143 w 3300542"/>
                  <a:gd name="connsiteY118" fmla="*/ 315359 h 2579628"/>
                  <a:gd name="connsiteX119" fmla="*/ 2190822 w 3300542"/>
                  <a:gd name="connsiteY119" fmla="*/ 294867 h 2579628"/>
                  <a:gd name="connsiteX120" fmla="*/ 2159768 w 3300542"/>
                  <a:gd name="connsiteY120" fmla="*/ 282138 h 2579628"/>
                  <a:gd name="connsiteX121" fmla="*/ 2156352 w 3300542"/>
                  <a:gd name="connsiteY121" fmla="*/ 303561 h 2579628"/>
                  <a:gd name="connsiteX122" fmla="*/ 2148279 w 3300542"/>
                  <a:gd name="connsiteY122" fmla="*/ 329640 h 2579628"/>
                  <a:gd name="connsiteX123" fmla="*/ 2121262 w 3300542"/>
                  <a:gd name="connsiteY123" fmla="*/ 345474 h 2579628"/>
                  <a:gd name="connsiteX124" fmla="*/ 2066608 w 3300542"/>
                  <a:gd name="connsiteY124" fmla="*/ 347337 h 2579628"/>
                  <a:gd name="connsiteX125" fmla="*/ 2043628 w 3300542"/>
                  <a:gd name="connsiteY125" fmla="*/ 348269 h 2579628"/>
                  <a:gd name="connsiteX126" fmla="*/ 2044870 w 3300542"/>
                  <a:gd name="connsiteY126" fmla="*/ 358514 h 2579628"/>
                  <a:gd name="connsiteX127" fmla="*/ 2046734 w 3300542"/>
                  <a:gd name="connsiteY127" fmla="*/ 367518 h 2579628"/>
                  <a:gd name="connsiteX128" fmla="*/ 2038660 w 3300542"/>
                  <a:gd name="connsiteY128" fmla="*/ 383041 h 2579628"/>
                  <a:gd name="connsiteX129" fmla="*/ 2033691 w 3300542"/>
                  <a:gd name="connsiteY129" fmla="*/ 400117 h 2579628"/>
                  <a:gd name="connsiteX130" fmla="*/ 1998601 w 3300542"/>
                  <a:gd name="connsiteY130" fmla="*/ 400117 h 2579628"/>
                  <a:gd name="connsiteX131" fmla="*/ 1959784 w 3300542"/>
                  <a:gd name="connsiteY131" fmla="*/ 392045 h 2579628"/>
                  <a:gd name="connsiteX132" fmla="*/ 1951710 w 3300542"/>
                  <a:gd name="connsiteY132" fmla="*/ 273755 h 2579628"/>
                  <a:gd name="connsiteX133" fmla="*/ 1983695 w 3300542"/>
                  <a:gd name="connsiteY133" fmla="*/ 241777 h 2579628"/>
                  <a:gd name="connsiteX134" fmla="*/ 2008538 w 3300542"/>
                  <a:gd name="connsiteY134" fmla="*/ 249539 h 2579628"/>
                  <a:gd name="connsiteX135" fmla="*/ 2069713 w 3300542"/>
                  <a:gd name="connsiteY135" fmla="*/ 223148 h 2579628"/>
                  <a:gd name="connsiteX136" fmla="*/ 2153558 w 3300542"/>
                  <a:gd name="connsiteY136" fmla="*/ 154845 h 2579628"/>
                  <a:gd name="connsiteX137" fmla="*/ 2169705 w 3300542"/>
                  <a:gd name="connsiteY137" fmla="*/ 164159 h 2579628"/>
                  <a:gd name="connsiteX138" fmla="*/ 2196722 w 3300542"/>
                  <a:gd name="connsiteY138" fmla="*/ 171610 h 2579628"/>
                  <a:gd name="connsiteX139" fmla="*/ 2195480 w 3300542"/>
                  <a:gd name="connsiteY139" fmla="*/ 147083 h 2579628"/>
                  <a:gd name="connsiteX140" fmla="*/ 2194238 w 3300542"/>
                  <a:gd name="connsiteY140" fmla="*/ 119761 h 2579628"/>
                  <a:gd name="connsiteX141" fmla="*/ 2289572 w 3300542"/>
                  <a:gd name="connsiteY141" fmla="*/ 42764 h 2579628"/>
                  <a:gd name="connsiteX142" fmla="*/ 2367826 w 3300542"/>
                  <a:gd name="connsiteY142" fmla="*/ 28793 h 2579628"/>
                  <a:gd name="connsiteX143" fmla="*/ 2411301 w 3300542"/>
                  <a:gd name="connsiteY143" fmla="*/ 37797 h 2579628"/>
                  <a:gd name="connsiteX144" fmla="*/ 2708483 w 3300542"/>
                  <a:gd name="connsiteY144" fmla="*/ 115104 h 2579628"/>
                  <a:gd name="connsiteX145" fmla="*/ 2740468 w 3300542"/>
                  <a:gd name="connsiteY145" fmla="*/ 140563 h 2579628"/>
                  <a:gd name="connsiteX146" fmla="*/ 2778974 w 3300542"/>
                  <a:gd name="connsiteY146" fmla="*/ 146772 h 2579628"/>
                  <a:gd name="connsiteX147" fmla="*/ 2808786 w 3300542"/>
                  <a:gd name="connsiteY147" fmla="*/ 125039 h 2579628"/>
                  <a:gd name="connsiteX148" fmla="*/ 2943558 w 3300542"/>
                  <a:gd name="connsiteY148" fmla="*/ 140252 h 2579628"/>
                  <a:gd name="connsiteX149" fmla="*/ 2956600 w 3300542"/>
                  <a:gd name="connsiteY149" fmla="*/ 153292 h 2579628"/>
                  <a:gd name="connsiteX150" fmla="*/ 2935484 w 3300542"/>
                  <a:gd name="connsiteY150" fmla="*/ 155155 h 2579628"/>
                  <a:gd name="connsiteX151" fmla="*/ 2753821 w 3300542"/>
                  <a:gd name="connsiteY151" fmla="*/ 265373 h 2579628"/>
                  <a:gd name="connsiteX152" fmla="*/ 2733636 w 3300542"/>
                  <a:gd name="connsiteY152" fmla="*/ 283069 h 2579628"/>
                  <a:gd name="connsiteX153" fmla="*/ 2639234 w 3300542"/>
                  <a:gd name="connsiteY153" fmla="*/ 353857 h 2579628"/>
                  <a:gd name="connsiteX154" fmla="*/ 2615012 w 3300542"/>
                  <a:gd name="connsiteY154" fmla="*/ 381489 h 2579628"/>
                  <a:gd name="connsiteX155" fmla="*/ 2595138 w 3300542"/>
                  <a:gd name="connsiteY155" fmla="*/ 375280 h 2579628"/>
                  <a:gd name="connsiteX156" fmla="*/ 2569674 w 3300542"/>
                  <a:gd name="connsiteY156" fmla="*/ 369070 h 2579628"/>
                  <a:gd name="connsiteX157" fmla="*/ 2527752 w 3300542"/>
                  <a:gd name="connsiteY157" fmla="*/ 389251 h 2579628"/>
                  <a:gd name="connsiteX158" fmla="*/ 2516883 w 3300542"/>
                  <a:gd name="connsiteY158" fmla="*/ 399807 h 2579628"/>
                  <a:gd name="connsiteX159" fmla="*/ 2501977 w 3300542"/>
                  <a:gd name="connsiteY159" fmla="*/ 390182 h 2579628"/>
                  <a:gd name="connsiteX160" fmla="*/ 2487382 w 3300542"/>
                  <a:gd name="connsiteY160" fmla="*/ 373417 h 2579628"/>
                  <a:gd name="connsiteX161" fmla="*/ 2469371 w 3300542"/>
                  <a:gd name="connsiteY161" fmla="*/ 353547 h 2579628"/>
                  <a:gd name="connsiteX162" fmla="*/ 2450118 w 3300542"/>
                  <a:gd name="connsiteY162" fmla="*/ 370622 h 2579628"/>
                  <a:gd name="connsiteX163" fmla="*/ 2453534 w 3300542"/>
                  <a:gd name="connsiteY163" fmla="*/ 382731 h 2579628"/>
                  <a:gd name="connsiteX164" fmla="*/ 2429623 w 3300542"/>
                  <a:gd name="connsiteY164" fmla="*/ 418746 h 2579628"/>
                  <a:gd name="connsiteX165" fmla="*/ 2365032 w 3300542"/>
                  <a:gd name="connsiteY165" fmla="*/ 425266 h 2579628"/>
                  <a:gd name="connsiteX166" fmla="*/ 2342052 w 3300542"/>
                  <a:gd name="connsiteY166" fmla="*/ 425576 h 2579628"/>
                  <a:gd name="connsiteX167" fmla="*/ 2341431 w 3300542"/>
                  <a:gd name="connsiteY167" fmla="*/ 433959 h 2579628"/>
                  <a:gd name="connsiteX168" fmla="*/ 2337705 w 3300542"/>
                  <a:gd name="connsiteY168" fmla="*/ 458486 h 2579628"/>
                  <a:gd name="connsiteX169" fmla="*/ 2331494 w 3300542"/>
                  <a:gd name="connsiteY169" fmla="*/ 477735 h 2579628"/>
                  <a:gd name="connsiteX170" fmla="*/ 2298577 w 3300542"/>
                  <a:gd name="connsiteY170" fmla="*/ 477735 h 2579628"/>
                  <a:gd name="connsiteX171" fmla="*/ 2261934 w 3300542"/>
                  <a:gd name="connsiteY171" fmla="*/ 475251 h 2579628"/>
                  <a:gd name="connsiteX172" fmla="*/ 2251065 w 3300542"/>
                  <a:gd name="connsiteY172" fmla="*/ 449793 h 2579628"/>
                  <a:gd name="connsiteX173" fmla="*/ 2243613 w 3300542"/>
                  <a:gd name="connsiteY173" fmla="*/ 393908 h 2579628"/>
                  <a:gd name="connsiteX174" fmla="*/ 2251997 w 3300542"/>
                  <a:gd name="connsiteY174" fmla="*/ 343922 h 2579628"/>
                  <a:gd name="connsiteX175" fmla="*/ 2306651 w 3300542"/>
                  <a:gd name="connsiteY175" fmla="*/ 327156 h 2579628"/>
                  <a:gd name="connsiteX176" fmla="*/ 2330252 w 3300542"/>
                  <a:gd name="connsiteY176" fmla="*/ 334918 h 2579628"/>
                  <a:gd name="connsiteX177" fmla="*/ 2377143 w 3300542"/>
                  <a:gd name="connsiteY177" fmla="*/ 288968 h 2579628"/>
                  <a:gd name="connsiteX178" fmla="*/ 2451050 w 3300542"/>
                  <a:gd name="connsiteY178" fmla="*/ 232463 h 2579628"/>
                  <a:gd name="connsiteX179" fmla="*/ 2467198 w 3300542"/>
                  <a:gd name="connsiteY179" fmla="*/ 241777 h 2579628"/>
                  <a:gd name="connsiteX180" fmla="*/ 2493904 w 3300542"/>
                  <a:gd name="connsiteY180" fmla="*/ 247986 h 2579628"/>
                  <a:gd name="connsiteX181" fmla="*/ 2497940 w 3300542"/>
                  <a:gd name="connsiteY181" fmla="*/ 236188 h 2579628"/>
                  <a:gd name="connsiteX182" fmla="*/ 2491730 w 3300542"/>
                  <a:gd name="connsiteY182" fmla="*/ 222838 h 2579628"/>
                  <a:gd name="connsiteX183" fmla="*/ 2492351 w 3300542"/>
                  <a:gd name="connsiteY183" fmla="*/ 196758 h 2579628"/>
                  <a:gd name="connsiteX184" fmla="*/ 2619049 w 3300542"/>
                  <a:gd name="connsiteY184" fmla="*/ 109516 h 2579628"/>
                  <a:gd name="connsiteX185" fmla="*/ 2708483 w 3300542"/>
                  <a:gd name="connsiteY185" fmla="*/ 115104 h 2579628"/>
                  <a:gd name="connsiteX186" fmla="*/ 2987964 w 3300542"/>
                  <a:gd name="connsiteY186" fmla="*/ 190859 h 2579628"/>
                  <a:gd name="connsiteX187" fmla="*/ 3032060 w 3300542"/>
                  <a:gd name="connsiteY187" fmla="*/ 223459 h 2579628"/>
                  <a:gd name="connsiteX188" fmla="*/ 3051003 w 3300542"/>
                  <a:gd name="connsiteY188" fmla="*/ 235567 h 2579628"/>
                  <a:gd name="connsiteX189" fmla="*/ 3066529 w 3300542"/>
                  <a:gd name="connsiteY189" fmla="*/ 226253 h 2579628"/>
                  <a:gd name="connsiteX190" fmla="*/ 3132673 w 3300542"/>
                  <a:gd name="connsiteY190" fmla="*/ 192101 h 2579628"/>
                  <a:gd name="connsiteX191" fmla="*/ 3233286 w 3300542"/>
                  <a:gd name="connsiteY191" fmla="*/ 220354 h 2579628"/>
                  <a:gd name="connsiteX192" fmla="*/ 3222418 w 3300542"/>
                  <a:gd name="connsiteY192" fmla="*/ 437995 h 2579628"/>
                  <a:gd name="connsiteX193" fmla="*/ 3073982 w 3300542"/>
                  <a:gd name="connsiteY193" fmla="*/ 492327 h 2579628"/>
                  <a:gd name="connsiteX194" fmla="*/ 3026470 w 3300542"/>
                  <a:gd name="connsiteY194" fmla="*/ 487049 h 2579628"/>
                  <a:gd name="connsiteX195" fmla="*/ 2964363 w 3300542"/>
                  <a:gd name="connsiteY195" fmla="*/ 444515 h 2579628"/>
                  <a:gd name="connsiteX196" fmla="*/ 2947905 w 3300542"/>
                  <a:gd name="connsiteY196" fmla="*/ 430233 h 2579628"/>
                  <a:gd name="connsiteX197" fmla="*/ 2934552 w 3300542"/>
                  <a:gd name="connsiteY197" fmla="*/ 425886 h 2579628"/>
                  <a:gd name="connsiteX198" fmla="*/ 2927410 w 3300542"/>
                  <a:gd name="connsiteY198" fmla="*/ 441721 h 2579628"/>
                  <a:gd name="connsiteX199" fmla="*/ 2824312 w 3300542"/>
                  <a:gd name="connsiteY199" fmla="*/ 486739 h 2579628"/>
                  <a:gd name="connsiteX200" fmla="*/ 2776801 w 3300542"/>
                  <a:gd name="connsiteY200" fmla="*/ 452897 h 2579628"/>
                  <a:gd name="connsiteX201" fmla="*/ 2744505 w 3300542"/>
                  <a:gd name="connsiteY201" fmla="*/ 439547 h 2579628"/>
                  <a:gd name="connsiteX202" fmla="*/ 2742331 w 3300542"/>
                  <a:gd name="connsiteY202" fmla="*/ 462522 h 2579628"/>
                  <a:gd name="connsiteX203" fmla="*/ 2719662 w 3300542"/>
                  <a:gd name="connsiteY203" fmla="*/ 496364 h 2579628"/>
                  <a:gd name="connsiteX204" fmla="*/ 2678361 w 3300542"/>
                  <a:gd name="connsiteY204" fmla="*/ 504125 h 2579628"/>
                  <a:gd name="connsiteX205" fmla="*/ 2644202 w 3300542"/>
                  <a:gd name="connsiteY205" fmla="*/ 501642 h 2579628"/>
                  <a:gd name="connsiteX206" fmla="*/ 2632091 w 3300542"/>
                  <a:gd name="connsiteY206" fmla="*/ 503504 h 2579628"/>
                  <a:gd name="connsiteX207" fmla="*/ 2629607 w 3300542"/>
                  <a:gd name="connsiteY207" fmla="*/ 514060 h 2579628"/>
                  <a:gd name="connsiteX208" fmla="*/ 2630539 w 3300542"/>
                  <a:gd name="connsiteY208" fmla="*/ 523064 h 2579628"/>
                  <a:gd name="connsiteX209" fmla="*/ 2624018 w 3300542"/>
                  <a:gd name="connsiteY209" fmla="*/ 540761 h 2579628"/>
                  <a:gd name="connsiteX210" fmla="*/ 2619981 w 3300542"/>
                  <a:gd name="connsiteY210" fmla="*/ 555664 h 2579628"/>
                  <a:gd name="connsiteX211" fmla="*/ 2583959 w 3300542"/>
                  <a:gd name="connsiteY211" fmla="*/ 554732 h 2579628"/>
                  <a:gd name="connsiteX212" fmla="*/ 2547937 w 3300542"/>
                  <a:gd name="connsiteY212" fmla="*/ 553801 h 2579628"/>
                  <a:gd name="connsiteX213" fmla="*/ 2540794 w 3300542"/>
                  <a:gd name="connsiteY213" fmla="*/ 533620 h 2579628"/>
                  <a:gd name="connsiteX214" fmla="*/ 2548247 w 3300542"/>
                  <a:gd name="connsiteY214" fmla="*/ 409742 h 2579628"/>
                  <a:gd name="connsiteX215" fmla="*/ 2600727 w 3300542"/>
                  <a:gd name="connsiteY215" fmla="*/ 408190 h 2579628"/>
                  <a:gd name="connsiteX216" fmla="*/ 2618428 w 3300542"/>
                  <a:gd name="connsiteY216" fmla="*/ 416262 h 2579628"/>
                  <a:gd name="connsiteX217" fmla="*/ 2626812 w 3300542"/>
                  <a:gd name="connsiteY217" fmla="*/ 410363 h 2579628"/>
                  <a:gd name="connsiteX218" fmla="*/ 2648550 w 3300542"/>
                  <a:gd name="connsiteY218" fmla="*/ 387388 h 2579628"/>
                  <a:gd name="connsiteX219" fmla="*/ 2737673 w 3300542"/>
                  <a:gd name="connsiteY219" fmla="*/ 313185 h 2579628"/>
                  <a:gd name="connsiteX220" fmla="*/ 2752268 w 3300542"/>
                  <a:gd name="connsiteY220" fmla="*/ 317532 h 2579628"/>
                  <a:gd name="connsiteX221" fmla="*/ 2762205 w 3300542"/>
                  <a:gd name="connsiteY221" fmla="*/ 327467 h 2579628"/>
                  <a:gd name="connsiteX222" fmla="*/ 2779595 w 3300542"/>
                  <a:gd name="connsiteY222" fmla="*/ 302008 h 2579628"/>
                  <a:gd name="connsiteX223" fmla="*/ 2776490 w 3300542"/>
                  <a:gd name="connsiteY223" fmla="*/ 284622 h 2579628"/>
                  <a:gd name="connsiteX224" fmla="*/ 2919646 w 3300542"/>
                  <a:gd name="connsiteY224" fmla="*/ 186202 h 2579628"/>
                  <a:gd name="connsiteX225" fmla="*/ 2987964 w 3300542"/>
                  <a:gd name="connsiteY225" fmla="*/ 190859 h 2579628"/>
                  <a:gd name="connsiteX226" fmla="*/ 2205417 w 3300542"/>
                  <a:gd name="connsiteY226" fmla="*/ 347027 h 2579628"/>
                  <a:gd name="connsiteX227" fmla="*/ 2217217 w 3300542"/>
                  <a:gd name="connsiteY227" fmla="*/ 354167 h 2579628"/>
                  <a:gd name="connsiteX228" fmla="*/ 2215354 w 3300542"/>
                  <a:gd name="connsiteY228" fmla="*/ 379316 h 2579628"/>
                  <a:gd name="connsiteX229" fmla="*/ 2225912 w 3300542"/>
                  <a:gd name="connsiteY229" fmla="*/ 467800 h 2579628"/>
                  <a:gd name="connsiteX230" fmla="*/ 2224670 w 3300542"/>
                  <a:gd name="connsiteY230" fmla="*/ 566220 h 2579628"/>
                  <a:gd name="connsiteX231" fmla="*/ 2218770 w 3300542"/>
                  <a:gd name="connsiteY231" fmla="*/ 736669 h 2579628"/>
                  <a:gd name="connsiteX232" fmla="*/ 2216596 w 3300542"/>
                  <a:gd name="connsiteY232" fmla="*/ 814287 h 2579628"/>
                  <a:gd name="connsiteX233" fmla="*/ 2210075 w 3300542"/>
                  <a:gd name="connsiteY233" fmla="*/ 804972 h 2579628"/>
                  <a:gd name="connsiteX234" fmla="*/ 2177158 w 3300542"/>
                  <a:gd name="connsiteY234" fmla="*/ 769579 h 2579628"/>
                  <a:gd name="connsiteX235" fmla="*/ 2125299 w 3300542"/>
                  <a:gd name="connsiteY235" fmla="*/ 730149 h 2579628"/>
                  <a:gd name="connsiteX236" fmla="*/ 2100146 w 3300542"/>
                  <a:gd name="connsiteY236" fmla="*/ 716798 h 2579628"/>
                  <a:gd name="connsiteX237" fmla="*/ 2098282 w 3300542"/>
                  <a:gd name="connsiteY237" fmla="*/ 688235 h 2579628"/>
                  <a:gd name="connsiteX238" fmla="*/ 2092693 w 3300542"/>
                  <a:gd name="connsiteY238" fmla="*/ 533620 h 2579628"/>
                  <a:gd name="connsiteX239" fmla="*/ 2088035 w 3300542"/>
                  <a:gd name="connsiteY239" fmla="*/ 403843 h 2579628"/>
                  <a:gd name="connsiteX240" fmla="*/ 2075924 w 3300542"/>
                  <a:gd name="connsiteY240" fmla="*/ 400117 h 2579628"/>
                  <a:gd name="connsiteX241" fmla="*/ 2067850 w 3300542"/>
                  <a:gd name="connsiteY241" fmla="*/ 386767 h 2579628"/>
                  <a:gd name="connsiteX242" fmla="*/ 2098282 w 3300542"/>
                  <a:gd name="connsiteY242" fmla="*/ 377763 h 2579628"/>
                  <a:gd name="connsiteX243" fmla="*/ 2172190 w 3300542"/>
                  <a:gd name="connsiteY243" fmla="*/ 345164 h 2579628"/>
                  <a:gd name="connsiteX244" fmla="*/ 2187716 w 3300542"/>
                  <a:gd name="connsiteY244" fmla="*/ 336160 h 2579628"/>
                  <a:gd name="connsiteX245" fmla="*/ 2205417 w 3300542"/>
                  <a:gd name="connsiteY245" fmla="*/ 347027 h 2579628"/>
                  <a:gd name="connsiteX246" fmla="*/ 2504462 w 3300542"/>
                  <a:gd name="connsiteY246" fmla="*/ 469352 h 2579628"/>
                  <a:gd name="connsiteX247" fmla="*/ 2510051 w 3300542"/>
                  <a:gd name="connsiteY247" fmla="*/ 533310 h 2579628"/>
                  <a:gd name="connsiteX248" fmla="*/ 2509120 w 3300542"/>
                  <a:gd name="connsiteY248" fmla="*/ 747535 h 2579628"/>
                  <a:gd name="connsiteX249" fmla="*/ 2499804 w 3300542"/>
                  <a:gd name="connsiteY249" fmla="*/ 1011747 h 2579628"/>
                  <a:gd name="connsiteX250" fmla="*/ 2493593 w 3300542"/>
                  <a:gd name="connsiteY250" fmla="*/ 1188716 h 2579628"/>
                  <a:gd name="connsiteX251" fmla="*/ 2475893 w 3300542"/>
                  <a:gd name="connsiteY251" fmla="*/ 1712481 h 2579628"/>
                  <a:gd name="connsiteX252" fmla="*/ 2471235 w 3300542"/>
                  <a:gd name="connsiteY252" fmla="*/ 1766193 h 2579628"/>
                  <a:gd name="connsiteX253" fmla="*/ 2428381 w 3300542"/>
                  <a:gd name="connsiteY253" fmla="*/ 1732662 h 2579628"/>
                  <a:gd name="connsiteX254" fmla="*/ 2425275 w 3300542"/>
                  <a:gd name="connsiteY254" fmla="*/ 1637347 h 2579628"/>
                  <a:gd name="connsiteX255" fmla="*/ 2419065 w 3300542"/>
                  <a:gd name="connsiteY255" fmla="*/ 1449512 h 2579628"/>
                  <a:gd name="connsiteX256" fmla="*/ 2412854 w 3300542"/>
                  <a:gd name="connsiteY256" fmla="*/ 1278752 h 2579628"/>
                  <a:gd name="connsiteX257" fmla="*/ 2405091 w 3300542"/>
                  <a:gd name="connsiteY257" fmla="*/ 1056765 h 2579628"/>
                  <a:gd name="connsiteX258" fmla="*/ 2386148 w 3300542"/>
                  <a:gd name="connsiteY258" fmla="*/ 515613 h 2579628"/>
                  <a:gd name="connsiteX259" fmla="*/ 2384285 w 3300542"/>
                  <a:gd name="connsiteY259" fmla="*/ 477735 h 2579628"/>
                  <a:gd name="connsiteX260" fmla="*/ 2373727 w 3300542"/>
                  <a:gd name="connsiteY260" fmla="*/ 477735 h 2579628"/>
                  <a:gd name="connsiteX261" fmla="*/ 2365032 w 3300542"/>
                  <a:gd name="connsiteY261" fmla="*/ 463454 h 2579628"/>
                  <a:gd name="connsiteX262" fmla="*/ 2394222 w 3300542"/>
                  <a:gd name="connsiteY262" fmla="*/ 455381 h 2579628"/>
                  <a:gd name="connsiteX263" fmla="*/ 2442044 w 3300542"/>
                  <a:gd name="connsiteY263" fmla="*/ 443894 h 2579628"/>
                  <a:gd name="connsiteX264" fmla="*/ 2470613 w 3300542"/>
                  <a:gd name="connsiteY264" fmla="*/ 421850 h 2579628"/>
                  <a:gd name="connsiteX265" fmla="*/ 2478687 w 3300542"/>
                  <a:gd name="connsiteY265" fmla="*/ 409742 h 2579628"/>
                  <a:gd name="connsiteX266" fmla="*/ 2491419 w 3300542"/>
                  <a:gd name="connsiteY266" fmla="*/ 417814 h 2579628"/>
                  <a:gd name="connsiteX267" fmla="*/ 2504462 w 3300542"/>
                  <a:gd name="connsiteY267" fmla="*/ 425576 h 2579628"/>
                  <a:gd name="connsiteX268" fmla="*/ 2504462 w 3300542"/>
                  <a:gd name="connsiteY268" fmla="*/ 469352 h 2579628"/>
                  <a:gd name="connsiteX269" fmla="*/ 2060087 w 3300542"/>
                  <a:gd name="connsiteY269" fmla="*/ 434890 h 2579628"/>
                  <a:gd name="connsiteX270" fmla="*/ 2063192 w 3300542"/>
                  <a:gd name="connsiteY270" fmla="*/ 498537 h 2579628"/>
                  <a:gd name="connsiteX271" fmla="*/ 2064745 w 3300542"/>
                  <a:gd name="connsiteY271" fmla="*/ 555353 h 2579628"/>
                  <a:gd name="connsiteX272" fmla="*/ 2010712 w 3300542"/>
                  <a:gd name="connsiteY272" fmla="*/ 555353 h 2579628"/>
                  <a:gd name="connsiteX273" fmla="*/ 1955126 w 3300542"/>
                  <a:gd name="connsiteY273" fmla="*/ 552869 h 2579628"/>
                  <a:gd name="connsiteX274" fmla="*/ 1955436 w 3300542"/>
                  <a:gd name="connsiteY274" fmla="*/ 489223 h 2579628"/>
                  <a:gd name="connsiteX275" fmla="*/ 1957300 w 3300542"/>
                  <a:gd name="connsiteY275" fmla="*/ 428060 h 2579628"/>
                  <a:gd name="connsiteX276" fmla="*/ 2007917 w 3300542"/>
                  <a:gd name="connsiteY276" fmla="*/ 428060 h 2579628"/>
                  <a:gd name="connsiteX277" fmla="*/ 2060087 w 3300542"/>
                  <a:gd name="connsiteY277" fmla="*/ 434890 h 2579628"/>
                  <a:gd name="connsiteX278" fmla="*/ 2358200 w 3300542"/>
                  <a:gd name="connsiteY278" fmla="*/ 521822 h 2579628"/>
                  <a:gd name="connsiteX279" fmla="*/ 2360684 w 3300542"/>
                  <a:gd name="connsiteY279" fmla="*/ 583917 h 2579628"/>
                  <a:gd name="connsiteX280" fmla="*/ 2361616 w 3300542"/>
                  <a:gd name="connsiteY280" fmla="*/ 629556 h 2579628"/>
                  <a:gd name="connsiteX281" fmla="*/ 2306030 w 3300542"/>
                  <a:gd name="connsiteY281" fmla="*/ 630487 h 2579628"/>
                  <a:gd name="connsiteX282" fmla="*/ 2250444 w 3300542"/>
                  <a:gd name="connsiteY282" fmla="*/ 631419 h 2579628"/>
                  <a:gd name="connsiteX283" fmla="*/ 2252618 w 3300542"/>
                  <a:gd name="connsiteY283" fmla="*/ 594473 h 2579628"/>
                  <a:gd name="connsiteX284" fmla="*/ 2254481 w 3300542"/>
                  <a:gd name="connsiteY284" fmla="*/ 531447 h 2579628"/>
                  <a:gd name="connsiteX285" fmla="*/ 2254481 w 3300542"/>
                  <a:gd name="connsiteY285" fmla="*/ 505678 h 2579628"/>
                  <a:gd name="connsiteX286" fmla="*/ 2305409 w 3300542"/>
                  <a:gd name="connsiteY286" fmla="*/ 505678 h 2579628"/>
                  <a:gd name="connsiteX287" fmla="*/ 2356647 w 3300542"/>
                  <a:gd name="connsiteY287" fmla="*/ 505678 h 2579628"/>
                  <a:gd name="connsiteX288" fmla="*/ 2358200 w 3300542"/>
                  <a:gd name="connsiteY288" fmla="*/ 521822 h 2579628"/>
                  <a:gd name="connsiteX289" fmla="*/ 2066297 w 3300542"/>
                  <a:gd name="connsiteY289" fmla="*/ 602234 h 2579628"/>
                  <a:gd name="connsiteX290" fmla="*/ 2068161 w 3300542"/>
                  <a:gd name="connsiteY290" fmla="*/ 656567 h 2579628"/>
                  <a:gd name="connsiteX291" fmla="*/ 2068161 w 3300542"/>
                  <a:gd name="connsiteY291" fmla="*/ 691961 h 2579628"/>
                  <a:gd name="connsiteX292" fmla="*/ 2009159 w 3300542"/>
                  <a:gd name="connsiteY292" fmla="*/ 691961 h 2579628"/>
                  <a:gd name="connsiteX293" fmla="*/ 1950157 w 3300542"/>
                  <a:gd name="connsiteY293" fmla="*/ 691961 h 2579628"/>
                  <a:gd name="connsiteX294" fmla="*/ 1950157 w 3300542"/>
                  <a:gd name="connsiteY294" fmla="*/ 656567 h 2579628"/>
                  <a:gd name="connsiteX295" fmla="*/ 1952021 w 3300542"/>
                  <a:gd name="connsiteY295" fmla="*/ 602234 h 2579628"/>
                  <a:gd name="connsiteX296" fmla="*/ 1954194 w 3300542"/>
                  <a:gd name="connsiteY296" fmla="*/ 583296 h 2579628"/>
                  <a:gd name="connsiteX297" fmla="*/ 2009159 w 3300542"/>
                  <a:gd name="connsiteY297" fmla="*/ 583296 h 2579628"/>
                  <a:gd name="connsiteX298" fmla="*/ 2064124 w 3300542"/>
                  <a:gd name="connsiteY298" fmla="*/ 583296 h 2579628"/>
                  <a:gd name="connsiteX299" fmla="*/ 2066297 w 3300542"/>
                  <a:gd name="connsiteY299" fmla="*/ 602234 h 2579628"/>
                  <a:gd name="connsiteX300" fmla="*/ 2646687 w 3300542"/>
                  <a:gd name="connsiteY300" fmla="*/ 619621 h 2579628"/>
                  <a:gd name="connsiteX301" fmla="*/ 2648860 w 3300542"/>
                  <a:gd name="connsiteY301" fmla="*/ 681715 h 2579628"/>
                  <a:gd name="connsiteX302" fmla="*/ 2648860 w 3300542"/>
                  <a:gd name="connsiteY302" fmla="*/ 710589 h 2579628"/>
                  <a:gd name="connsiteX303" fmla="*/ 2594517 w 3300542"/>
                  <a:gd name="connsiteY303" fmla="*/ 710589 h 2579628"/>
                  <a:gd name="connsiteX304" fmla="*/ 2540173 w 3300542"/>
                  <a:gd name="connsiteY304" fmla="*/ 710589 h 2579628"/>
                  <a:gd name="connsiteX305" fmla="*/ 2540173 w 3300542"/>
                  <a:gd name="connsiteY305" fmla="*/ 686372 h 2579628"/>
                  <a:gd name="connsiteX306" fmla="*/ 2542347 w 3300542"/>
                  <a:gd name="connsiteY306" fmla="*/ 624278 h 2579628"/>
                  <a:gd name="connsiteX307" fmla="*/ 2544210 w 3300542"/>
                  <a:gd name="connsiteY307" fmla="*/ 586400 h 2579628"/>
                  <a:gd name="connsiteX308" fmla="*/ 2594517 w 3300542"/>
                  <a:gd name="connsiteY308" fmla="*/ 586400 h 2579628"/>
                  <a:gd name="connsiteX309" fmla="*/ 2644823 w 3300542"/>
                  <a:gd name="connsiteY309" fmla="*/ 586400 h 2579628"/>
                  <a:gd name="connsiteX310" fmla="*/ 2646687 w 3300542"/>
                  <a:gd name="connsiteY310" fmla="*/ 619621 h 2579628"/>
                  <a:gd name="connsiteX311" fmla="*/ 2363168 w 3300542"/>
                  <a:gd name="connsiteY311" fmla="*/ 675506 h 2579628"/>
                  <a:gd name="connsiteX312" fmla="*/ 2365342 w 3300542"/>
                  <a:gd name="connsiteY312" fmla="*/ 729838 h 2579628"/>
                  <a:gd name="connsiteX313" fmla="*/ 2367205 w 3300542"/>
                  <a:gd name="connsiteY313" fmla="*/ 769579 h 2579628"/>
                  <a:gd name="connsiteX314" fmla="*/ 2306651 w 3300542"/>
                  <a:gd name="connsiteY314" fmla="*/ 769579 h 2579628"/>
                  <a:gd name="connsiteX315" fmla="*/ 2246407 w 3300542"/>
                  <a:gd name="connsiteY315" fmla="*/ 769579 h 2579628"/>
                  <a:gd name="connsiteX316" fmla="*/ 2247339 w 3300542"/>
                  <a:gd name="connsiteY316" fmla="*/ 725181 h 2579628"/>
                  <a:gd name="connsiteX317" fmla="*/ 2250134 w 3300542"/>
                  <a:gd name="connsiteY317" fmla="*/ 670849 h 2579628"/>
                  <a:gd name="connsiteX318" fmla="*/ 2251687 w 3300542"/>
                  <a:gd name="connsiteY318" fmla="*/ 660914 h 2579628"/>
                  <a:gd name="connsiteX319" fmla="*/ 2307272 w 3300542"/>
                  <a:gd name="connsiteY319" fmla="*/ 660914 h 2579628"/>
                  <a:gd name="connsiteX320" fmla="*/ 2363168 w 3300542"/>
                  <a:gd name="connsiteY320" fmla="*/ 660914 h 2579628"/>
                  <a:gd name="connsiteX321" fmla="*/ 2363168 w 3300542"/>
                  <a:gd name="connsiteY321" fmla="*/ 675506 h 2579628"/>
                  <a:gd name="connsiteX322" fmla="*/ 1961026 w 3300542"/>
                  <a:gd name="connsiteY322" fmla="*/ 723008 h 2579628"/>
                  <a:gd name="connsiteX323" fmla="*/ 1947052 w 3300542"/>
                  <a:gd name="connsiteY323" fmla="*/ 723008 h 2579628"/>
                  <a:gd name="connsiteX324" fmla="*/ 1957300 w 3300542"/>
                  <a:gd name="connsiteY324" fmla="*/ 720214 h 2579628"/>
                  <a:gd name="connsiteX325" fmla="*/ 1961026 w 3300542"/>
                  <a:gd name="connsiteY325" fmla="*/ 723008 h 2579628"/>
                  <a:gd name="connsiteX326" fmla="*/ 2103872 w 3300542"/>
                  <a:gd name="connsiteY326" fmla="*/ 750640 h 2579628"/>
                  <a:gd name="connsiteX327" fmla="*/ 2160079 w 3300542"/>
                  <a:gd name="connsiteY327" fmla="*/ 792554 h 2579628"/>
                  <a:gd name="connsiteX328" fmla="*/ 2201069 w 3300542"/>
                  <a:gd name="connsiteY328" fmla="*/ 847197 h 2579628"/>
                  <a:gd name="connsiteX329" fmla="*/ 2224670 w 3300542"/>
                  <a:gd name="connsiteY329" fmla="*/ 948100 h 2579628"/>
                  <a:gd name="connsiteX330" fmla="*/ 2172190 w 3300542"/>
                  <a:gd name="connsiteY330" fmla="*/ 1084707 h 2579628"/>
                  <a:gd name="connsiteX331" fmla="*/ 2093624 w 3300542"/>
                  <a:gd name="connsiteY331" fmla="*/ 1139351 h 2579628"/>
                  <a:gd name="connsiteX332" fmla="*/ 2015370 w 3300542"/>
                  <a:gd name="connsiteY332" fmla="*/ 1144008 h 2579628"/>
                  <a:gd name="connsiteX333" fmla="*/ 1999222 w 3300542"/>
                  <a:gd name="connsiteY333" fmla="*/ 1152701 h 2579628"/>
                  <a:gd name="connsiteX334" fmla="*/ 2013817 w 3300542"/>
                  <a:gd name="connsiteY334" fmla="*/ 1175055 h 2579628"/>
                  <a:gd name="connsiteX335" fmla="*/ 1993322 w 3300542"/>
                  <a:gd name="connsiteY335" fmla="*/ 1242738 h 2579628"/>
                  <a:gd name="connsiteX336" fmla="*/ 1929352 w 3300542"/>
                  <a:gd name="connsiteY336" fmla="*/ 1273785 h 2579628"/>
                  <a:gd name="connsiteX337" fmla="*/ 1803896 w 3300542"/>
                  <a:gd name="connsiteY337" fmla="*/ 1273785 h 2579628"/>
                  <a:gd name="connsiteX338" fmla="*/ 1652044 w 3300542"/>
                  <a:gd name="connsiteY338" fmla="*/ 1202376 h 2579628"/>
                  <a:gd name="connsiteX339" fmla="*/ 1630617 w 3300542"/>
                  <a:gd name="connsiteY339" fmla="*/ 1182506 h 2579628"/>
                  <a:gd name="connsiteX340" fmla="*/ 1615712 w 3300542"/>
                  <a:gd name="connsiteY340" fmla="*/ 1203929 h 2579628"/>
                  <a:gd name="connsiteX341" fmla="*/ 1590558 w 3300542"/>
                  <a:gd name="connsiteY341" fmla="*/ 1233423 h 2579628"/>
                  <a:gd name="connsiteX342" fmla="*/ 1498019 w 3300542"/>
                  <a:gd name="connsiteY342" fmla="*/ 1244911 h 2579628"/>
                  <a:gd name="connsiteX343" fmla="*/ 1315425 w 3300542"/>
                  <a:gd name="connsiteY343" fmla="*/ 1353886 h 2579628"/>
                  <a:gd name="connsiteX344" fmla="*/ 1291513 w 3300542"/>
                  <a:gd name="connsiteY344" fmla="*/ 1387417 h 2579628"/>
                  <a:gd name="connsiteX345" fmla="*/ 1212638 w 3300542"/>
                  <a:gd name="connsiteY345" fmla="*/ 1387417 h 2579628"/>
                  <a:gd name="connsiteX346" fmla="*/ 1132209 w 3300542"/>
                  <a:gd name="connsiteY346" fmla="*/ 1384623 h 2579628"/>
                  <a:gd name="connsiteX347" fmla="*/ 1126930 w 3300542"/>
                  <a:gd name="connsiteY347" fmla="*/ 1352334 h 2579628"/>
                  <a:gd name="connsiteX348" fmla="*/ 1138109 w 3300542"/>
                  <a:gd name="connsiteY348" fmla="*/ 1226904 h 2579628"/>
                  <a:gd name="connsiteX349" fmla="*/ 1241828 w 3300542"/>
                  <a:gd name="connsiteY349" fmla="*/ 1121964 h 2579628"/>
                  <a:gd name="connsiteX350" fmla="*/ 1270087 w 3300542"/>
                  <a:gd name="connsiteY350" fmla="*/ 1091848 h 2579628"/>
                  <a:gd name="connsiteX351" fmla="*/ 1299587 w 3300542"/>
                  <a:gd name="connsiteY351" fmla="*/ 1028823 h 2579628"/>
                  <a:gd name="connsiteX352" fmla="*/ 1376289 w 3300542"/>
                  <a:gd name="connsiteY352" fmla="*/ 985977 h 2579628"/>
                  <a:gd name="connsiteX353" fmla="*/ 1453613 w 3300542"/>
                  <a:gd name="connsiteY353" fmla="*/ 940959 h 2579628"/>
                  <a:gd name="connsiteX354" fmla="*/ 1483113 w 3300542"/>
                  <a:gd name="connsiteY354" fmla="*/ 899977 h 2579628"/>
                  <a:gd name="connsiteX355" fmla="*/ 1591490 w 3300542"/>
                  <a:gd name="connsiteY355" fmla="*/ 804351 h 2579628"/>
                  <a:gd name="connsiteX356" fmla="*/ 1697072 w 3300542"/>
                  <a:gd name="connsiteY356" fmla="*/ 773304 h 2579628"/>
                  <a:gd name="connsiteX357" fmla="*/ 1767874 w 3300542"/>
                  <a:gd name="connsiteY357" fmla="*/ 788517 h 2579628"/>
                  <a:gd name="connsiteX358" fmla="*/ 1792716 w 3300542"/>
                  <a:gd name="connsiteY358" fmla="*/ 798142 h 2579628"/>
                  <a:gd name="connsiteX359" fmla="*/ 1860102 w 3300542"/>
                  <a:gd name="connsiteY359" fmla="*/ 780756 h 2579628"/>
                  <a:gd name="connsiteX360" fmla="*/ 2058844 w 3300542"/>
                  <a:gd name="connsiteY360" fmla="*/ 736358 h 2579628"/>
                  <a:gd name="connsiteX361" fmla="*/ 2103872 w 3300542"/>
                  <a:gd name="connsiteY361" fmla="*/ 750640 h 2579628"/>
                  <a:gd name="connsiteX362" fmla="*/ 2651966 w 3300542"/>
                  <a:gd name="connsiteY362" fmla="*/ 768958 h 2579628"/>
                  <a:gd name="connsiteX363" fmla="*/ 2653829 w 3300542"/>
                  <a:gd name="connsiteY363" fmla="*/ 823290 h 2579628"/>
                  <a:gd name="connsiteX364" fmla="*/ 2656003 w 3300542"/>
                  <a:gd name="connsiteY364" fmla="*/ 847197 h 2579628"/>
                  <a:gd name="connsiteX365" fmla="*/ 2594517 w 3300542"/>
                  <a:gd name="connsiteY365" fmla="*/ 847197 h 2579628"/>
                  <a:gd name="connsiteX366" fmla="*/ 2533031 w 3300542"/>
                  <a:gd name="connsiteY366" fmla="*/ 847197 h 2579628"/>
                  <a:gd name="connsiteX367" fmla="*/ 2534894 w 3300542"/>
                  <a:gd name="connsiteY367" fmla="*/ 816770 h 2579628"/>
                  <a:gd name="connsiteX368" fmla="*/ 2537068 w 3300542"/>
                  <a:gd name="connsiteY368" fmla="*/ 762438 h 2579628"/>
                  <a:gd name="connsiteX369" fmla="*/ 2537068 w 3300542"/>
                  <a:gd name="connsiteY369" fmla="*/ 738531 h 2579628"/>
                  <a:gd name="connsiteX370" fmla="*/ 2594517 w 3300542"/>
                  <a:gd name="connsiteY370" fmla="*/ 738531 h 2579628"/>
                  <a:gd name="connsiteX371" fmla="*/ 2651966 w 3300542"/>
                  <a:gd name="connsiteY371" fmla="*/ 738531 h 2579628"/>
                  <a:gd name="connsiteX372" fmla="*/ 2651966 w 3300542"/>
                  <a:gd name="connsiteY372" fmla="*/ 768958 h 2579628"/>
                  <a:gd name="connsiteX373" fmla="*/ 2367516 w 3300542"/>
                  <a:gd name="connsiteY373" fmla="*/ 810561 h 2579628"/>
                  <a:gd name="connsiteX374" fmla="*/ 2370932 w 3300542"/>
                  <a:gd name="connsiteY374" fmla="*/ 886626 h 2579628"/>
                  <a:gd name="connsiteX375" fmla="*/ 2372795 w 3300542"/>
                  <a:gd name="connsiteY375" fmla="*/ 949652 h 2579628"/>
                  <a:gd name="connsiteX376" fmla="*/ 2314104 w 3300542"/>
                  <a:gd name="connsiteY376" fmla="*/ 949652 h 2579628"/>
                  <a:gd name="connsiteX377" fmla="*/ 2255413 w 3300542"/>
                  <a:gd name="connsiteY377" fmla="*/ 949652 h 2579628"/>
                  <a:gd name="connsiteX378" fmla="*/ 2253550 w 3300542"/>
                  <a:gd name="connsiteY378" fmla="*/ 926988 h 2579628"/>
                  <a:gd name="connsiteX379" fmla="*/ 2246718 w 3300542"/>
                  <a:gd name="connsiteY379" fmla="*/ 886626 h 2579628"/>
                  <a:gd name="connsiteX380" fmla="*/ 2244234 w 3300542"/>
                  <a:gd name="connsiteY380" fmla="*/ 832915 h 2579628"/>
                  <a:gd name="connsiteX381" fmla="*/ 2246097 w 3300542"/>
                  <a:gd name="connsiteY381" fmla="*/ 797521 h 2579628"/>
                  <a:gd name="connsiteX382" fmla="*/ 2306030 w 3300542"/>
                  <a:gd name="connsiteY382" fmla="*/ 797521 h 2579628"/>
                  <a:gd name="connsiteX383" fmla="*/ 2365963 w 3300542"/>
                  <a:gd name="connsiteY383" fmla="*/ 797521 h 2579628"/>
                  <a:gd name="connsiteX384" fmla="*/ 2367516 w 3300542"/>
                  <a:gd name="connsiteY384" fmla="*/ 810561 h 2579628"/>
                  <a:gd name="connsiteX385" fmla="*/ 2656313 w 3300542"/>
                  <a:gd name="connsiteY385" fmla="*/ 916121 h 2579628"/>
                  <a:gd name="connsiteX386" fmla="*/ 2659418 w 3300542"/>
                  <a:gd name="connsiteY386" fmla="*/ 990635 h 2579628"/>
                  <a:gd name="connsiteX387" fmla="*/ 2660971 w 3300542"/>
                  <a:gd name="connsiteY387" fmla="*/ 1027270 h 2579628"/>
                  <a:gd name="connsiteX388" fmla="*/ 2594517 w 3300542"/>
                  <a:gd name="connsiteY388" fmla="*/ 1027270 h 2579628"/>
                  <a:gd name="connsiteX389" fmla="*/ 2528062 w 3300542"/>
                  <a:gd name="connsiteY389" fmla="*/ 1027270 h 2579628"/>
                  <a:gd name="connsiteX390" fmla="*/ 2529615 w 3300542"/>
                  <a:gd name="connsiteY390" fmla="*/ 972006 h 2579628"/>
                  <a:gd name="connsiteX391" fmla="*/ 2532720 w 3300542"/>
                  <a:gd name="connsiteY391" fmla="*/ 897493 h 2579628"/>
                  <a:gd name="connsiteX392" fmla="*/ 2534584 w 3300542"/>
                  <a:gd name="connsiteY392" fmla="*/ 878244 h 2579628"/>
                  <a:gd name="connsiteX393" fmla="*/ 2594517 w 3300542"/>
                  <a:gd name="connsiteY393" fmla="*/ 878244 h 2579628"/>
                  <a:gd name="connsiteX394" fmla="*/ 2654450 w 3300542"/>
                  <a:gd name="connsiteY394" fmla="*/ 878244 h 2579628"/>
                  <a:gd name="connsiteX395" fmla="*/ 2656313 w 3300542"/>
                  <a:gd name="connsiteY395" fmla="*/ 916121 h 2579628"/>
                  <a:gd name="connsiteX396" fmla="*/ 1275055 w 3300542"/>
                  <a:gd name="connsiteY396" fmla="*/ 979147 h 2579628"/>
                  <a:gd name="connsiteX397" fmla="*/ 1278782 w 3300542"/>
                  <a:gd name="connsiteY397" fmla="*/ 1009263 h 2579628"/>
                  <a:gd name="connsiteX398" fmla="*/ 1243070 w 3300542"/>
                  <a:gd name="connsiteY398" fmla="*/ 1072910 h 2579628"/>
                  <a:gd name="connsiteX399" fmla="*/ 1241517 w 3300542"/>
                  <a:gd name="connsiteY399" fmla="*/ 1088433 h 2579628"/>
                  <a:gd name="connsiteX400" fmla="*/ 1220712 w 3300542"/>
                  <a:gd name="connsiteY400" fmla="*/ 1088433 h 2579628"/>
                  <a:gd name="connsiteX401" fmla="*/ 1130035 w 3300542"/>
                  <a:gd name="connsiteY401" fmla="*/ 1162325 h 2579628"/>
                  <a:gd name="connsiteX402" fmla="*/ 1101466 w 3300542"/>
                  <a:gd name="connsiteY402" fmla="*/ 1377172 h 2579628"/>
                  <a:gd name="connsiteX403" fmla="*/ 1103019 w 3300542"/>
                  <a:gd name="connsiteY403" fmla="*/ 1387417 h 2579628"/>
                  <a:gd name="connsiteX404" fmla="*/ 1018864 w 3300542"/>
                  <a:gd name="connsiteY404" fmla="*/ 1387417 h 2579628"/>
                  <a:gd name="connsiteX405" fmla="*/ 925393 w 3300542"/>
                  <a:gd name="connsiteY405" fmla="*/ 1380587 h 2579628"/>
                  <a:gd name="connsiteX406" fmla="*/ 916077 w 3300542"/>
                  <a:gd name="connsiteY406" fmla="*/ 1368168 h 2579628"/>
                  <a:gd name="connsiteX407" fmla="*/ 894961 w 3300542"/>
                  <a:gd name="connsiteY407" fmla="*/ 1347056 h 2579628"/>
                  <a:gd name="connsiteX408" fmla="*/ 879123 w 3300542"/>
                  <a:gd name="connsiteY408" fmla="*/ 1368168 h 2579628"/>
                  <a:gd name="connsiteX409" fmla="*/ 856144 w 3300542"/>
                  <a:gd name="connsiteY409" fmla="*/ 1393937 h 2579628"/>
                  <a:gd name="connsiteX410" fmla="*/ 785342 w 3300542"/>
                  <a:gd name="connsiteY410" fmla="*/ 1400457 h 2579628"/>
                  <a:gd name="connsiteX411" fmla="*/ 713609 w 3300542"/>
                  <a:gd name="connsiteY411" fmla="*/ 1406046 h 2579628"/>
                  <a:gd name="connsiteX412" fmla="*/ 630385 w 3300542"/>
                  <a:gd name="connsiteY412" fmla="*/ 1488942 h 2579628"/>
                  <a:gd name="connsiteX413" fmla="*/ 607406 w 3300542"/>
                  <a:gd name="connsiteY413" fmla="*/ 1520920 h 2579628"/>
                  <a:gd name="connsiteX414" fmla="*/ 541572 w 3300542"/>
                  <a:gd name="connsiteY414" fmla="*/ 1520920 h 2579628"/>
                  <a:gd name="connsiteX415" fmla="*/ 475739 w 3300542"/>
                  <a:gd name="connsiteY415" fmla="*/ 1520920 h 2579628"/>
                  <a:gd name="connsiteX416" fmla="*/ 473255 w 3300542"/>
                  <a:gd name="connsiteY416" fmla="*/ 1507570 h 2579628"/>
                  <a:gd name="connsiteX417" fmla="*/ 477913 w 3300542"/>
                  <a:gd name="connsiteY417" fmla="*/ 1400457 h 2579628"/>
                  <a:gd name="connsiteX418" fmla="*/ 526356 w 3300542"/>
                  <a:gd name="connsiteY418" fmla="*/ 1303590 h 2579628"/>
                  <a:gd name="connsiteX419" fmla="*/ 567036 w 3300542"/>
                  <a:gd name="connsiteY419" fmla="*/ 1301106 h 2579628"/>
                  <a:gd name="connsiteX420" fmla="*/ 587221 w 3300542"/>
                  <a:gd name="connsiteY420" fmla="*/ 1297691 h 2579628"/>
                  <a:gd name="connsiteX421" fmla="*/ 593121 w 3300542"/>
                  <a:gd name="connsiteY421" fmla="*/ 1273474 h 2579628"/>
                  <a:gd name="connsiteX422" fmla="*/ 619206 w 3300542"/>
                  <a:gd name="connsiteY422" fmla="*/ 1220384 h 2579628"/>
                  <a:gd name="connsiteX423" fmla="*/ 678518 w 3300542"/>
                  <a:gd name="connsiteY423" fmla="*/ 1187163 h 2579628"/>
                  <a:gd name="connsiteX424" fmla="*/ 767021 w 3300542"/>
                  <a:gd name="connsiteY424" fmla="*/ 1120722 h 2579628"/>
                  <a:gd name="connsiteX425" fmla="*/ 912661 w 3300542"/>
                  <a:gd name="connsiteY425" fmla="*/ 1012988 h 2579628"/>
                  <a:gd name="connsiteX426" fmla="*/ 1007064 w 3300542"/>
                  <a:gd name="connsiteY426" fmla="*/ 1017335 h 2579628"/>
                  <a:gd name="connsiteX427" fmla="*/ 1060476 w 3300542"/>
                  <a:gd name="connsiteY427" fmla="*/ 1021061 h 2579628"/>
                  <a:gd name="connsiteX428" fmla="*/ 1253318 w 3300542"/>
                  <a:gd name="connsiteY428" fmla="*/ 974800 h 2579628"/>
                  <a:gd name="connsiteX429" fmla="*/ 1275055 w 3300542"/>
                  <a:gd name="connsiteY429" fmla="*/ 979147 h 2579628"/>
                  <a:gd name="connsiteX430" fmla="*/ 2373727 w 3300542"/>
                  <a:gd name="connsiteY430" fmla="*/ 987530 h 2579628"/>
                  <a:gd name="connsiteX431" fmla="*/ 2376521 w 3300542"/>
                  <a:gd name="connsiteY431" fmla="*/ 1041862 h 2579628"/>
                  <a:gd name="connsiteX432" fmla="*/ 2377453 w 3300542"/>
                  <a:gd name="connsiteY432" fmla="*/ 1086260 h 2579628"/>
                  <a:gd name="connsiteX433" fmla="*/ 2306651 w 3300542"/>
                  <a:gd name="connsiteY433" fmla="*/ 1086260 h 2579628"/>
                  <a:gd name="connsiteX434" fmla="*/ 2235849 w 3300542"/>
                  <a:gd name="connsiteY434" fmla="*/ 1086260 h 2579628"/>
                  <a:gd name="connsiteX435" fmla="*/ 2235849 w 3300542"/>
                  <a:gd name="connsiteY435" fmla="*/ 1066700 h 2579628"/>
                  <a:gd name="connsiteX436" fmla="*/ 2245165 w 3300542"/>
                  <a:gd name="connsiteY436" fmla="*/ 1013299 h 2579628"/>
                  <a:gd name="connsiteX437" fmla="*/ 2254481 w 3300542"/>
                  <a:gd name="connsiteY437" fmla="*/ 978216 h 2579628"/>
                  <a:gd name="connsiteX438" fmla="*/ 2313483 w 3300542"/>
                  <a:gd name="connsiteY438" fmla="*/ 977595 h 2579628"/>
                  <a:gd name="connsiteX439" fmla="*/ 2372174 w 3300542"/>
                  <a:gd name="connsiteY439" fmla="*/ 977595 h 2579628"/>
                  <a:gd name="connsiteX440" fmla="*/ 2373727 w 3300542"/>
                  <a:gd name="connsiteY440" fmla="*/ 987530 h 2579628"/>
                  <a:gd name="connsiteX441" fmla="*/ 2664077 w 3300542"/>
                  <a:gd name="connsiteY441" fmla="*/ 1131899 h 2579628"/>
                  <a:gd name="connsiteX442" fmla="*/ 2664387 w 3300542"/>
                  <a:gd name="connsiteY442" fmla="*/ 1166982 h 2579628"/>
                  <a:gd name="connsiteX443" fmla="*/ 2594517 w 3300542"/>
                  <a:gd name="connsiteY443" fmla="*/ 1166982 h 2579628"/>
                  <a:gd name="connsiteX444" fmla="*/ 2524646 w 3300542"/>
                  <a:gd name="connsiteY444" fmla="*/ 1166982 h 2579628"/>
                  <a:gd name="connsiteX445" fmla="*/ 2524646 w 3300542"/>
                  <a:gd name="connsiteY445" fmla="*/ 1141213 h 2579628"/>
                  <a:gd name="connsiteX446" fmla="*/ 2526510 w 3300542"/>
                  <a:gd name="connsiteY446" fmla="*/ 1086881 h 2579628"/>
                  <a:gd name="connsiteX447" fmla="*/ 2528683 w 3300542"/>
                  <a:gd name="connsiteY447" fmla="*/ 1058317 h 2579628"/>
                  <a:gd name="connsiteX448" fmla="*/ 2594206 w 3300542"/>
                  <a:gd name="connsiteY448" fmla="*/ 1057696 h 2579628"/>
                  <a:gd name="connsiteX449" fmla="*/ 2659729 w 3300542"/>
                  <a:gd name="connsiteY449" fmla="*/ 1056765 h 2579628"/>
                  <a:gd name="connsiteX450" fmla="*/ 2661592 w 3300542"/>
                  <a:gd name="connsiteY450" fmla="*/ 1076946 h 2579628"/>
                  <a:gd name="connsiteX451" fmla="*/ 2664077 w 3300542"/>
                  <a:gd name="connsiteY451" fmla="*/ 1131899 h 2579628"/>
                  <a:gd name="connsiteX452" fmla="*/ 2202001 w 3300542"/>
                  <a:gd name="connsiteY452" fmla="*/ 1224420 h 2579628"/>
                  <a:gd name="connsiteX453" fmla="*/ 2195480 w 3300542"/>
                  <a:gd name="connsiteY453" fmla="*/ 1427779 h 2579628"/>
                  <a:gd name="connsiteX454" fmla="*/ 2189269 w 3300542"/>
                  <a:gd name="connsiteY454" fmla="*/ 1598538 h 2579628"/>
                  <a:gd name="connsiteX455" fmla="*/ 2184301 w 3300542"/>
                  <a:gd name="connsiteY455" fmla="*/ 1723658 h 2579628"/>
                  <a:gd name="connsiteX456" fmla="*/ 2180264 w 3300542"/>
                  <a:gd name="connsiteY456" fmla="*/ 1781096 h 2579628"/>
                  <a:gd name="connsiteX457" fmla="*/ 2155731 w 3300542"/>
                  <a:gd name="connsiteY457" fmla="*/ 1764641 h 2579628"/>
                  <a:gd name="connsiteX458" fmla="*/ 2133373 w 3300542"/>
                  <a:gd name="connsiteY458" fmla="*/ 1749117 h 2579628"/>
                  <a:gd name="connsiteX459" fmla="*/ 2133373 w 3300542"/>
                  <a:gd name="connsiteY459" fmla="*/ 1718070 h 2579628"/>
                  <a:gd name="connsiteX460" fmla="*/ 2127162 w 3300542"/>
                  <a:gd name="connsiteY460" fmla="*/ 1539549 h 2579628"/>
                  <a:gd name="connsiteX461" fmla="*/ 2120951 w 3300542"/>
                  <a:gd name="connsiteY461" fmla="*/ 1371894 h 2579628"/>
                  <a:gd name="connsiteX462" fmla="*/ 2115983 w 3300542"/>
                  <a:gd name="connsiteY462" fmla="*/ 1219763 h 2579628"/>
                  <a:gd name="connsiteX463" fmla="*/ 2114120 w 3300542"/>
                  <a:gd name="connsiteY463" fmla="*/ 1162325 h 2579628"/>
                  <a:gd name="connsiteX464" fmla="*/ 2138031 w 3300542"/>
                  <a:gd name="connsiteY464" fmla="*/ 1148354 h 2579628"/>
                  <a:gd name="connsiteX465" fmla="*/ 2182748 w 3300542"/>
                  <a:gd name="connsiteY465" fmla="*/ 1114202 h 2579628"/>
                  <a:gd name="connsiteX466" fmla="*/ 2203243 w 3300542"/>
                  <a:gd name="connsiteY466" fmla="*/ 1094022 h 2579628"/>
                  <a:gd name="connsiteX467" fmla="*/ 2204175 w 3300542"/>
                  <a:gd name="connsiteY467" fmla="*/ 1109545 h 2579628"/>
                  <a:gd name="connsiteX468" fmla="*/ 2202001 w 3300542"/>
                  <a:gd name="connsiteY468" fmla="*/ 1224420 h 2579628"/>
                  <a:gd name="connsiteX469" fmla="*/ 2379937 w 3300542"/>
                  <a:gd name="connsiteY469" fmla="*/ 1162946 h 2579628"/>
                  <a:gd name="connsiteX470" fmla="*/ 2382732 w 3300542"/>
                  <a:gd name="connsiteY470" fmla="*/ 1239012 h 2579628"/>
                  <a:gd name="connsiteX471" fmla="*/ 2383664 w 3300542"/>
                  <a:gd name="connsiteY471" fmla="*/ 1266333 h 2579628"/>
                  <a:gd name="connsiteX472" fmla="*/ 2306341 w 3300542"/>
                  <a:gd name="connsiteY472" fmla="*/ 1266333 h 2579628"/>
                  <a:gd name="connsiteX473" fmla="*/ 2229328 w 3300542"/>
                  <a:gd name="connsiteY473" fmla="*/ 1266333 h 2579628"/>
                  <a:gd name="connsiteX474" fmla="*/ 2231191 w 3300542"/>
                  <a:gd name="connsiteY474" fmla="*/ 1209517 h 2579628"/>
                  <a:gd name="connsiteX475" fmla="*/ 2234607 w 3300542"/>
                  <a:gd name="connsiteY475" fmla="*/ 1133452 h 2579628"/>
                  <a:gd name="connsiteX476" fmla="*/ 2236470 w 3300542"/>
                  <a:gd name="connsiteY476" fmla="*/ 1114202 h 2579628"/>
                  <a:gd name="connsiteX477" fmla="*/ 2307272 w 3300542"/>
                  <a:gd name="connsiteY477" fmla="*/ 1114202 h 2579628"/>
                  <a:gd name="connsiteX478" fmla="*/ 2378074 w 3300542"/>
                  <a:gd name="connsiteY478" fmla="*/ 1114202 h 2579628"/>
                  <a:gd name="connsiteX479" fmla="*/ 2379937 w 3300542"/>
                  <a:gd name="connsiteY479" fmla="*/ 1162946 h 2579628"/>
                  <a:gd name="connsiteX480" fmla="*/ 2086793 w 3300542"/>
                  <a:gd name="connsiteY480" fmla="*/ 1180954 h 2579628"/>
                  <a:gd name="connsiteX481" fmla="*/ 2067850 w 3300542"/>
                  <a:gd name="connsiteY481" fmla="*/ 1188716 h 2579628"/>
                  <a:gd name="connsiteX482" fmla="*/ 2050150 w 3300542"/>
                  <a:gd name="connsiteY482" fmla="*/ 1183127 h 2579628"/>
                  <a:gd name="connsiteX483" fmla="*/ 2063503 w 3300542"/>
                  <a:gd name="connsiteY483" fmla="*/ 1175986 h 2579628"/>
                  <a:gd name="connsiteX484" fmla="*/ 2086793 w 3300542"/>
                  <a:gd name="connsiteY484" fmla="*/ 1180954 h 2579628"/>
                  <a:gd name="connsiteX485" fmla="*/ 2668424 w 3300542"/>
                  <a:gd name="connsiteY485" fmla="*/ 1248326 h 2579628"/>
                  <a:gd name="connsiteX486" fmla="*/ 2670598 w 3300542"/>
                  <a:gd name="connsiteY486" fmla="*/ 1324392 h 2579628"/>
                  <a:gd name="connsiteX487" fmla="*/ 2670598 w 3300542"/>
                  <a:gd name="connsiteY487" fmla="*/ 1347056 h 2579628"/>
                  <a:gd name="connsiteX488" fmla="*/ 2594517 w 3300542"/>
                  <a:gd name="connsiteY488" fmla="*/ 1347056 h 2579628"/>
                  <a:gd name="connsiteX489" fmla="*/ 2518436 w 3300542"/>
                  <a:gd name="connsiteY489" fmla="*/ 1347056 h 2579628"/>
                  <a:gd name="connsiteX490" fmla="*/ 2518436 w 3300542"/>
                  <a:gd name="connsiteY490" fmla="*/ 1327496 h 2579628"/>
                  <a:gd name="connsiteX491" fmla="*/ 2520610 w 3300542"/>
                  <a:gd name="connsiteY491" fmla="*/ 1251431 h 2579628"/>
                  <a:gd name="connsiteX492" fmla="*/ 2522473 w 3300542"/>
                  <a:gd name="connsiteY492" fmla="*/ 1194925 h 2579628"/>
                  <a:gd name="connsiteX493" fmla="*/ 2594517 w 3300542"/>
                  <a:gd name="connsiteY493" fmla="*/ 1194925 h 2579628"/>
                  <a:gd name="connsiteX494" fmla="*/ 2666561 w 3300542"/>
                  <a:gd name="connsiteY494" fmla="*/ 1194925 h 2579628"/>
                  <a:gd name="connsiteX495" fmla="*/ 2668424 w 3300542"/>
                  <a:gd name="connsiteY495" fmla="*/ 1248326 h 2579628"/>
                  <a:gd name="connsiteX496" fmla="*/ 2087724 w 3300542"/>
                  <a:gd name="connsiteY496" fmla="*/ 1237460 h 2579628"/>
                  <a:gd name="connsiteX497" fmla="*/ 2089898 w 3300542"/>
                  <a:gd name="connsiteY497" fmla="*/ 1293344 h 2579628"/>
                  <a:gd name="connsiteX498" fmla="*/ 2089898 w 3300542"/>
                  <a:gd name="connsiteY498" fmla="*/ 1328428 h 2579628"/>
                  <a:gd name="connsiteX499" fmla="*/ 2009159 w 3300542"/>
                  <a:gd name="connsiteY499" fmla="*/ 1328428 h 2579628"/>
                  <a:gd name="connsiteX500" fmla="*/ 1928420 w 3300542"/>
                  <a:gd name="connsiteY500" fmla="*/ 1328428 h 2579628"/>
                  <a:gd name="connsiteX501" fmla="*/ 1928420 w 3300542"/>
                  <a:gd name="connsiteY501" fmla="*/ 1316319 h 2579628"/>
                  <a:gd name="connsiteX502" fmla="*/ 1943326 w 3300542"/>
                  <a:gd name="connsiteY502" fmla="*/ 1300485 h 2579628"/>
                  <a:gd name="connsiteX503" fmla="*/ 2035554 w 3300542"/>
                  <a:gd name="connsiteY503" fmla="*/ 1236218 h 2579628"/>
                  <a:gd name="connsiteX504" fmla="*/ 2066608 w 3300542"/>
                  <a:gd name="connsiteY504" fmla="*/ 1216658 h 2579628"/>
                  <a:gd name="connsiteX505" fmla="*/ 2085861 w 3300542"/>
                  <a:gd name="connsiteY505" fmla="*/ 1216658 h 2579628"/>
                  <a:gd name="connsiteX506" fmla="*/ 2087724 w 3300542"/>
                  <a:gd name="connsiteY506" fmla="*/ 1237460 h 2579628"/>
                  <a:gd name="connsiteX507" fmla="*/ 1661050 w 3300542"/>
                  <a:gd name="connsiteY507" fmla="*/ 1252362 h 2579628"/>
                  <a:gd name="connsiteX508" fmla="*/ 1768495 w 3300542"/>
                  <a:gd name="connsiteY508" fmla="*/ 1295207 h 2579628"/>
                  <a:gd name="connsiteX509" fmla="*/ 1882461 w 3300542"/>
                  <a:gd name="connsiteY509" fmla="*/ 1309179 h 2579628"/>
                  <a:gd name="connsiteX510" fmla="*/ 1898298 w 3300542"/>
                  <a:gd name="connsiteY510" fmla="*/ 1308247 h 2579628"/>
                  <a:gd name="connsiteX511" fmla="*/ 1896435 w 3300542"/>
                  <a:gd name="connsiteY511" fmla="*/ 1379966 h 2579628"/>
                  <a:gd name="connsiteX512" fmla="*/ 1891156 w 3300542"/>
                  <a:gd name="connsiteY512" fmla="*/ 1546068 h 2579628"/>
                  <a:gd name="connsiteX513" fmla="*/ 1885566 w 3300542"/>
                  <a:gd name="connsiteY513" fmla="*/ 1703478 h 2579628"/>
                  <a:gd name="connsiteX514" fmla="*/ 1883392 w 3300542"/>
                  <a:gd name="connsiteY514" fmla="*/ 1766503 h 2579628"/>
                  <a:gd name="connsiteX515" fmla="*/ 1855755 w 3300542"/>
                  <a:gd name="connsiteY515" fmla="*/ 1743218 h 2579628"/>
                  <a:gd name="connsiteX516" fmla="*/ 1826565 w 3300542"/>
                  <a:gd name="connsiteY516" fmla="*/ 1721175 h 2579628"/>
                  <a:gd name="connsiteX517" fmla="*/ 1823149 w 3300542"/>
                  <a:gd name="connsiteY517" fmla="*/ 1824251 h 2579628"/>
                  <a:gd name="connsiteX518" fmla="*/ 1821286 w 3300542"/>
                  <a:gd name="connsiteY518" fmla="*/ 1926086 h 2579628"/>
                  <a:gd name="connsiteX519" fmla="*/ 1709804 w 3300542"/>
                  <a:gd name="connsiteY519" fmla="*/ 1926086 h 2579628"/>
                  <a:gd name="connsiteX520" fmla="*/ 1598632 w 3300542"/>
                  <a:gd name="connsiteY520" fmla="*/ 1926086 h 2579628"/>
                  <a:gd name="connsiteX521" fmla="*/ 1589316 w 3300542"/>
                  <a:gd name="connsiteY521" fmla="*/ 1888829 h 2579628"/>
                  <a:gd name="connsiteX522" fmla="*/ 1558884 w 3300542"/>
                  <a:gd name="connsiteY522" fmla="*/ 1705651 h 2579628"/>
                  <a:gd name="connsiteX523" fmla="*/ 1558573 w 3300542"/>
                  <a:gd name="connsiteY523" fmla="*/ 1527130 h 2579628"/>
                  <a:gd name="connsiteX524" fmla="*/ 1560436 w 3300542"/>
                  <a:gd name="connsiteY524" fmla="*/ 1506949 h 2579628"/>
                  <a:gd name="connsiteX525" fmla="*/ 1578447 w 3300542"/>
                  <a:gd name="connsiteY525" fmla="*/ 1506018 h 2579628"/>
                  <a:gd name="connsiteX526" fmla="*/ 1596148 w 3300542"/>
                  <a:gd name="connsiteY526" fmla="*/ 1505086 h 2579628"/>
                  <a:gd name="connsiteX527" fmla="*/ 1595527 w 3300542"/>
                  <a:gd name="connsiteY527" fmla="*/ 1447028 h 2579628"/>
                  <a:gd name="connsiteX528" fmla="*/ 1594595 w 3300542"/>
                  <a:gd name="connsiteY528" fmla="*/ 1388970 h 2579628"/>
                  <a:gd name="connsiteX529" fmla="*/ 1461997 w 3300542"/>
                  <a:gd name="connsiteY529" fmla="*/ 1388038 h 2579628"/>
                  <a:gd name="connsiteX530" fmla="*/ 1329088 w 3300542"/>
                  <a:gd name="connsiteY530" fmla="*/ 1384934 h 2579628"/>
                  <a:gd name="connsiteX531" fmla="*/ 1351447 w 3300542"/>
                  <a:gd name="connsiteY531" fmla="*/ 1353266 h 2579628"/>
                  <a:gd name="connsiteX532" fmla="*/ 1460755 w 3300542"/>
                  <a:gd name="connsiteY532" fmla="*/ 1272232 h 2579628"/>
                  <a:gd name="connsiteX533" fmla="*/ 1514788 w 3300542"/>
                  <a:gd name="connsiteY533" fmla="*/ 1274095 h 2579628"/>
                  <a:gd name="connsiteX534" fmla="*/ 1627201 w 3300542"/>
                  <a:gd name="connsiteY534" fmla="*/ 1244911 h 2579628"/>
                  <a:gd name="connsiteX535" fmla="*/ 1637139 w 3300542"/>
                  <a:gd name="connsiteY535" fmla="*/ 1238391 h 2579628"/>
                  <a:gd name="connsiteX536" fmla="*/ 1661050 w 3300542"/>
                  <a:gd name="connsiteY536" fmla="*/ 1252362 h 2579628"/>
                  <a:gd name="connsiteX537" fmla="*/ 2384906 w 3300542"/>
                  <a:gd name="connsiteY537" fmla="*/ 1313525 h 2579628"/>
                  <a:gd name="connsiteX538" fmla="*/ 2387080 w 3300542"/>
                  <a:gd name="connsiteY538" fmla="*/ 1367858 h 2579628"/>
                  <a:gd name="connsiteX539" fmla="*/ 2388943 w 3300542"/>
                  <a:gd name="connsiteY539" fmla="*/ 1402941 h 2579628"/>
                  <a:gd name="connsiteX540" fmla="*/ 2306962 w 3300542"/>
                  <a:gd name="connsiteY540" fmla="*/ 1402941 h 2579628"/>
                  <a:gd name="connsiteX541" fmla="*/ 2224981 w 3300542"/>
                  <a:gd name="connsiteY541" fmla="*/ 1402941 h 2579628"/>
                  <a:gd name="connsiteX542" fmla="*/ 2225912 w 3300542"/>
                  <a:gd name="connsiteY542" fmla="*/ 1358544 h 2579628"/>
                  <a:gd name="connsiteX543" fmla="*/ 2228396 w 3300542"/>
                  <a:gd name="connsiteY543" fmla="*/ 1304211 h 2579628"/>
                  <a:gd name="connsiteX544" fmla="*/ 2229949 w 3300542"/>
                  <a:gd name="connsiteY544" fmla="*/ 1294276 h 2579628"/>
                  <a:gd name="connsiteX545" fmla="*/ 2307272 w 3300542"/>
                  <a:gd name="connsiteY545" fmla="*/ 1294276 h 2579628"/>
                  <a:gd name="connsiteX546" fmla="*/ 2384906 w 3300542"/>
                  <a:gd name="connsiteY546" fmla="*/ 1294276 h 2579628"/>
                  <a:gd name="connsiteX547" fmla="*/ 2384906 w 3300542"/>
                  <a:gd name="connsiteY547" fmla="*/ 1313525 h 2579628"/>
                  <a:gd name="connsiteX548" fmla="*/ 2093003 w 3300542"/>
                  <a:gd name="connsiteY548" fmla="*/ 1377172 h 2579628"/>
                  <a:gd name="connsiteX549" fmla="*/ 2095177 w 3300542"/>
                  <a:gd name="connsiteY549" fmla="*/ 1451685 h 2579628"/>
                  <a:gd name="connsiteX550" fmla="*/ 2097040 w 3300542"/>
                  <a:gd name="connsiteY550" fmla="*/ 1505397 h 2579628"/>
                  <a:gd name="connsiteX551" fmla="*/ 2009159 w 3300542"/>
                  <a:gd name="connsiteY551" fmla="*/ 1505397 h 2579628"/>
                  <a:gd name="connsiteX552" fmla="*/ 1921278 w 3300542"/>
                  <a:gd name="connsiteY552" fmla="*/ 1505397 h 2579628"/>
                  <a:gd name="connsiteX553" fmla="*/ 1923141 w 3300542"/>
                  <a:gd name="connsiteY553" fmla="*/ 1456342 h 2579628"/>
                  <a:gd name="connsiteX554" fmla="*/ 1925315 w 3300542"/>
                  <a:gd name="connsiteY554" fmla="*/ 1381829 h 2579628"/>
                  <a:gd name="connsiteX555" fmla="*/ 1925315 w 3300542"/>
                  <a:gd name="connsiteY555" fmla="*/ 1356370 h 2579628"/>
                  <a:gd name="connsiteX556" fmla="*/ 2009159 w 3300542"/>
                  <a:gd name="connsiteY556" fmla="*/ 1356370 h 2579628"/>
                  <a:gd name="connsiteX557" fmla="*/ 2093003 w 3300542"/>
                  <a:gd name="connsiteY557" fmla="*/ 1356370 h 2579628"/>
                  <a:gd name="connsiteX558" fmla="*/ 2093003 w 3300542"/>
                  <a:gd name="connsiteY558" fmla="*/ 1377172 h 2579628"/>
                  <a:gd name="connsiteX559" fmla="*/ 2673703 w 3300542"/>
                  <a:gd name="connsiteY559" fmla="*/ 1410392 h 2579628"/>
                  <a:gd name="connsiteX560" fmla="*/ 2675566 w 3300542"/>
                  <a:gd name="connsiteY560" fmla="*/ 1464725 h 2579628"/>
                  <a:gd name="connsiteX561" fmla="*/ 2677740 w 3300542"/>
                  <a:gd name="connsiteY561" fmla="*/ 1483664 h 2579628"/>
                  <a:gd name="connsiteX562" fmla="*/ 2594517 w 3300542"/>
                  <a:gd name="connsiteY562" fmla="*/ 1483664 h 2579628"/>
                  <a:gd name="connsiteX563" fmla="*/ 2511293 w 3300542"/>
                  <a:gd name="connsiteY563" fmla="*/ 1483664 h 2579628"/>
                  <a:gd name="connsiteX564" fmla="*/ 2513157 w 3300542"/>
                  <a:gd name="connsiteY564" fmla="*/ 1453237 h 2579628"/>
                  <a:gd name="connsiteX565" fmla="*/ 2515330 w 3300542"/>
                  <a:gd name="connsiteY565" fmla="*/ 1398905 h 2579628"/>
                  <a:gd name="connsiteX566" fmla="*/ 2515330 w 3300542"/>
                  <a:gd name="connsiteY566" fmla="*/ 1374999 h 2579628"/>
                  <a:gd name="connsiteX567" fmla="*/ 2594517 w 3300542"/>
                  <a:gd name="connsiteY567" fmla="*/ 1374999 h 2579628"/>
                  <a:gd name="connsiteX568" fmla="*/ 2673703 w 3300542"/>
                  <a:gd name="connsiteY568" fmla="*/ 1374999 h 2579628"/>
                  <a:gd name="connsiteX569" fmla="*/ 2673703 w 3300542"/>
                  <a:gd name="connsiteY569" fmla="*/ 1410392 h 2579628"/>
                  <a:gd name="connsiteX570" fmla="*/ 913903 w 3300542"/>
                  <a:gd name="connsiteY570" fmla="*/ 1407598 h 2579628"/>
                  <a:gd name="connsiteX571" fmla="*/ 922288 w 3300542"/>
                  <a:gd name="connsiteY571" fmla="*/ 1415049 h 2579628"/>
                  <a:gd name="connsiteX572" fmla="*/ 922288 w 3300542"/>
                  <a:gd name="connsiteY572" fmla="*/ 1460378 h 2579628"/>
                  <a:gd name="connsiteX573" fmla="*/ 922288 w 3300542"/>
                  <a:gd name="connsiteY573" fmla="*/ 1505397 h 2579628"/>
                  <a:gd name="connsiteX574" fmla="*/ 949925 w 3300542"/>
                  <a:gd name="connsiteY574" fmla="*/ 1505397 h 2579628"/>
                  <a:gd name="connsiteX575" fmla="*/ 977874 w 3300542"/>
                  <a:gd name="connsiteY575" fmla="*/ 1505397 h 2579628"/>
                  <a:gd name="connsiteX576" fmla="*/ 980358 w 3300542"/>
                  <a:gd name="connsiteY576" fmla="*/ 1523094 h 2579628"/>
                  <a:gd name="connsiteX577" fmla="*/ 978495 w 3300542"/>
                  <a:gd name="connsiteY577" fmla="*/ 1722727 h 2579628"/>
                  <a:gd name="connsiteX578" fmla="*/ 903035 w 3300542"/>
                  <a:gd name="connsiteY578" fmla="*/ 2049964 h 2579628"/>
                  <a:gd name="connsiteX579" fmla="*/ 896203 w 3300542"/>
                  <a:gd name="connsiteY579" fmla="*/ 2068282 h 2579628"/>
                  <a:gd name="connsiteX580" fmla="*/ 887508 w 3300542"/>
                  <a:gd name="connsiteY580" fmla="*/ 2042202 h 2579628"/>
                  <a:gd name="connsiteX581" fmla="*/ 835649 w 3300542"/>
                  <a:gd name="connsiteY581" fmla="*/ 1795998 h 2579628"/>
                  <a:gd name="connsiteX582" fmla="*/ 834096 w 3300542"/>
                  <a:gd name="connsiteY582" fmla="*/ 1642315 h 2579628"/>
                  <a:gd name="connsiteX583" fmla="*/ 836270 w 3300542"/>
                  <a:gd name="connsiteY583" fmla="*/ 1623376 h 2579628"/>
                  <a:gd name="connsiteX584" fmla="*/ 851175 w 3300542"/>
                  <a:gd name="connsiteY584" fmla="*/ 1623376 h 2579628"/>
                  <a:gd name="connsiteX585" fmla="*/ 866392 w 3300542"/>
                  <a:gd name="connsiteY585" fmla="*/ 1623376 h 2579628"/>
                  <a:gd name="connsiteX586" fmla="*/ 866392 w 3300542"/>
                  <a:gd name="connsiteY586" fmla="*/ 1572148 h 2579628"/>
                  <a:gd name="connsiteX587" fmla="*/ 866392 w 3300542"/>
                  <a:gd name="connsiteY587" fmla="*/ 1520920 h 2579628"/>
                  <a:gd name="connsiteX588" fmla="*/ 756152 w 3300542"/>
                  <a:gd name="connsiteY588" fmla="*/ 1520920 h 2579628"/>
                  <a:gd name="connsiteX589" fmla="*/ 645912 w 3300542"/>
                  <a:gd name="connsiteY589" fmla="*/ 1518126 h 2579628"/>
                  <a:gd name="connsiteX590" fmla="*/ 700566 w 3300542"/>
                  <a:gd name="connsiteY590" fmla="*/ 1448891 h 2579628"/>
                  <a:gd name="connsiteX591" fmla="*/ 784410 w 3300542"/>
                  <a:gd name="connsiteY591" fmla="*/ 1429642 h 2579628"/>
                  <a:gd name="connsiteX592" fmla="*/ 853970 w 3300542"/>
                  <a:gd name="connsiteY592" fmla="*/ 1424674 h 2579628"/>
                  <a:gd name="connsiteX593" fmla="*/ 887508 w 3300542"/>
                  <a:gd name="connsiteY593" fmla="*/ 1408840 h 2579628"/>
                  <a:gd name="connsiteX594" fmla="*/ 913903 w 3300542"/>
                  <a:gd name="connsiteY594" fmla="*/ 1407598 h 2579628"/>
                  <a:gd name="connsiteX595" fmla="*/ 1565094 w 3300542"/>
                  <a:gd name="connsiteY595" fmla="*/ 1446407 h 2579628"/>
                  <a:gd name="connsiteX596" fmla="*/ 1565094 w 3300542"/>
                  <a:gd name="connsiteY596" fmla="*/ 1477454 h 2579628"/>
                  <a:gd name="connsiteX597" fmla="*/ 1259218 w 3300542"/>
                  <a:gd name="connsiteY597" fmla="*/ 1477454 h 2579628"/>
                  <a:gd name="connsiteX598" fmla="*/ 953341 w 3300542"/>
                  <a:gd name="connsiteY598" fmla="*/ 1477454 h 2579628"/>
                  <a:gd name="connsiteX599" fmla="*/ 953341 w 3300542"/>
                  <a:gd name="connsiteY599" fmla="*/ 1446407 h 2579628"/>
                  <a:gd name="connsiteX600" fmla="*/ 953341 w 3300542"/>
                  <a:gd name="connsiteY600" fmla="*/ 1415360 h 2579628"/>
                  <a:gd name="connsiteX601" fmla="*/ 1259218 w 3300542"/>
                  <a:gd name="connsiteY601" fmla="*/ 1415360 h 2579628"/>
                  <a:gd name="connsiteX602" fmla="*/ 1565094 w 3300542"/>
                  <a:gd name="connsiteY602" fmla="*/ 1415360 h 2579628"/>
                  <a:gd name="connsiteX603" fmla="*/ 1565094 w 3300542"/>
                  <a:gd name="connsiteY603" fmla="*/ 1446407 h 2579628"/>
                  <a:gd name="connsiteX604" fmla="*/ 2389253 w 3300542"/>
                  <a:gd name="connsiteY604" fmla="*/ 1450133 h 2579628"/>
                  <a:gd name="connsiteX605" fmla="*/ 2392669 w 3300542"/>
                  <a:gd name="connsiteY605" fmla="*/ 1524646 h 2579628"/>
                  <a:gd name="connsiteX606" fmla="*/ 2394532 w 3300542"/>
                  <a:gd name="connsiteY606" fmla="*/ 1583015 h 2579628"/>
                  <a:gd name="connsiteX607" fmla="*/ 2306651 w 3300542"/>
                  <a:gd name="connsiteY607" fmla="*/ 1583015 h 2579628"/>
                  <a:gd name="connsiteX608" fmla="*/ 2218770 w 3300542"/>
                  <a:gd name="connsiteY608" fmla="*/ 1583015 h 2579628"/>
                  <a:gd name="connsiteX609" fmla="*/ 2220633 w 3300542"/>
                  <a:gd name="connsiteY609" fmla="*/ 1524956 h 2579628"/>
                  <a:gd name="connsiteX610" fmla="*/ 2223117 w 3300542"/>
                  <a:gd name="connsiteY610" fmla="*/ 1450133 h 2579628"/>
                  <a:gd name="connsiteX611" fmla="*/ 2223428 w 3300542"/>
                  <a:gd name="connsiteY611" fmla="*/ 1433988 h 2579628"/>
                  <a:gd name="connsiteX612" fmla="*/ 2305409 w 3300542"/>
                  <a:gd name="connsiteY612" fmla="*/ 1433988 h 2579628"/>
                  <a:gd name="connsiteX613" fmla="*/ 2387701 w 3300542"/>
                  <a:gd name="connsiteY613" fmla="*/ 1433988 h 2579628"/>
                  <a:gd name="connsiteX614" fmla="*/ 2389253 w 3300542"/>
                  <a:gd name="connsiteY614" fmla="*/ 1450133 h 2579628"/>
                  <a:gd name="connsiteX615" fmla="*/ 1529072 w 3300542"/>
                  <a:gd name="connsiteY615" fmla="*/ 1551036 h 2579628"/>
                  <a:gd name="connsiteX616" fmla="*/ 1526278 w 3300542"/>
                  <a:gd name="connsiteY616" fmla="*/ 1600091 h 2579628"/>
                  <a:gd name="connsiteX617" fmla="*/ 1535594 w 3300542"/>
                  <a:gd name="connsiteY617" fmla="*/ 1753153 h 2579628"/>
                  <a:gd name="connsiteX618" fmla="*/ 1566958 w 3300542"/>
                  <a:gd name="connsiteY618" fmla="*/ 1920497 h 2579628"/>
                  <a:gd name="connsiteX619" fmla="*/ 1568821 w 3300542"/>
                  <a:gd name="connsiteY619" fmla="*/ 1927638 h 2579628"/>
                  <a:gd name="connsiteX620" fmla="*/ 1362005 w 3300542"/>
                  <a:gd name="connsiteY620" fmla="*/ 1927638 h 2579628"/>
                  <a:gd name="connsiteX621" fmla="*/ 1155189 w 3300542"/>
                  <a:gd name="connsiteY621" fmla="*/ 1927638 h 2579628"/>
                  <a:gd name="connsiteX622" fmla="*/ 1155189 w 3300542"/>
                  <a:gd name="connsiteY622" fmla="*/ 2082874 h 2579628"/>
                  <a:gd name="connsiteX623" fmla="*/ 1155189 w 3300542"/>
                  <a:gd name="connsiteY623" fmla="*/ 2238110 h 2579628"/>
                  <a:gd name="connsiteX624" fmla="*/ 1004890 w 3300542"/>
                  <a:gd name="connsiteY624" fmla="*/ 2238110 h 2579628"/>
                  <a:gd name="connsiteX625" fmla="*/ 854281 w 3300542"/>
                  <a:gd name="connsiteY625" fmla="*/ 2238110 h 2579628"/>
                  <a:gd name="connsiteX626" fmla="*/ 871360 w 3300542"/>
                  <a:gd name="connsiteY626" fmla="*/ 2201474 h 2579628"/>
                  <a:gd name="connsiteX627" fmla="*/ 1003337 w 3300542"/>
                  <a:gd name="connsiteY627" fmla="*/ 1756879 h 2579628"/>
                  <a:gd name="connsiteX628" fmla="*/ 1010790 w 3300542"/>
                  <a:gd name="connsiteY628" fmla="*/ 1615614 h 2579628"/>
                  <a:gd name="connsiteX629" fmla="*/ 1008616 w 3300542"/>
                  <a:gd name="connsiteY629" fmla="*/ 1515332 h 2579628"/>
                  <a:gd name="connsiteX630" fmla="*/ 1006443 w 3300542"/>
                  <a:gd name="connsiteY630" fmla="*/ 1505397 h 2579628"/>
                  <a:gd name="connsiteX631" fmla="*/ 1268534 w 3300542"/>
                  <a:gd name="connsiteY631" fmla="*/ 1505397 h 2579628"/>
                  <a:gd name="connsiteX632" fmla="*/ 1530936 w 3300542"/>
                  <a:gd name="connsiteY632" fmla="*/ 1505397 h 2579628"/>
                  <a:gd name="connsiteX633" fmla="*/ 1529072 w 3300542"/>
                  <a:gd name="connsiteY633" fmla="*/ 1551036 h 2579628"/>
                  <a:gd name="connsiteX634" fmla="*/ 2678051 w 3300542"/>
                  <a:gd name="connsiteY634" fmla="*/ 1557245 h 2579628"/>
                  <a:gd name="connsiteX635" fmla="*/ 2681466 w 3300542"/>
                  <a:gd name="connsiteY635" fmla="*/ 1633311 h 2579628"/>
                  <a:gd name="connsiteX636" fmla="*/ 2683019 w 3300542"/>
                  <a:gd name="connsiteY636" fmla="*/ 1663737 h 2579628"/>
                  <a:gd name="connsiteX637" fmla="*/ 2594827 w 3300542"/>
                  <a:gd name="connsiteY637" fmla="*/ 1663737 h 2579628"/>
                  <a:gd name="connsiteX638" fmla="*/ 2506325 w 3300542"/>
                  <a:gd name="connsiteY638" fmla="*/ 1663737 h 2579628"/>
                  <a:gd name="connsiteX639" fmla="*/ 2507878 w 3300542"/>
                  <a:gd name="connsiteY639" fmla="*/ 1613130 h 2579628"/>
                  <a:gd name="connsiteX640" fmla="*/ 2510983 w 3300542"/>
                  <a:gd name="connsiteY640" fmla="*/ 1537065 h 2579628"/>
                  <a:gd name="connsiteX641" fmla="*/ 2512846 w 3300542"/>
                  <a:gd name="connsiteY641" fmla="*/ 1511606 h 2579628"/>
                  <a:gd name="connsiteX642" fmla="*/ 2594517 w 3300542"/>
                  <a:gd name="connsiteY642" fmla="*/ 1511606 h 2579628"/>
                  <a:gd name="connsiteX643" fmla="*/ 2676187 w 3300542"/>
                  <a:gd name="connsiteY643" fmla="*/ 1511606 h 2579628"/>
                  <a:gd name="connsiteX644" fmla="*/ 2678051 w 3300542"/>
                  <a:gd name="connsiteY644" fmla="*/ 1557245 h 2579628"/>
                  <a:gd name="connsiteX645" fmla="*/ 2099214 w 3300542"/>
                  <a:gd name="connsiteY645" fmla="*/ 1571838 h 2579628"/>
                  <a:gd name="connsiteX646" fmla="*/ 2101077 w 3300542"/>
                  <a:gd name="connsiteY646" fmla="*/ 1626170 h 2579628"/>
                  <a:gd name="connsiteX647" fmla="*/ 2103251 w 3300542"/>
                  <a:gd name="connsiteY647" fmla="*/ 1645109 h 2579628"/>
                  <a:gd name="connsiteX648" fmla="*/ 2009159 w 3300542"/>
                  <a:gd name="connsiteY648" fmla="*/ 1645109 h 2579628"/>
                  <a:gd name="connsiteX649" fmla="*/ 1915067 w 3300542"/>
                  <a:gd name="connsiteY649" fmla="*/ 1645109 h 2579628"/>
                  <a:gd name="connsiteX650" fmla="*/ 1917241 w 3300542"/>
                  <a:gd name="connsiteY650" fmla="*/ 1621203 h 2579628"/>
                  <a:gd name="connsiteX651" fmla="*/ 1919104 w 3300542"/>
                  <a:gd name="connsiteY651" fmla="*/ 1566870 h 2579628"/>
                  <a:gd name="connsiteX652" fmla="*/ 1919104 w 3300542"/>
                  <a:gd name="connsiteY652" fmla="*/ 1536444 h 2579628"/>
                  <a:gd name="connsiteX653" fmla="*/ 2009159 w 3300542"/>
                  <a:gd name="connsiteY653" fmla="*/ 1536444 h 2579628"/>
                  <a:gd name="connsiteX654" fmla="*/ 2099214 w 3300542"/>
                  <a:gd name="connsiteY654" fmla="*/ 1536444 h 2579628"/>
                  <a:gd name="connsiteX655" fmla="*/ 2099214 w 3300542"/>
                  <a:gd name="connsiteY655" fmla="*/ 1571838 h 2579628"/>
                  <a:gd name="connsiteX656" fmla="*/ 835338 w 3300542"/>
                  <a:gd name="connsiteY656" fmla="*/ 1572148 h 2579628"/>
                  <a:gd name="connsiteX657" fmla="*/ 835338 w 3300542"/>
                  <a:gd name="connsiteY657" fmla="*/ 1595433 h 2579628"/>
                  <a:gd name="connsiteX658" fmla="*/ 579147 w 3300542"/>
                  <a:gd name="connsiteY658" fmla="*/ 1595433 h 2579628"/>
                  <a:gd name="connsiteX659" fmla="*/ 322956 w 3300542"/>
                  <a:gd name="connsiteY659" fmla="*/ 1595433 h 2579628"/>
                  <a:gd name="connsiteX660" fmla="*/ 322956 w 3300542"/>
                  <a:gd name="connsiteY660" fmla="*/ 1572148 h 2579628"/>
                  <a:gd name="connsiteX661" fmla="*/ 322956 w 3300542"/>
                  <a:gd name="connsiteY661" fmla="*/ 1548863 h 2579628"/>
                  <a:gd name="connsiteX662" fmla="*/ 579147 w 3300542"/>
                  <a:gd name="connsiteY662" fmla="*/ 1548863 h 2579628"/>
                  <a:gd name="connsiteX663" fmla="*/ 835338 w 3300542"/>
                  <a:gd name="connsiteY663" fmla="*/ 1548863 h 2579628"/>
                  <a:gd name="connsiteX664" fmla="*/ 835338 w 3300542"/>
                  <a:gd name="connsiteY664" fmla="*/ 1572148 h 2579628"/>
                  <a:gd name="connsiteX665" fmla="*/ 2395775 w 3300542"/>
                  <a:gd name="connsiteY665" fmla="*/ 1620892 h 2579628"/>
                  <a:gd name="connsiteX666" fmla="*/ 2396706 w 3300542"/>
                  <a:gd name="connsiteY666" fmla="*/ 1716517 h 2579628"/>
                  <a:gd name="connsiteX667" fmla="*/ 2392669 w 3300542"/>
                  <a:gd name="connsiteY667" fmla="*/ 1713413 h 2579628"/>
                  <a:gd name="connsiteX668" fmla="*/ 2384906 w 3300542"/>
                  <a:gd name="connsiteY668" fmla="*/ 1716517 h 2579628"/>
                  <a:gd name="connsiteX669" fmla="*/ 2298888 w 3300542"/>
                  <a:gd name="connsiteY669" fmla="*/ 1722727 h 2579628"/>
                  <a:gd name="connsiteX670" fmla="*/ 2213180 w 3300542"/>
                  <a:gd name="connsiteY670" fmla="*/ 1722727 h 2579628"/>
                  <a:gd name="connsiteX671" fmla="*/ 2215043 w 3300542"/>
                  <a:gd name="connsiteY671" fmla="*/ 1689506 h 2579628"/>
                  <a:gd name="connsiteX672" fmla="*/ 2217217 w 3300542"/>
                  <a:gd name="connsiteY672" fmla="*/ 1635174 h 2579628"/>
                  <a:gd name="connsiteX673" fmla="*/ 2217217 w 3300542"/>
                  <a:gd name="connsiteY673" fmla="*/ 1614062 h 2579628"/>
                  <a:gd name="connsiteX674" fmla="*/ 2305720 w 3300542"/>
                  <a:gd name="connsiteY674" fmla="*/ 1614062 h 2579628"/>
                  <a:gd name="connsiteX675" fmla="*/ 2394222 w 3300542"/>
                  <a:gd name="connsiteY675" fmla="*/ 1614062 h 2579628"/>
                  <a:gd name="connsiteX676" fmla="*/ 2395775 w 3300542"/>
                  <a:gd name="connsiteY676" fmla="*/ 1620892 h 2579628"/>
                  <a:gd name="connsiteX677" fmla="*/ 805837 w 3300542"/>
                  <a:gd name="connsiteY677" fmla="*/ 1709377 h 2579628"/>
                  <a:gd name="connsiteX678" fmla="*/ 824780 w 3300542"/>
                  <a:gd name="connsiteY678" fmla="*/ 1913357 h 2579628"/>
                  <a:gd name="connsiteX679" fmla="*/ 863907 w 3300542"/>
                  <a:gd name="connsiteY679" fmla="*/ 2061141 h 2579628"/>
                  <a:gd name="connsiteX680" fmla="*/ 879745 w 3300542"/>
                  <a:gd name="connsiteY680" fmla="*/ 2109264 h 2579628"/>
                  <a:gd name="connsiteX681" fmla="*/ 874155 w 3300542"/>
                  <a:gd name="connsiteY681" fmla="*/ 2124788 h 2579628"/>
                  <a:gd name="connsiteX682" fmla="*/ 845275 w 3300542"/>
                  <a:gd name="connsiteY682" fmla="*/ 2189055 h 2579628"/>
                  <a:gd name="connsiteX683" fmla="*/ 821985 w 3300542"/>
                  <a:gd name="connsiteY683" fmla="*/ 2238110 h 2579628"/>
                  <a:gd name="connsiteX684" fmla="*/ 531946 w 3300542"/>
                  <a:gd name="connsiteY684" fmla="*/ 2238110 h 2579628"/>
                  <a:gd name="connsiteX685" fmla="*/ 242217 w 3300542"/>
                  <a:gd name="connsiteY685" fmla="*/ 2236868 h 2579628"/>
                  <a:gd name="connsiteX686" fmla="*/ 254949 w 3300542"/>
                  <a:gd name="connsiteY686" fmla="*/ 2207994 h 2579628"/>
                  <a:gd name="connsiteX687" fmla="*/ 369847 w 3300542"/>
                  <a:gd name="connsiteY687" fmla="*/ 1792893 h 2579628"/>
                  <a:gd name="connsiteX688" fmla="*/ 372020 w 3300542"/>
                  <a:gd name="connsiteY688" fmla="*/ 1689506 h 2579628"/>
                  <a:gd name="connsiteX689" fmla="*/ 370778 w 3300542"/>
                  <a:gd name="connsiteY689" fmla="*/ 1623376 h 2579628"/>
                  <a:gd name="connsiteX690" fmla="*/ 588463 w 3300542"/>
                  <a:gd name="connsiteY690" fmla="*/ 1623376 h 2579628"/>
                  <a:gd name="connsiteX691" fmla="*/ 805837 w 3300542"/>
                  <a:gd name="connsiteY691" fmla="*/ 1623376 h 2579628"/>
                  <a:gd name="connsiteX692" fmla="*/ 805837 w 3300542"/>
                  <a:gd name="connsiteY692" fmla="*/ 1709377 h 2579628"/>
                  <a:gd name="connsiteX693" fmla="*/ 2102319 w 3300542"/>
                  <a:gd name="connsiteY693" fmla="*/ 1684539 h 2579628"/>
                  <a:gd name="connsiteX694" fmla="*/ 2104183 w 3300542"/>
                  <a:gd name="connsiteY694" fmla="*/ 1713413 h 2579628"/>
                  <a:gd name="connsiteX695" fmla="*/ 2102009 w 3300542"/>
                  <a:gd name="connsiteY695" fmla="*/ 1726453 h 2579628"/>
                  <a:gd name="connsiteX696" fmla="*/ 2093003 w 3300542"/>
                  <a:gd name="connsiteY696" fmla="*/ 1732662 h 2579628"/>
                  <a:gd name="connsiteX697" fmla="*/ 2079029 w 3300542"/>
                  <a:gd name="connsiteY697" fmla="*/ 1927017 h 2579628"/>
                  <a:gd name="connsiteX698" fmla="*/ 1995495 w 3300542"/>
                  <a:gd name="connsiteY698" fmla="*/ 1859334 h 2579628"/>
                  <a:gd name="connsiteX699" fmla="*/ 1912893 w 3300542"/>
                  <a:gd name="connsiteY699" fmla="*/ 1790410 h 2579628"/>
                  <a:gd name="connsiteX700" fmla="*/ 1912893 w 3300542"/>
                  <a:gd name="connsiteY700" fmla="*/ 1752843 h 2579628"/>
                  <a:gd name="connsiteX701" fmla="*/ 1915067 w 3300542"/>
                  <a:gd name="connsiteY701" fmla="*/ 1693853 h 2579628"/>
                  <a:gd name="connsiteX702" fmla="*/ 1916930 w 3300542"/>
                  <a:gd name="connsiteY702" fmla="*/ 1673051 h 2579628"/>
                  <a:gd name="connsiteX703" fmla="*/ 2009469 w 3300542"/>
                  <a:gd name="connsiteY703" fmla="*/ 1673051 h 2579628"/>
                  <a:gd name="connsiteX704" fmla="*/ 2102319 w 3300542"/>
                  <a:gd name="connsiteY704" fmla="*/ 1673051 h 2579628"/>
                  <a:gd name="connsiteX705" fmla="*/ 2102319 w 3300542"/>
                  <a:gd name="connsiteY705" fmla="*/ 1684539 h 2579628"/>
                  <a:gd name="connsiteX706" fmla="*/ 2684261 w 3300542"/>
                  <a:gd name="connsiteY706" fmla="*/ 1720243 h 2579628"/>
                  <a:gd name="connsiteX707" fmla="*/ 2686124 w 3300542"/>
                  <a:gd name="connsiteY707" fmla="*/ 1774576 h 2579628"/>
                  <a:gd name="connsiteX708" fmla="*/ 2686124 w 3300542"/>
                  <a:gd name="connsiteY708" fmla="*/ 1800345 h 2579628"/>
                  <a:gd name="connsiteX709" fmla="*/ 2602280 w 3300542"/>
                  <a:gd name="connsiteY709" fmla="*/ 1800345 h 2579628"/>
                  <a:gd name="connsiteX710" fmla="*/ 2502909 w 3300542"/>
                  <a:gd name="connsiteY710" fmla="*/ 1771160 h 2579628"/>
                  <a:gd name="connsiteX711" fmla="*/ 2505083 w 3300542"/>
                  <a:gd name="connsiteY711" fmla="*/ 1721795 h 2579628"/>
                  <a:gd name="connsiteX712" fmla="*/ 2506946 w 3300542"/>
                  <a:gd name="connsiteY712" fmla="*/ 1691680 h 2579628"/>
                  <a:gd name="connsiteX713" fmla="*/ 2594517 w 3300542"/>
                  <a:gd name="connsiteY713" fmla="*/ 1691680 h 2579628"/>
                  <a:gd name="connsiteX714" fmla="*/ 2682088 w 3300542"/>
                  <a:gd name="connsiteY714" fmla="*/ 1691680 h 2579628"/>
                  <a:gd name="connsiteX715" fmla="*/ 2684261 w 3300542"/>
                  <a:gd name="connsiteY715" fmla="*/ 1720243 h 2579628"/>
                  <a:gd name="connsiteX716" fmla="*/ 2388632 w 3300542"/>
                  <a:gd name="connsiteY716" fmla="*/ 1839154 h 2579628"/>
                  <a:gd name="connsiteX717" fmla="*/ 2389564 w 3300542"/>
                  <a:gd name="connsiteY717" fmla="*/ 1927017 h 2579628"/>
                  <a:gd name="connsiteX718" fmla="*/ 2300751 w 3300542"/>
                  <a:gd name="connsiteY718" fmla="*/ 1866165 h 2579628"/>
                  <a:gd name="connsiteX719" fmla="*/ 2211628 w 3300542"/>
                  <a:gd name="connsiteY719" fmla="*/ 1796930 h 2579628"/>
                  <a:gd name="connsiteX720" fmla="*/ 2212559 w 3300542"/>
                  <a:gd name="connsiteY720" fmla="*/ 1770229 h 2579628"/>
                  <a:gd name="connsiteX721" fmla="*/ 2214733 w 3300542"/>
                  <a:gd name="connsiteY721" fmla="*/ 1750669 h 2579628"/>
                  <a:gd name="connsiteX722" fmla="*/ 2300440 w 3300542"/>
                  <a:gd name="connsiteY722" fmla="*/ 1751290 h 2579628"/>
                  <a:gd name="connsiteX723" fmla="*/ 2386459 w 3300542"/>
                  <a:gd name="connsiteY723" fmla="*/ 1752222 h 2579628"/>
                  <a:gd name="connsiteX724" fmla="*/ 2388632 w 3300542"/>
                  <a:gd name="connsiteY724" fmla="*/ 1839154 h 2579628"/>
                  <a:gd name="connsiteX725" fmla="*/ 2480240 w 3300542"/>
                  <a:gd name="connsiteY725" fmla="*/ 1809038 h 2579628"/>
                  <a:gd name="connsiteX726" fmla="*/ 2632091 w 3300542"/>
                  <a:gd name="connsiteY726" fmla="*/ 1914598 h 2579628"/>
                  <a:gd name="connsiteX727" fmla="*/ 2722457 w 3300542"/>
                  <a:gd name="connsiteY727" fmla="*/ 1977314 h 2579628"/>
                  <a:gd name="connsiteX728" fmla="*/ 2730841 w 3300542"/>
                  <a:gd name="connsiteY728" fmla="*/ 2047791 h 2579628"/>
                  <a:gd name="connsiteX729" fmla="*/ 2746989 w 3300542"/>
                  <a:gd name="connsiteY729" fmla="*/ 2177258 h 2579628"/>
                  <a:gd name="connsiteX730" fmla="*/ 2754442 w 3300542"/>
                  <a:gd name="connsiteY730" fmla="*/ 2237179 h 2579628"/>
                  <a:gd name="connsiteX731" fmla="*/ 2720283 w 3300542"/>
                  <a:gd name="connsiteY731" fmla="*/ 2238110 h 2579628"/>
                  <a:gd name="connsiteX732" fmla="*/ 2686124 w 3300542"/>
                  <a:gd name="connsiteY732" fmla="*/ 2238110 h 2579628"/>
                  <a:gd name="connsiteX733" fmla="*/ 2686124 w 3300542"/>
                  <a:gd name="connsiteY733" fmla="*/ 2127893 h 2579628"/>
                  <a:gd name="connsiteX734" fmla="*/ 2686124 w 3300542"/>
                  <a:gd name="connsiteY734" fmla="*/ 2017675 h 2579628"/>
                  <a:gd name="connsiteX735" fmla="*/ 2613149 w 3300542"/>
                  <a:gd name="connsiteY735" fmla="*/ 2017675 h 2579628"/>
                  <a:gd name="connsiteX736" fmla="*/ 2540173 w 3300542"/>
                  <a:gd name="connsiteY736" fmla="*/ 2017675 h 2579628"/>
                  <a:gd name="connsiteX737" fmla="*/ 2540173 w 3300542"/>
                  <a:gd name="connsiteY737" fmla="*/ 2127893 h 2579628"/>
                  <a:gd name="connsiteX738" fmla="*/ 2540173 w 3300542"/>
                  <a:gd name="connsiteY738" fmla="*/ 2238110 h 2579628"/>
                  <a:gd name="connsiteX739" fmla="*/ 2509120 w 3300542"/>
                  <a:gd name="connsiteY739" fmla="*/ 2238110 h 2579628"/>
                  <a:gd name="connsiteX740" fmla="*/ 2478066 w 3300542"/>
                  <a:gd name="connsiteY740" fmla="*/ 2238110 h 2579628"/>
                  <a:gd name="connsiteX741" fmla="*/ 2478066 w 3300542"/>
                  <a:gd name="connsiteY741" fmla="*/ 2127893 h 2579628"/>
                  <a:gd name="connsiteX742" fmla="*/ 2478066 w 3300542"/>
                  <a:gd name="connsiteY742" fmla="*/ 2017675 h 2579628"/>
                  <a:gd name="connsiteX743" fmla="*/ 2405091 w 3300542"/>
                  <a:gd name="connsiteY743" fmla="*/ 2017675 h 2579628"/>
                  <a:gd name="connsiteX744" fmla="*/ 2332115 w 3300542"/>
                  <a:gd name="connsiteY744" fmla="*/ 2017675 h 2579628"/>
                  <a:gd name="connsiteX745" fmla="*/ 2332115 w 3300542"/>
                  <a:gd name="connsiteY745" fmla="*/ 2127893 h 2579628"/>
                  <a:gd name="connsiteX746" fmla="*/ 2332115 w 3300542"/>
                  <a:gd name="connsiteY746" fmla="*/ 2238110 h 2579628"/>
                  <a:gd name="connsiteX747" fmla="*/ 2301062 w 3300542"/>
                  <a:gd name="connsiteY747" fmla="*/ 2238110 h 2579628"/>
                  <a:gd name="connsiteX748" fmla="*/ 2270008 w 3300542"/>
                  <a:gd name="connsiteY748" fmla="*/ 2238110 h 2579628"/>
                  <a:gd name="connsiteX749" fmla="*/ 2269387 w 3300542"/>
                  <a:gd name="connsiteY749" fmla="*/ 2128513 h 2579628"/>
                  <a:gd name="connsiteX750" fmla="*/ 2268455 w 3300542"/>
                  <a:gd name="connsiteY750" fmla="*/ 2019227 h 2579628"/>
                  <a:gd name="connsiteX751" fmla="*/ 2196411 w 3300542"/>
                  <a:gd name="connsiteY751" fmla="*/ 2018296 h 2579628"/>
                  <a:gd name="connsiteX752" fmla="*/ 2124057 w 3300542"/>
                  <a:gd name="connsiteY752" fmla="*/ 2017675 h 2579628"/>
                  <a:gd name="connsiteX753" fmla="*/ 2124057 w 3300542"/>
                  <a:gd name="connsiteY753" fmla="*/ 2127893 h 2579628"/>
                  <a:gd name="connsiteX754" fmla="*/ 2124057 w 3300542"/>
                  <a:gd name="connsiteY754" fmla="*/ 2238110 h 2579628"/>
                  <a:gd name="connsiteX755" fmla="*/ 2091451 w 3300542"/>
                  <a:gd name="connsiteY755" fmla="*/ 2238110 h 2579628"/>
                  <a:gd name="connsiteX756" fmla="*/ 2058844 w 3300542"/>
                  <a:gd name="connsiteY756" fmla="*/ 2238110 h 2579628"/>
                  <a:gd name="connsiteX757" fmla="*/ 2058844 w 3300542"/>
                  <a:gd name="connsiteY757" fmla="*/ 2127893 h 2579628"/>
                  <a:gd name="connsiteX758" fmla="*/ 2058844 w 3300542"/>
                  <a:gd name="connsiteY758" fmla="*/ 2017675 h 2579628"/>
                  <a:gd name="connsiteX759" fmla="*/ 1985869 w 3300542"/>
                  <a:gd name="connsiteY759" fmla="*/ 2017675 h 2579628"/>
                  <a:gd name="connsiteX760" fmla="*/ 1912893 w 3300542"/>
                  <a:gd name="connsiteY760" fmla="*/ 2017675 h 2579628"/>
                  <a:gd name="connsiteX761" fmla="*/ 1912893 w 3300542"/>
                  <a:gd name="connsiteY761" fmla="*/ 2127893 h 2579628"/>
                  <a:gd name="connsiteX762" fmla="*/ 1912893 w 3300542"/>
                  <a:gd name="connsiteY762" fmla="*/ 2238110 h 2579628"/>
                  <a:gd name="connsiteX763" fmla="*/ 1878734 w 3300542"/>
                  <a:gd name="connsiteY763" fmla="*/ 2238110 h 2579628"/>
                  <a:gd name="connsiteX764" fmla="*/ 1844576 w 3300542"/>
                  <a:gd name="connsiteY764" fmla="*/ 2238110 h 2579628"/>
                  <a:gd name="connsiteX765" fmla="*/ 1844576 w 3300542"/>
                  <a:gd name="connsiteY765" fmla="*/ 2196817 h 2579628"/>
                  <a:gd name="connsiteX766" fmla="*/ 1847681 w 3300542"/>
                  <a:gd name="connsiteY766" fmla="*/ 2022332 h 2579628"/>
                  <a:gd name="connsiteX767" fmla="*/ 1851097 w 3300542"/>
                  <a:gd name="connsiteY767" fmla="*/ 1833876 h 2579628"/>
                  <a:gd name="connsiteX768" fmla="*/ 1855444 w 3300542"/>
                  <a:gd name="connsiteY768" fmla="*/ 1781096 h 2579628"/>
                  <a:gd name="connsiteX769" fmla="*/ 1975311 w 3300542"/>
                  <a:gd name="connsiteY769" fmla="*/ 1879515 h 2579628"/>
                  <a:gd name="connsiteX770" fmla="*/ 2103562 w 3300542"/>
                  <a:gd name="connsiteY770" fmla="*/ 1983213 h 2579628"/>
                  <a:gd name="connsiteX771" fmla="*/ 2111946 w 3300542"/>
                  <a:gd name="connsiteY771" fmla="*/ 1878584 h 2579628"/>
                  <a:gd name="connsiteX772" fmla="*/ 2120641 w 3300542"/>
                  <a:gd name="connsiteY772" fmla="*/ 1775507 h 2579628"/>
                  <a:gd name="connsiteX773" fmla="*/ 2270008 w 3300542"/>
                  <a:gd name="connsiteY773" fmla="*/ 1879515 h 2579628"/>
                  <a:gd name="connsiteX774" fmla="*/ 2419996 w 3300542"/>
                  <a:gd name="connsiteY774" fmla="*/ 1983523 h 2579628"/>
                  <a:gd name="connsiteX775" fmla="*/ 2420928 w 3300542"/>
                  <a:gd name="connsiteY775" fmla="*/ 1960859 h 2579628"/>
                  <a:gd name="connsiteX776" fmla="*/ 2417201 w 3300542"/>
                  <a:gd name="connsiteY776" fmla="*/ 1766193 h 2579628"/>
                  <a:gd name="connsiteX777" fmla="*/ 2480240 w 3300542"/>
                  <a:gd name="connsiteY777" fmla="*/ 1809038 h 2579628"/>
                  <a:gd name="connsiteX778" fmla="*/ 2687677 w 3300542"/>
                  <a:gd name="connsiteY778" fmla="*/ 1832013 h 2579628"/>
                  <a:gd name="connsiteX779" fmla="*/ 2690161 w 3300542"/>
                  <a:gd name="connsiteY779" fmla="*/ 1877342 h 2579628"/>
                  <a:gd name="connsiteX780" fmla="*/ 2687677 w 3300542"/>
                  <a:gd name="connsiteY780" fmla="*/ 1917082 h 2579628"/>
                  <a:gd name="connsiteX781" fmla="*/ 2561911 w 3300542"/>
                  <a:gd name="connsiteY781" fmla="*/ 1829529 h 2579628"/>
                  <a:gd name="connsiteX782" fmla="*/ 2624018 w 3300542"/>
                  <a:gd name="connsiteY782" fmla="*/ 1828287 h 2579628"/>
                  <a:gd name="connsiteX783" fmla="*/ 2687677 w 3300542"/>
                  <a:gd name="connsiteY783" fmla="*/ 1832013 h 2579628"/>
                  <a:gd name="connsiteX784" fmla="*/ 1813522 w 3300542"/>
                  <a:gd name="connsiteY784" fmla="*/ 2096845 h 2579628"/>
                  <a:gd name="connsiteX785" fmla="*/ 1813522 w 3300542"/>
                  <a:gd name="connsiteY785" fmla="*/ 2238110 h 2579628"/>
                  <a:gd name="connsiteX786" fmla="*/ 1498330 w 3300542"/>
                  <a:gd name="connsiteY786" fmla="*/ 2238110 h 2579628"/>
                  <a:gd name="connsiteX787" fmla="*/ 1183137 w 3300542"/>
                  <a:gd name="connsiteY787" fmla="*/ 2238110 h 2579628"/>
                  <a:gd name="connsiteX788" fmla="*/ 1183137 w 3300542"/>
                  <a:gd name="connsiteY788" fmla="*/ 2096845 h 2579628"/>
                  <a:gd name="connsiteX789" fmla="*/ 1183137 w 3300542"/>
                  <a:gd name="connsiteY789" fmla="*/ 1955581 h 2579628"/>
                  <a:gd name="connsiteX790" fmla="*/ 1498330 w 3300542"/>
                  <a:gd name="connsiteY790" fmla="*/ 1955581 h 2579628"/>
                  <a:gd name="connsiteX791" fmla="*/ 1813522 w 3300542"/>
                  <a:gd name="connsiteY791" fmla="*/ 1955581 h 2579628"/>
                  <a:gd name="connsiteX792" fmla="*/ 1813522 w 3300542"/>
                  <a:gd name="connsiteY792" fmla="*/ 2096845 h 2579628"/>
                  <a:gd name="connsiteX793" fmla="*/ 2030275 w 3300542"/>
                  <a:gd name="connsiteY793" fmla="*/ 2130066 h 2579628"/>
                  <a:gd name="connsiteX794" fmla="*/ 2029344 w 3300542"/>
                  <a:gd name="connsiteY794" fmla="*/ 2214825 h 2579628"/>
                  <a:gd name="connsiteX795" fmla="*/ 1986800 w 3300542"/>
                  <a:gd name="connsiteY795" fmla="*/ 2215756 h 2579628"/>
                  <a:gd name="connsiteX796" fmla="*/ 1943947 w 3300542"/>
                  <a:gd name="connsiteY796" fmla="*/ 2216687 h 2579628"/>
                  <a:gd name="connsiteX797" fmla="*/ 1943947 w 3300542"/>
                  <a:gd name="connsiteY797" fmla="*/ 2130997 h 2579628"/>
                  <a:gd name="connsiteX798" fmla="*/ 1943947 w 3300542"/>
                  <a:gd name="connsiteY798" fmla="*/ 2045617 h 2579628"/>
                  <a:gd name="connsiteX799" fmla="*/ 1987422 w 3300542"/>
                  <a:gd name="connsiteY799" fmla="*/ 2045617 h 2579628"/>
                  <a:gd name="connsiteX800" fmla="*/ 2030896 w 3300542"/>
                  <a:gd name="connsiteY800" fmla="*/ 2045617 h 2579628"/>
                  <a:gd name="connsiteX801" fmla="*/ 2030275 w 3300542"/>
                  <a:gd name="connsiteY801" fmla="*/ 2130066 h 2579628"/>
                  <a:gd name="connsiteX802" fmla="*/ 2238955 w 3300542"/>
                  <a:gd name="connsiteY802" fmla="*/ 2130997 h 2579628"/>
                  <a:gd name="connsiteX803" fmla="*/ 2238955 w 3300542"/>
                  <a:gd name="connsiteY803" fmla="*/ 2216377 h 2579628"/>
                  <a:gd name="connsiteX804" fmla="*/ 2195480 w 3300542"/>
                  <a:gd name="connsiteY804" fmla="*/ 2216377 h 2579628"/>
                  <a:gd name="connsiteX805" fmla="*/ 2152005 w 3300542"/>
                  <a:gd name="connsiteY805" fmla="*/ 2216377 h 2579628"/>
                  <a:gd name="connsiteX806" fmla="*/ 2152005 w 3300542"/>
                  <a:gd name="connsiteY806" fmla="*/ 2130997 h 2579628"/>
                  <a:gd name="connsiteX807" fmla="*/ 2152005 w 3300542"/>
                  <a:gd name="connsiteY807" fmla="*/ 2045617 h 2579628"/>
                  <a:gd name="connsiteX808" fmla="*/ 2195480 w 3300542"/>
                  <a:gd name="connsiteY808" fmla="*/ 2045617 h 2579628"/>
                  <a:gd name="connsiteX809" fmla="*/ 2238955 w 3300542"/>
                  <a:gd name="connsiteY809" fmla="*/ 2045617 h 2579628"/>
                  <a:gd name="connsiteX810" fmla="*/ 2238955 w 3300542"/>
                  <a:gd name="connsiteY810" fmla="*/ 2130997 h 2579628"/>
                  <a:gd name="connsiteX811" fmla="*/ 2448565 w 3300542"/>
                  <a:gd name="connsiteY811" fmla="*/ 2130997 h 2579628"/>
                  <a:gd name="connsiteX812" fmla="*/ 2448565 w 3300542"/>
                  <a:gd name="connsiteY812" fmla="*/ 2214825 h 2579628"/>
                  <a:gd name="connsiteX813" fmla="*/ 2405091 w 3300542"/>
                  <a:gd name="connsiteY813" fmla="*/ 2214825 h 2579628"/>
                  <a:gd name="connsiteX814" fmla="*/ 2361616 w 3300542"/>
                  <a:gd name="connsiteY814" fmla="*/ 2214825 h 2579628"/>
                  <a:gd name="connsiteX815" fmla="*/ 2360684 w 3300542"/>
                  <a:gd name="connsiteY815" fmla="*/ 2134102 h 2579628"/>
                  <a:gd name="connsiteX816" fmla="*/ 2361616 w 3300542"/>
                  <a:gd name="connsiteY816" fmla="*/ 2049343 h 2579628"/>
                  <a:gd name="connsiteX817" fmla="*/ 2405712 w 3300542"/>
                  <a:gd name="connsiteY817" fmla="*/ 2046238 h 2579628"/>
                  <a:gd name="connsiteX818" fmla="*/ 2448565 w 3300542"/>
                  <a:gd name="connsiteY818" fmla="*/ 2047170 h 2579628"/>
                  <a:gd name="connsiteX819" fmla="*/ 2448565 w 3300542"/>
                  <a:gd name="connsiteY819" fmla="*/ 2130997 h 2579628"/>
                  <a:gd name="connsiteX820" fmla="*/ 2657555 w 3300542"/>
                  <a:gd name="connsiteY820" fmla="*/ 2130066 h 2579628"/>
                  <a:gd name="connsiteX821" fmla="*/ 2656624 w 3300542"/>
                  <a:gd name="connsiteY821" fmla="*/ 2214825 h 2579628"/>
                  <a:gd name="connsiteX822" fmla="*/ 2614080 w 3300542"/>
                  <a:gd name="connsiteY822" fmla="*/ 2215756 h 2579628"/>
                  <a:gd name="connsiteX823" fmla="*/ 2571227 w 3300542"/>
                  <a:gd name="connsiteY823" fmla="*/ 2216687 h 2579628"/>
                  <a:gd name="connsiteX824" fmla="*/ 2571227 w 3300542"/>
                  <a:gd name="connsiteY824" fmla="*/ 2130997 h 2579628"/>
                  <a:gd name="connsiteX825" fmla="*/ 2571227 w 3300542"/>
                  <a:gd name="connsiteY825" fmla="*/ 2045617 h 2579628"/>
                  <a:gd name="connsiteX826" fmla="*/ 2614702 w 3300542"/>
                  <a:gd name="connsiteY826" fmla="*/ 2045617 h 2579628"/>
                  <a:gd name="connsiteX827" fmla="*/ 2658176 w 3300542"/>
                  <a:gd name="connsiteY827" fmla="*/ 2045617 h 2579628"/>
                  <a:gd name="connsiteX828" fmla="*/ 2657555 w 3300542"/>
                  <a:gd name="connsiteY828" fmla="*/ 2130066 h 2579628"/>
                  <a:gd name="connsiteX829" fmla="*/ 2903499 w 3300542"/>
                  <a:gd name="connsiteY829" fmla="*/ 2408869 h 2579628"/>
                  <a:gd name="connsiteX830" fmla="*/ 2903499 w 3300542"/>
                  <a:gd name="connsiteY830" fmla="*/ 2551686 h 2579628"/>
                  <a:gd name="connsiteX831" fmla="*/ 1465723 w 3300542"/>
                  <a:gd name="connsiteY831" fmla="*/ 2551686 h 2579628"/>
                  <a:gd name="connsiteX832" fmla="*/ 27948 w 3300542"/>
                  <a:gd name="connsiteY832" fmla="*/ 2551686 h 2579628"/>
                  <a:gd name="connsiteX833" fmla="*/ 27948 w 3300542"/>
                  <a:gd name="connsiteY833" fmla="*/ 2408869 h 2579628"/>
                  <a:gd name="connsiteX834" fmla="*/ 27948 w 3300542"/>
                  <a:gd name="connsiteY834" fmla="*/ 2266052 h 2579628"/>
                  <a:gd name="connsiteX835" fmla="*/ 1465723 w 3300542"/>
                  <a:gd name="connsiteY835" fmla="*/ 2266052 h 2579628"/>
                  <a:gd name="connsiteX836" fmla="*/ 2903499 w 3300542"/>
                  <a:gd name="connsiteY836" fmla="*/ 2266052 h 2579628"/>
                  <a:gd name="connsiteX837" fmla="*/ 2903499 w 3300542"/>
                  <a:gd name="connsiteY837" fmla="*/ 2408869 h 25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</a:cxnLst>
                <a:rect l="l" t="t" r="r" b="b"/>
                <a:pathLst>
                  <a:path w="3300542" h="2579628">
                    <a:moveTo>
                      <a:pt x="2309757" y="5818"/>
                    </a:moveTo>
                    <a:cubicBezTo>
                      <a:pt x="2247960" y="21031"/>
                      <a:pt x="2188027" y="65429"/>
                      <a:pt x="2166911" y="111689"/>
                    </a:cubicBezTo>
                    <a:cubicBezTo>
                      <a:pt x="2161010" y="124108"/>
                      <a:pt x="2158216" y="126902"/>
                      <a:pt x="2152005" y="126902"/>
                    </a:cubicBezTo>
                    <a:cubicBezTo>
                      <a:pt x="2124678" y="126902"/>
                      <a:pt x="2095177" y="147704"/>
                      <a:pt x="2056981" y="193343"/>
                    </a:cubicBezTo>
                    <a:cubicBezTo>
                      <a:pt x="2037107" y="217560"/>
                      <a:pt x="2028412" y="225943"/>
                      <a:pt x="2024996" y="224390"/>
                    </a:cubicBezTo>
                    <a:cubicBezTo>
                      <a:pt x="1997980" y="212903"/>
                      <a:pt x="1978416" y="211040"/>
                      <a:pt x="1961647" y="218181"/>
                    </a:cubicBezTo>
                    <a:cubicBezTo>
                      <a:pt x="1923141" y="234636"/>
                      <a:pt x="1906061" y="304492"/>
                      <a:pt x="1924383" y="371243"/>
                    </a:cubicBezTo>
                    <a:cubicBezTo>
                      <a:pt x="1930283" y="392666"/>
                      <a:pt x="1930283" y="424955"/>
                      <a:pt x="1923762" y="591057"/>
                    </a:cubicBezTo>
                    <a:cubicBezTo>
                      <a:pt x="1921278" y="654083"/>
                      <a:pt x="1919104" y="712452"/>
                      <a:pt x="1919104" y="720214"/>
                    </a:cubicBezTo>
                    <a:lnTo>
                      <a:pt x="1919104" y="734495"/>
                    </a:lnTo>
                    <a:lnTo>
                      <a:pt x="1904509" y="737911"/>
                    </a:lnTo>
                    <a:cubicBezTo>
                      <a:pt x="1896124" y="740084"/>
                      <a:pt x="1873455" y="746604"/>
                      <a:pt x="1853892" y="752503"/>
                    </a:cubicBezTo>
                    <a:cubicBezTo>
                      <a:pt x="1790853" y="771752"/>
                      <a:pt x="1794269" y="771131"/>
                      <a:pt x="1780295" y="762127"/>
                    </a:cubicBezTo>
                    <a:cubicBezTo>
                      <a:pt x="1740236" y="735737"/>
                      <a:pt x="1670987" y="737911"/>
                      <a:pt x="1601427" y="768026"/>
                    </a:cubicBezTo>
                    <a:cubicBezTo>
                      <a:pt x="1540562" y="794106"/>
                      <a:pt x="1492740" y="832294"/>
                      <a:pt x="1463239" y="878244"/>
                    </a:cubicBezTo>
                    <a:cubicBezTo>
                      <a:pt x="1428459" y="932576"/>
                      <a:pt x="1415106" y="943132"/>
                      <a:pt x="1361384" y="960829"/>
                    </a:cubicBezTo>
                    <a:lnTo>
                      <a:pt x="1327536" y="971696"/>
                    </a:lnTo>
                    <a:lnTo>
                      <a:pt x="1302693" y="959898"/>
                    </a:lnTo>
                    <a:cubicBezTo>
                      <a:pt x="1270087" y="944685"/>
                      <a:pt x="1252697" y="943443"/>
                      <a:pt x="1201769" y="953999"/>
                    </a:cubicBezTo>
                    <a:cubicBezTo>
                      <a:pt x="1166989" y="960829"/>
                      <a:pt x="1046502" y="994050"/>
                      <a:pt x="1039359" y="998396"/>
                    </a:cubicBezTo>
                    <a:cubicBezTo>
                      <a:pt x="1037807" y="999328"/>
                      <a:pt x="1027559" y="995292"/>
                      <a:pt x="1016069" y="989703"/>
                    </a:cubicBezTo>
                    <a:cubicBezTo>
                      <a:pt x="996195" y="979458"/>
                      <a:pt x="994642" y="979147"/>
                      <a:pt x="957999" y="979147"/>
                    </a:cubicBezTo>
                    <a:cubicBezTo>
                      <a:pt x="927567" y="979147"/>
                      <a:pt x="917009" y="980389"/>
                      <a:pt x="899619" y="986288"/>
                    </a:cubicBezTo>
                    <a:cubicBezTo>
                      <a:pt x="866702" y="997154"/>
                      <a:pt x="845586" y="1007400"/>
                      <a:pt x="818569" y="1025407"/>
                    </a:cubicBezTo>
                    <a:cubicBezTo>
                      <a:pt x="786584" y="1046830"/>
                      <a:pt x="771679" y="1062354"/>
                      <a:pt x="745594" y="1100542"/>
                    </a:cubicBezTo>
                    <a:cubicBezTo>
                      <a:pt x="721372" y="1136556"/>
                      <a:pt x="708019" y="1146802"/>
                      <a:pt x="670134" y="1159221"/>
                    </a:cubicBezTo>
                    <a:cubicBezTo>
                      <a:pt x="636907" y="1170087"/>
                      <a:pt x="620759" y="1179401"/>
                      <a:pt x="598090" y="1200824"/>
                    </a:cubicBezTo>
                    <a:cubicBezTo>
                      <a:pt x="578215" y="1219763"/>
                      <a:pt x="568899" y="1235286"/>
                      <a:pt x="565794" y="1254846"/>
                    </a:cubicBezTo>
                    <a:lnTo>
                      <a:pt x="563620" y="1267886"/>
                    </a:lnTo>
                    <a:lnTo>
                      <a:pt x="542815" y="1269749"/>
                    </a:lnTo>
                    <a:cubicBezTo>
                      <a:pt x="518593" y="1271611"/>
                      <a:pt x="502445" y="1281236"/>
                      <a:pt x="487229" y="1301727"/>
                    </a:cubicBezTo>
                    <a:cubicBezTo>
                      <a:pt x="456796" y="1343020"/>
                      <a:pt x="437854" y="1421569"/>
                      <a:pt x="442201" y="1488942"/>
                    </a:cubicBezTo>
                    <a:lnTo>
                      <a:pt x="444375" y="1520920"/>
                    </a:lnTo>
                    <a:lnTo>
                      <a:pt x="367984" y="1520920"/>
                    </a:lnTo>
                    <a:lnTo>
                      <a:pt x="291903" y="1520920"/>
                    </a:lnTo>
                    <a:lnTo>
                      <a:pt x="292524" y="1571217"/>
                    </a:lnTo>
                    <a:lnTo>
                      <a:pt x="293455" y="1621824"/>
                    </a:lnTo>
                    <a:lnTo>
                      <a:pt x="316745" y="1623376"/>
                    </a:lnTo>
                    <a:lnTo>
                      <a:pt x="340035" y="1624928"/>
                    </a:lnTo>
                    <a:lnTo>
                      <a:pt x="341899" y="1645109"/>
                    </a:lnTo>
                    <a:cubicBezTo>
                      <a:pt x="343141" y="1656286"/>
                      <a:pt x="344072" y="1684228"/>
                      <a:pt x="344383" y="1707203"/>
                    </a:cubicBezTo>
                    <a:cubicBezTo>
                      <a:pt x="345625" y="1858713"/>
                      <a:pt x="302150" y="2040960"/>
                      <a:pt x="227001" y="2198991"/>
                    </a:cubicBezTo>
                    <a:lnTo>
                      <a:pt x="208369" y="2238110"/>
                    </a:lnTo>
                    <a:lnTo>
                      <a:pt x="104340" y="2238110"/>
                    </a:lnTo>
                    <a:lnTo>
                      <a:pt x="0" y="2238110"/>
                    </a:lnTo>
                    <a:lnTo>
                      <a:pt x="0" y="2408869"/>
                    </a:lnTo>
                    <a:lnTo>
                      <a:pt x="0" y="2579629"/>
                    </a:lnTo>
                    <a:lnTo>
                      <a:pt x="1465723" y="2579629"/>
                    </a:lnTo>
                    <a:lnTo>
                      <a:pt x="2931447" y="2579629"/>
                    </a:lnTo>
                    <a:lnTo>
                      <a:pt x="2931447" y="2408869"/>
                    </a:lnTo>
                    <a:lnTo>
                      <a:pt x="2931447" y="2238110"/>
                    </a:lnTo>
                    <a:lnTo>
                      <a:pt x="2857229" y="2238110"/>
                    </a:lnTo>
                    <a:lnTo>
                      <a:pt x="2782701" y="2238110"/>
                    </a:lnTo>
                    <a:lnTo>
                      <a:pt x="2780838" y="2220103"/>
                    </a:lnTo>
                    <a:cubicBezTo>
                      <a:pt x="2779595" y="2210478"/>
                      <a:pt x="2774627" y="2170117"/>
                      <a:pt x="2769969" y="2130997"/>
                    </a:cubicBezTo>
                    <a:cubicBezTo>
                      <a:pt x="2765000" y="2091567"/>
                      <a:pt x="2758790" y="2040029"/>
                      <a:pt x="2755995" y="2016123"/>
                    </a:cubicBezTo>
                    <a:cubicBezTo>
                      <a:pt x="2749474" y="1958685"/>
                      <a:pt x="2750095" y="1960548"/>
                      <a:pt x="2734568" y="1950613"/>
                    </a:cubicBezTo>
                    <a:lnTo>
                      <a:pt x="2720904" y="1941920"/>
                    </a:lnTo>
                    <a:lnTo>
                      <a:pt x="2719041" y="1898454"/>
                    </a:lnTo>
                    <a:cubicBezTo>
                      <a:pt x="2717799" y="1874237"/>
                      <a:pt x="2715625" y="1802829"/>
                      <a:pt x="2714073" y="1739803"/>
                    </a:cubicBezTo>
                    <a:cubicBezTo>
                      <a:pt x="2712209" y="1676467"/>
                      <a:pt x="2710346" y="1617787"/>
                      <a:pt x="2709415" y="1609405"/>
                    </a:cubicBezTo>
                    <a:cubicBezTo>
                      <a:pt x="2708793" y="1600711"/>
                      <a:pt x="2707241" y="1562523"/>
                      <a:pt x="2706309" y="1524025"/>
                    </a:cubicBezTo>
                    <a:cubicBezTo>
                      <a:pt x="2705378" y="1485526"/>
                      <a:pt x="2703204" y="1422811"/>
                      <a:pt x="2701651" y="1384313"/>
                    </a:cubicBezTo>
                    <a:cubicBezTo>
                      <a:pt x="2700099" y="1345814"/>
                      <a:pt x="2697304" y="1261366"/>
                      <a:pt x="2695441" y="1196477"/>
                    </a:cubicBezTo>
                    <a:cubicBezTo>
                      <a:pt x="2693577" y="1131589"/>
                      <a:pt x="2690782" y="1047761"/>
                      <a:pt x="2689230" y="1010194"/>
                    </a:cubicBezTo>
                    <a:cubicBezTo>
                      <a:pt x="2687677" y="972627"/>
                      <a:pt x="2685503" y="915190"/>
                      <a:pt x="2684572" y="882901"/>
                    </a:cubicBezTo>
                    <a:cubicBezTo>
                      <a:pt x="2683640" y="850301"/>
                      <a:pt x="2681466" y="790380"/>
                      <a:pt x="2679914" y="749398"/>
                    </a:cubicBezTo>
                    <a:cubicBezTo>
                      <a:pt x="2678361" y="708416"/>
                      <a:pt x="2676187" y="647874"/>
                      <a:pt x="2674945" y="614964"/>
                    </a:cubicBezTo>
                    <a:lnTo>
                      <a:pt x="2672771" y="555353"/>
                    </a:lnTo>
                    <a:lnTo>
                      <a:pt x="2660971" y="555353"/>
                    </a:lnTo>
                    <a:cubicBezTo>
                      <a:pt x="2649481" y="555353"/>
                      <a:pt x="2649171" y="555353"/>
                      <a:pt x="2652276" y="546349"/>
                    </a:cubicBezTo>
                    <a:cubicBezTo>
                      <a:pt x="2655071" y="537967"/>
                      <a:pt x="2656624" y="537656"/>
                      <a:pt x="2677740" y="535793"/>
                    </a:cubicBezTo>
                    <a:cubicBezTo>
                      <a:pt x="2717799" y="532378"/>
                      <a:pt x="2748231" y="518717"/>
                      <a:pt x="2760032" y="498847"/>
                    </a:cubicBezTo>
                    <a:cubicBezTo>
                      <a:pt x="2766242" y="488291"/>
                      <a:pt x="2767174" y="488291"/>
                      <a:pt x="2781769" y="497916"/>
                    </a:cubicBezTo>
                    <a:cubicBezTo>
                      <a:pt x="2819033" y="522754"/>
                      <a:pt x="2865613" y="529584"/>
                      <a:pt x="2896046" y="514992"/>
                    </a:cubicBezTo>
                    <a:cubicBezTo>
                      <a:pt x="2904430" y="510956"/>
                      <a:pt x="2919025" y="499779"/>
                      <a:pt x="2928652" y="490154"/>
                    </a:cubicBezTo>
                    <a:lnTo>
                      <a:pt x="2945731" y="472457"/>
                    </a:lnTo>
                    <a:lnTo>
                      <a:pt x="2958153" y="482703"/>
                    </a:lnTo>
                    <a:cubicBezTo>
                      <a:pt x="2971816" y="494190"/>
                      <a:pt x="3007217" y="512508"/>
                      <a:pt x="3026160" y="517786"/>
                    </a:cubicBezTo>
                    <a:cubicBezTo>
                      <a:pt x="3050071" y="524306"/>
                      <a:pt x="3092614" y="522133"/>
                      <a:pt x="3130810" y="512198"/>
                    </a:cubicBezTo>
                    <a:cubicBezTo>
                      <a:pt x="3211238" y="491396"/>
                      <a:pt x="3255955" y="458796"/>
                      <a:pt x="3282661" y="402291"/>
                    </a:cubicBezTo>
                    <a:cubicBezTo>
                      <a:pt x="3323341" y="315359"/>
                      <a:pt x="3291977" y="208867"/>
                      <a:pt x="3215275" y="172852"/>
                    </a:cubicBezTo>
                    <a:cubicBezTo>
                      <a:pt x="3197264" y="164469"/>
                      <a:pt x="3189501" y="162606"/>
                      <a:pt x="3165279" y="161675"/>
                    </a:cubicBezTo>
                    <a:cubicBezTo>
                      <a:pt x="3140747" y="160433"/>
                      <a:pt x="3132673" y="161365"/>
                      <a:pt x="3110936" y="168195"/>
                    </a:cubicBezTo>
                    <a:cubicBezTo>
                      <a:pt x="3096651" y="172852"/>
                      <a:pt x="3077088" y="181235"/>
                      <a:pt x="3067461" y="187134"/>
                    </a:cubicBezTo>
                    <a:lnTo>
                      <a:pt x="3049760" y="197690"/>
                    </a:lnTo>
                    <a:lnTo>
                      <a:pt x="3037960" y="187134"/>
                    </a:lnTo>
                    <a:cubicBezTo>
                      <a:pt x="3031439" y="181235"/>
                      <a:pt x="3019018" y="172852"/>
                      <a:pt x="3010012" y="168505"/>
                    </a:cubicBezTo>
                    <a:cubicBezTo>
                      <a:pt x="2997901" y="162917"/>
                      <a:pt x="2992001" y="157639"/>
                      <a:pt x="2987654" y="149256"/>
                    </a:cubicBezTo>
                    <a:cubicBezTo>
                      <a:pt x="2971506" y="117898"/>
                      <a:pt x="2929584" y="89335"/>
                      <a:pt x="2890146" y="82815"/>
                    </a:cubicBezTo>
                    <a:cubicBezTo>
                      <a:pt x="2855366" y="77227"/>
                      <a:pt x="2808165" y="89335"/>
                      <a:pt x="2768106" y="114483"/>
                    </a:cubicBezTo>
                    <a:cubicBezTo>
                      <a:pt x="2761895" y="118209"/>
                      <a:pt x="2760032" y="117588"/>
                      <a:pt x="2746679" y="105790"/>
                    </a:cubicBezTo>
                    <a:cubicBezTo>
                      <a:pt x="2738605" y="98649"/>
                      <a:pt x="2723699" y="89956"/>
                      <a:pt x="2714073" y="86230"/>
                    </a:cubicBezTo>
                    <a:cubicBezTo>
                      <a:pt x="2698856" y="80642"/>
                      <a:pt x="2694198" y="77227"/>
                      <a:pt x="2684261" y="62635"/>
                    </a:cubicBezTo>
                    <a:cubicBezTo>
                      <a:pt x="2654760" y="19789"/>
                      <a:pt x="2603212" y="-2565"/>
                      <a:pt x="2551974" y="5508"/>
                    </a:cubicBezTo>
                    <a:cubicBezTo>
                      <a:pt x="2526820" y="9544"/>
                      <a:pt x="2510983" y="15132"/>
                      <a:pt x="2485209" y="28793"/>
                    </a:cubicBezTo>
                    <a:lnTo>
                      <a:pt x="2465024" y="39660"/>
                    </a:lnTo>
                    <a:lnTo>
                      <a:pt x="2448876" y="27862"/>
                    </a:lnTo>
                    <a:cubicBezTo>
                      <a:pt x="2440181" y="21342"/>
                      <a:pt x="2429623" y="14201"/>
                      <a:pt x="2425275" y="12028"/>
                    </a:cubicBezTo>
                    <a:cubicBezTo>
                      <a:pt x="2399812" y="-1323"/>
                      <a:pt x="2349815" y="-3806"/>
                      <a:pt x="2309757" y="5818"/>
                    </a:cubicBezTo>
                    <a:close/>
                    <a:moveTo>
                      <a:pt x="2411301" y="37797"/>
                    </a:moveTo>
                    <a:cubicBezTo>
                      <a:pt x="2430244" y="47732"/>
                      <a:pt x="2437386" y="53631"/>
                      <a:pt x="2448565" y="68844"/>
                    </a:cubicBezTo>
                    <a:cubicBezTo>
                      <a:pt x="2456018" y="78779"/>
                      <a:pt x="2458813" y="80642"/>
                      <a:pt x="2466887" y="79710"/>
                    </a:cubicBezTo>
                    <a:cubicBezTo>
                      <a:pt x="2473719" y="79090"/>
                      <a:pt x="2477756" y="76295"/>
                      <a:pt x="2480551" y="70396"/>
                    </a:cubicBezTo>
                    <a:cubicBezTo>
                      <a:pt x="2484898" y="60772"/>
                      <a:pt x="2497319" y="52389"/>
                      <a:pt x="2521541" y="43075"/>
                    </a:cubicBezTo>
                    <a:cubicBezTo>
                      <a:pt x="2569674" y="24136"/>
                      <a:pt x="2614391" y="30966"/>
                      <a:pt x="2646997" y="62635"/>
                    </a:cubicBezTo>
                    <a:lnTo>
                      <a:pt x="2659729" y="75364"/>
                    </a:lnTo>
                    <a:lnTo>
                      <a:pt x="2637681" y="77848"/>
                    </a:lnTo>
                    <a:cubicBezTo>
                      <a:pt x="2608801" y="80952"/>
                      <a:pt x="2569053" y="94613"/>
                      <a:pt x="2540173" y="111379"/>
                    </a:cubicBezTo>
                    <a:cubicBezTo>
                      <a:pt x="2508809" y="129386"/>
                      <a:pt x="2475271" y="163538"/>
                      <a:pt x="2465645" y="186823"/>
                    </a:cubicBezTo>
                    <a:cubicBezTo>
                      <a:pt x="2458503" y="203589"/>
                      <a:pt x="2457882" y="204520"/>
                      <a:pt x="2447323" y="204520"/>
                    </a:cubicBezTo>
                    <a:cubicBezTo>
                      <a:pt x="2427760" y="204520"/>
                      <a:pt x="2404159" y="218491"/>
                      <a:pt x="2378074" y="244881"/>
                    </a:cubicBezTo>
                    <a:cubicBezTo>
                      <a:pt x="2364721" y="258542"/>
                      <a:pt x="2352610" y="269719"/>
                      <a:pt x="2351368" y="269719"/>
                    </a:cubicBezTo>
                    <a:cubicBezTo>
                      <a:pt x="2349815" y="269719"/>
                      <a:pt x="2346400" y="274997"/>
                      <a:pt x="2343605" y="281828"/>
                    </a:cubicBezTo>
                    <a:cubicBezTo>
                      <a:pt x="2340810" y="288347"/>
                      <a:pt x="2335841" y="295799"/>
                      <a:pt x="2332736" y="298593"/>
                    </a:cubicBezTo>
                    <a:cubicBezTo>
                      <a:pt x="2327457" y="303250"/>
                      <a:pt x="2325904" y="303250"/>
                      <a:pt x="2310999" y="297662"/>
                    </a:cubicBezTo>
                    <a:cubicBezTo>
                      <a:pt x="2280566" y="286174"/>
                      <a:pt x="2250444" y="293005"/>
                      <a:pt x="2235539" y="314738"/>
                    </a:cubicBezTo>
                    <a:cubicBezTo>
                      <a:pt x="2231502" y="320637"/>
                      <a:pt x="2227154" y="325604"/>
                      <a:pt x="2226223" y="325604"/>
                    </a:cubicBezTo>
                    <a:cubicBezTo>
                      <a:pt x="2224981" y="325604"/>
                      <a:pt x="2217528" y="320947"/>
                      <a:pt x="2209143" y="315359"/>
                    </a:cubicBezTo>
                    <a:cubicBezTo>
                      <a:pt x="2199206" y="308839"/>
                      <a:pt x="2193306" y="302008"/>
                      <a:pt x="2190822" y="294867"/>
                    </a:cubicBezTo>
                    <a:cubicBezTo>
                      <a:pt x="2184922" y="276860"/>
                      <a:pt x="2170016" y="270651"/>
                      <a:pt x="2159768" y="282138"/>
                    </a:cubicBezTo>
                    <a:cubicBezTo>
                      <a:pt x="2155421" y="287106"/>
                      <a:pt x="2154800" y="291142"/>
                      <a:pt x="2156352" y="303561"/>
                    </a:cubicBezTo>
                    <a:cubicBezTo>
                      <a:pt x="2158216" y="317842"/>
                      <a:pt x="2157595" y="319395"/>
                      <a:pt x="2148279" y="329640"/>
                    </a:cubicBezTo>
                    <a:cubicBezTo>
                      <a:pt x="2141447" y="336781"/>
                      <a:pt x="2132131" y="342059"/>
                      <a:pt x="2121262" y="345474"/>
                    </a:cubicBezTo>
                    <a:cubicBezTo>
                      <a:pt x="2102319" y="351063"/>
                      <a:pt x="2069713" y="351994"/>
                      <a:pt x="2066608" y="347337"/>
                    </a:cubicBezTo>
                    <a:cubicBezTo>
                      <a:pt x="2063813" y="342680"/>
                      <a:pt x="2047665" y="343611"/>
                      <a:pt x="2043628" y="348269"/>
                    </a:cubicBezTo>
                    <a:cubicBezTo>
                      <a:pt x="2041144" y="351373"/>
                      <a:pt x="2041455" y="354167"/>
                      <a:pt x="2044870" y="358514"/>
                    </a:cubicBezTo>
                    <a:cubicBezTo>
                      <a:pt x="2049839" y="365344"/>
                      <a:pt x="2051081" y="370312"/>
                      <a:pt x="2046734" y="367518"/>
                    </a:cubicBezTo>
                    <a:cubicBezTo>
                      <a:pt x="2045181" y="366586"/>
                      <a:pt x="2041455" y="373727"/>
                      <a:pt x="2038660" y="383041"/>
                    </a:cubicBezTo>
                    <a:lnTo>
                      <a:pt x="2033691" y="400117"/>
                    </a:lnTo>
                    <a:lnTo>
                      <a:pt x="1998601" y="400117"/>
                    </a:lnTo>
                    <a:cubicBezTo>
                      <a:pt x="1963821" y="400117"/>
                      <a:pt x="1963510" y="400117"/>
                      <a:pt x="1959784" y="392045"/>
                    </a:cubicBezTo>
                    <a:cubicBezTo>
                      <a:pt x="1947052" y="364103"/>
                      <a:pt x="1943015" y="302940"/>
                      <a:pt x="1951710" y="273755"/>
                    </a:cubicBezTo>
                    <a:cubicBezTo>
                      <a:pt x="1957300" y="255437"/>
                      <a:pt x="1970963" y="241777"/>
                      <a:pt x="1983695" y="241777"/>
                    </a:cubicBezTo>
                    <a:cubicBezTo>
                      <a:pt x="1988353" y="241777"/>
                      <a:pt x="1999532" y="245192"/>
                      <a:pt x="2008538" y="249539"/>
                    </a:cubicBezTo>
                    <a:cubicBezTo>
                      <a:pt x="2037418" y="262889"/>
                      <a:pt x="2038349" y="262268"/>
                      <a:pt x="2069713" y="223148"/>
                    </a:cubicBezTo>
                    <a:cubicBezTo>
                      <a:pt x="2106046" y="177509"/>
                      <a:pt x="2133683" y="154845"/>
                      <a:pt x="2153558" y="154845"/>
                    </a:cubicBezTo>
                    <a:cubicBezTo>
                      <a:pt x="2158216" y="154845"/>
                      <a:pt x="2164426" y="158570"/>
                      <a:pt x="2169705" y="164159"/>
                    </a:cubicBezTo>
                    <a:cubicBezTo>
                      <a:pt x="2177469" y="173162"/>
                      <a:pt x="2186474" y="175646"/>
                      <a:pt x="2196722" y="171610"/>
                    </a:cubicBezTo>
                    <a:cubicBezTo>
                      <a:pt x="2203864" y="168816"/>
                      <a:pt x="2202933" y="153913"/>
                      <a:pt x="2195480" y="147083"/>
                    </a:cubicBezTo>
                    <a:cubicBezTo>
                      <a:pt x="2188027" y="140252"/>
                      <a:pt x="2187716" y="132801"/>
                      <a:pt x="2194238" y="119761"/>
                    </a:cubicBezTo>
                    <a:cubicBezTo>
                      <a:pt x="2209454" y="89646"/>
                      <a:pt x="2247650" y="59219"/>
                      <a:pt x="2289572" y="42764"/>
                    </a:cubicBezTo>
                    <a:cubicBezTo>
                      <a:pt x="2323731" y="29725"/>
                      <a:pt x="2335220" y="27551"/>
                      <a:pt x="2367826" y="28793"/>
                    </a:cubicBezTo>
                    <a:cubicBezTo>
                      <a:pt x="2390806" y="29414"/>
                      <a:pt x="2398569" y="31277"/>
                      <a:pt x="2411301" y="37797"/>
                    </a:cubicBezTo>
                    <a:close/>
                    <a:moveTo>
                      <a:pt x="2708483" y="115104"/>
                    </a:moveTo>
                    <a:cubicBezTo>
                      <a:pt x="2719973" y="120382"/>
                      <a:pt x="2730220" y="128765"/>
                      <a:pt x="2740468" y="140563"/>
                    </a:cubicBezTo>
                    <a:cubicBezTo>
                      <a:pt x="2759411" y="162296"/>
                      <a:pt x="2769037" y="163848"/>
                      <a:pt x="2778974" y="146772"/>
                    </a:cubicBezTo>
                    <a:cubicBezTo>
                      <a:pt x="2783943" y="138390"/>
                      <a:pt x="2791085" y="133112"/>
                      <a:pt x="2808786" y="125039"/>
                    </a:cubicBezTo>
                    <a:cubicBezTo>
                      <a:pt x="2860334" y="101443"/>
                      <a:pt x="2910641" y="107032"/>
                      <a:pt x="2943558" y="140252"/>
                    </a:cubicBezTo>
                    <a:lnTo>
                      <a:pt x="2956600" y="153292"/>
                    </a:lnTo>
                    <a:lnTo>
                      <a:pt x="2935484" y="155155"/>
                    </a:lnTo>
                    <a:cubicBezTo>
                      <a:pt x="2857540" y="162606"/>
                      <a:pt x="2777732" y="211040"/>
                      <a:pt x="2753821" y="265373"/>
                    </a:cubicBezTo>
                    <a:cubicBezTo>
                      <a:pt x="2746989" y="280586"/>
                      <a:pt x="2746058" y="281517"/>
                      <a:pt x="2733636" y="283069"/>
                    </a:cubicBezTo>
                    <a:cubicBezTo>
                      <a:pt x="2704446" y="286174"/>
                      <a:pt x="2676187" y="307286"/>
                      <a:pt x="2639234" y="353857"/>
                    </a:cubicBezTo>
                    <a:cubicBezTo>
                      <a:pt x="2627123" y="369070"/>
                      <a:pt x="2616254" y="381489"/>
                      <a:pt x="2615012" y="381489"/>
                    </a:cubicBezTo>
                    <a:cubicBezTo>
                      <a:pt x="2613770" y="381489"/>
                      <a:pt x="2605075" y="378695"/>
                      <a:pt x="2595138" y="375280"/>
                    </a:cubicBezTo>
                    <a:cubicBezTo>
                      <a:pt x="2585511" y="371864"/>
                      <a:pt x="2574021" y="369070"/>
                      <a:pt x="2569674" y="369070"/>
                    </a:cubicBezTo>
                    <a:cubicBezTo>
                      <a:pt x="2557253" y="369070"/>
                      <a:pt x="2539863" y="377453"/>
                      <a:pt x="2527752" y="389251"/>
                    </a:cubicBezTo>
                    <a:lnTo>
                      <a:pt x="2516883" y="399807"/>
                    </a:lnTo>
                    <a:lnTo>
                      <a:pt x="2501977" y="390182"/>
                    </a:lnTo>
                    <a:cubicBezTo>
                      <a:pt x="2491419" y="383352"/>
                      <a:pt x="2487382" y="378695"/>
                      <a:pt x="2487382" y="373417"/>
                    </a:cubicBezTo>
                    <a:cubicBezTo>
                      <a:pt x="2487382" y="364724"/>
                      <a:pt x="2477445" y="353547"/>
                      <a:pt x="2469371" y="353547"/>
                    </a:cubicBezTo>
                    <a:cubicBezTo>
                      <a:pt x="2462540" y="353547"/>
                      <a:pt x="2450118" y="364413"/>
                      <a:pt x="2450118" y="370622"/>
                    </a:cubicBezTo>
                    <a:cubicBezTo>
                      <a:pt x="2450118" y="373106"/>
                      <a:pt x="2451671" y="378384"/>
                      <a:pt x="2453534" y="382731"/>
                    </a:cubicBezTo>
                    <a:cubicBezTo>
                      <a:pt x="2458503" y="393597"/>
                      <a:pt x="2447944" y="410052"/>
                      <a:pt x="2429623" y="418746"/>
                    </a:cubicBezTo>
                    <a:cubicBezTo>
                      <a:pt x="2413475" y="426507"/>
                      <a:pt x="2368448" y="431164"/>
                      <a:pt x="2365032" y="425266"/>
                    </a:cubicBezTo>
                    <a:cubicBezTo>
                      <a:pt x="2362237" y="420919"/>
                      <a:pt x="2346710" y="420919"/>
                      <a:pt x="2342052" y="425576"/>
                    </a:cubicBezTo>
                    <a:cubicBezTo>
                      <a:pt x="2339878" y="427749"/>
                      <a:pt x="2339568" y="430854"/>
                      <a:pt x="2341431" y="433959"/>
                    </a:cubicBezTo>
                    <a:cubicBezTo>
                      <a:pt x="2342984" y="437374"/>
                      <a:pt x="2341742" y="446067"/>
                      <a:pt x="2337705" y="458486"/>
                    </a:cubicBezTo>
                    <a:lnTo>
                      <a:pt x="2331494" y="477735"/>
                    </a:lnTo>
                    <a:lnTo>
                      <a:pt x="2298577" y="477735"/>
                    </a:lnTo>
                    <a:cubicBezTo>
                      <a:pt x="2280256" y="477735"/>
                      <a:pt x="2263797" y="476493"/>
                      <a:pt x="2261934" y="475251"/>
                    </a:cubicBezTo>
                    <a:cubicBezTo>
                      <a:pt x="2259760" y="474010"/>
                      <a:pt x="2255102" y="462522"/>
                      <a:pt x="2251065" y="449793"/>
                    </a:cubicBezTo>
                    <a:cubicBezTo>
                      <a:pt x="2245476" y="431785"/>
                      <a:pt x="2243923" y="419056"/>
                      <a:pt x="2243613" y="393908"/>
                    </a:cubicBezTo>
                    <a:cubicBezTo>
                      <a:pt x="2243613" y="364413"/>
                      <a:pt x="2244544" y="359446"/>
                      <a:pt x="2251997" y="343922"/>
                    </a:cubicBezTo>
                    <a:cubicBezTo>
                      <a:pt x="2265040" y="317842"/>
                      <a:pt x="2278082" y="313806"/>
                      <a:pt x="2306651" y="327156"/>
                    </a:cubicBezTo>
                    <a:cubicBezTo>
                      <a:pt x="2315967" y="331503"/>
                      <a:pt x="2326525" y="334918"/>
                      <a:pt x="2330252" y="334918"/>
                    </a:cubicBezTo>
                    <a:cubicBezTo>
                      <a:pt x="2337705" y="334918"/>
                      <a:pt x="2349194" y="323741"/>
                      <a:pt x="2377143" y="288968"/>
                    </a:cubicBezTo>
                    <a:cubicBezTo>
                      <a:pt x="2407264" y="251401"/>
                      <a:pt x="2431797" y="232463"/>
                      <a:pt x="2451050" y="232463"/>
                    </a:cubicBezTo>
                    <a:cubicBezTo>
                      <a:pt x="2455087" y="232463"/>
                      <a:pt x="2462229" y="236499"/>
                      <a:pt x="2467198" y="241777"/>
                    </a:cubicBezTo>
                    <a:cubicBezTo>
                      <a:pt x="2476514" y="251712"/>
                      <a:pt x="2483656" y="253264"/>
                      <a:pt x="2493904" y="247986"/>
                    </a:cubicBezTo>
                    <a:cubicBezTo>
                      <a:pt x="2498562" y="245502"/>
                      <a:pt x="2499493" y="242708"/>
                      <a:pt x="2497940" y="236188"/>
                    </a:cubicBezTo>
                    <a:cubicBezTo>
                      <a:pt x="2496698" y="231531"/>
                      <a:pt x="2493904" y="225632"/>
                      <a:pt x="2491730" y="222838"/>
                    </a:cubicBezTo>
                    <a:cubicBezTo>
                      <a:pt x="2486140" y="216629"/>
                      <a:pt x="2486140" y="209488"/>
                      <a:pt x="2492351" y="196758"/>
                    </a:cubicBezTo>
                    <a:cubicBezTo>
                      <a:pt x="2509120" y="161054"/>
                      <a:pt x="2566879" y="121624"/>
                      <a:pt x="2619049" y="109516"/>
                    </a:cubicBezTo>
                    <a:cubicBezTo>
                      <a:pt x="2647618" y="102996"/>
                      <a:pt x="2687367" y="105480"/>
                      <a:pt x="2708483" y="115104"/>
                    </a:cubicBezTo>
                    <a:close/>
                    <a:moveTo>
                      <a:pt x="2987964" y="190859"/>
                    </a:moveTo>
                    <a:cubicBezTo>
                      <a:pt x="3006907" y="197379"/>
                      <a:pt x="3022744" y="209177"/>
                      <a:pt x="3032060" y="223459"/>
                    </a:cubicBezTo>
                    <a:cubicBezTo>
                      <a:pt x="3038892" y="233704"/>
                      <a:pt x="3041997" y="235567"/>
                      <a:pt x="3051003" y="235567"/>
                    </a:cubicBezTo>
                    <a:cubicBezTo>
                      <a:pt x="3059698" y="235567"/>
                      <a:pt x="3062492" y="234015"/>
                      <a:pt x="3066529" y="226253"/>
                    </a:cubicBezTo>
                    <a:cubicBezTo>
                      <a:pt x="3072740" y="214455"/>
                      <a:pt x="3105967" y="197379"/>
                      <a:pt x="3132673" y="192101"/>
                    </a:cubicBezTo>
                    <a:cubicBezTo>
                      <a:pt x="3172422" y="184029"/>
                      <a:pt x="3206580" y="193654"/>
                      <a:pt x="3233286" y="220354"/>
                    </a:cubicBezTo>
                    <a:cubicBezTo>
                      <a:pt x="3289493" y="276550"/>
                      <a:pt x="3284214" y="377763"/>
                      <a:pt x="3222418" y="437995"/>
                    </a:cubicBezTo>
                    <a:cubicBezTo>
                      <a:pt x="3195401" y="464074"/>
                      <a:pt x="3127084" y="489223"/>
                      <a:pt x="3073982" y="492327"/>
                    </a:cubicBezTo>
                    <a:cubicBezTo>
                      <a:pt x="3051624" y="493880"/>
                      <a:pt x="3043860" y="492948"/>
                      <a:pt x="3026470" y="487049"/>
                    </a:cubicBezTo>
                    <a:cubicBezTo>
                      <a:pt x="2997591" y="477425"/>
                      <a:pt x="2968090" y="457244"/>
                      <a:pt x="2964363" y="444515"/>
                    </a:cubicBezTo>
                    <a:cubicBezTo>
                      <a:pt x="2961879" y="436442"/>
                      <a:pt x="2958774" y="433648"/>
                      <a:pt x="2947905" y="430233"/>
                    </a:cubicBezTo>
                    <a:lnTo>
                      <a:pt x="2934552" y="425886"/>
                    </a:lnTo>
                    <a:lnTo>
                      <a:pt x="2927410" y="441721"/>
                    </a:lnTo>
                    <a:cubicBezTo>
                      <a:pt x="2906604" y="487049"/>
                      <a:pt x="2869029" y="503504"/>
                      <a:pt x="2824312" y="486739"/>
                    </a:cubicBezTo>
                    <a:cubicBezTo>
                      <a:pt x="2799470" y="477425"/>
                      <a:pt x="2778043" y="462212"/>
                      <a:pt x="2776801" y="452897"/>
                    </a:cubicBezTo>
                    <a:cubicBezTo>
                      <a:pt x="2774316" y="435822"/>
                      <a:pt x="2756616" y="428370"/>
                      <a:pt x="2744505" y="439547"/>
                    </a:cubicBezTo>
                    <a:cubicBezTo>
                      <a:pt x="2738294" y="445136"/>
                      <a:pt x="2737363" y="453518"/>
                      <a:pt x="2742331" y="462522"/>
                    </a:cubicBezTo>
                    <a:cubicBezTo>
                      <a:pt x="2746989" y="471215"/>
                      <a:pt x="2736431" y="486739"/>
                      <a:pt x="2719662" y="496364"/>
                    </a:cubicBezTo>
                    <a:cubicBezTo>
                      <a:pt x="2708172" y="503194"/>
                      <a:pt x="2702583" y="504125"/>
                      <a:pt x="2678361" y="504125"/>
                    </a:cubicBezTo>
                    <a:cubicBezTo>
                      <a:pt x="2663145" y="503815"/>
                      <a:pt x="2647618" y="502883"/>
                      <a:pt x="2644202" y="501642"/>
                    </a:cubicBezTo>
                    <a:cubicBezTo>
                      <a:pt x="2640476" y="500089"/>
                      <a:pt x="2635818" y="500710"/>
                      <a:pt x="2632091" y="503504"/>
                    </a:cubicBezTo>
                    <a:cubicBezTo>
                      <a:pt x="2627433" y="506920"/>
                      <a:pt x="2627123" y="509093"/>
                      <a:pt x="2629607" y="514060"/>
                    </a:cubicBezTo>
                    <a:cubicBezTo>
                      <a:pt x="2631470" y="517476"/>
                      <a:pt x="2631781" y="521512"/>
                      <a:pt x="2630539" y="523064"/>
                    </a:cubicBezTo>
                    <a:cubicBezTo>
                      <a:pt x="2629297" y="524616"/>
                      <a:pt x="2626191" y="532689"/>
                      <a:pt x="2624018" y="540761"/>
                    </a:cubicBezTo>
                    <a:lnTo>
                      <a:pt x="2619981" y="555664"/>
                    </a:lnTo>
                    <a:lnTo>
                      <a:pt x="2583959" y="554732"/>
                    </a:lnTo>
                    <a:lnTo>
                      <a:pt x="2547937" y="553801"/>
                    </a:lnTo>
                    <a:lnTo>
                      <a:pt x="2540794" y="533620"/>
                    </a:lnTo>
                    <a:cubicBezTo>
                      <a:pt x="2525268" y="491086"/>
                      <a:pt x="2528994" y="432717"/>
                      <a:pt x="2548247" y="409742"/>
                    </a:cubicBezTo>
                    <a:cubicBezTo>
                      <a:pt x="2558805" y="397323"/>
                      <a:pt x="2575574" y="396702"/>
                      <a:pt x="2600727" y="408190"/>
                    </a:cubicBezTo>
                    <a:lnTo>
                      <a:pt x="2618428" y="416262"/>
                    </a:lnTo>
                    <a:lnTo>
                      <a:pt x="2626812" y="410363"/>
                    </a:lnTo>
                    <a:cubicBezTo>
                      <a:pt x="2631160" y="406948"/>
                      <a:pt x="2641097" y="396702"/>
                      <a:pt x="2648550" y="387388"/>
                    </a:cubicBezTo>
                    <a:cubicBezTo>
                      <a:pt x="2694509" y="330261"/>
                      <a:pt x="2715004" y="313185"/>
                      <a:pt x="2737673" y="313185"/>
                    </a:cubicBezTo>
                    <a:cubicBezTo>
                      <a:pt x="2746058" y="313185"/>
                      <a:pt x="2751337" y="314738"/>
                      <a:pt x="2752268" y="317532"/>
                    </a:cubicBezTo>
                    <a:cubicBezTo>
                      <a:pt x="2753200" y="320016"/>
                      <a:pt x="2757858" y="324362"/>
                      <a:pt x="2762205" y="327467"/>
                    </a:cubicBezTo>
                    <a:cubicBezTo>
                      <a:pt x="2779906" y="338954"/>
                      <a:pt x="2793259" y="319395"/>
                      <a:pt x="2779595" y="302008"/>
                    </a:cubicBezTo>
                    <a:cubicBezTo>
                      <a:pt x="2774627" y="295799"/>
                      <a:pt x="2774006" y="292384"/>
                      <a:pt x="2776490" y="284622"/>
                    </a:cubicBezTo>
                    <a:cubicBezTo>
                      <a:pt x="2787980" y="243640"/>
                      <a:pt x="2855366" y="197379"/>
                      <a:pt x="2919646" y="186202"/>
                    </a:cubicBezTo>
                    <a:cubicBezTo>
                      <a:pt x="2940142" y="182477"/>
                      <a:pt x="2970264" y="184650"/>
                      <a:pt x="2987964" y="190859"/>
                    </a:cubicBezTo>
                    <a:close/>
                    <a:moveTo>
                      <a:pt x="2205417" y="347027"/>
                    </a:moveTo>
                    <a:lnTo>
                      <a:pt x="2217217" y="354167"/>
                    </a:lnTo>
                    <a:lnTo>
                      <a:pt x="2215354" y="379316"/>
                    </a:lnTo>
                    <a:cubicBezTo>
                      <a:pt x="2213491" y="403843"/>
                      <a:pt x="2219701" y="454760"/>
                      <a:pt x="2225912" y="467800"/>
                    </a:cubicBezTo>
                    <a:cubicBezTo>
                      <a:pt x="2227465" y="470905"/>
                      <a:pt x="2226844" y="514992"/>
                      <a:pt x="2224670" y="566220"/>
                    </a:cubicBezTo>
                    <a:cubicBezTo>
                      <a:pt x="2222496" y="617448"/>
                      <a:pt x="2220012" y="694134"/>
                      <a:pt x="2218770" y="736669"/>
                    </a:cubicBezTo>
                    <a:lnTo>
                      <a:pt x="2216596" y="814287"/>
                    </a:lnTo>
                    <a:lnTo>
                      <a:pt x="2210075" y="804972"/>
                    </a:lnTo>
                    <a:cubicBezTo>
                      <a:pt x="2206659" y="800005"/>
                      <a:pt x="2191753" y="784171"/>
                      <a:pt x="2177158" y="769579"/>
                    </a:cubicBezTo>
                    <a:cubicBezTo>
                      <a:pt x="2157595" y="750019"/>
                      <a:pt x="2143931" y="739773"/>
                      <a:pt x="2125299" y="730149"/>
                    </a:cubicBezTo>
                    <a:lnTo>
                      <a:pt x="2100146" y="716798"/>
                    </a:lnTo>
                    <a:lnTo>
                      <a:pt x="2098282" y="688235"/>
                    </a:lnTo>
                    <a:cubicBezTo>
                      <a:pt x="2097040" y="672401"/>
                      <a:pt x="2094867" y="602855"/>
                      <a:pt x="2092693" y="533620"/>
                    </a:cubicBezTo>
                    <a:cubicBezTo>
                      <a:pt x="2090830" y="464385"/>
                      <a:pt x="2088966" y="406016"/>
                      <a:pt x="2088035" y="403843"/>
                    </a:cubicBezTo>
                    <a:cubicBezTo>
                      <a:pt x="2087414" y="401980"/>
                      <a:pt x="2082135" y="400117"/>
                      <a:pt x="2075924" y="400117"/>
                    </a:cubicBezTo>
                    <a:cubicBezTo>
                      <a:pt x="2064434" y="400117"/>
                      <a:pt x="2063503" y="398565"/>
                      <a:pt x="2067850" y="386767"/>
                    </a:cubicBezTo>
                    <a:cubicBezTo>
                      <a:pt x="2070645" y="379626"/>
                      <a:pt x="2072508" y="379005"/>
                      <a:pt x="2098282" y="377763"/>
                    </a:cubicBezTo>
                    <a:cubicBezTo>
                      <a:pt x="2132131" y="376211"/>
                      <a:pt x="2157595" y="365034"/>
                      <a:pt x="2172190" y="345164"/>
                    </a:cubicBezTo>
                    <a:cubicBezTo>
                      <a:pt x="2180574" y="333987"/>
                      <a:pt x="2182127" y="333055"/>
                      <a:pt x="2187716" y="336160"/>
                    </a:cubicBezTo>
                    <a:cubicBezTo>
                      <a:pt x="2191132" y="338333"/>
                      <a:pt x="2199206" y="342991"/>
                      <a:pt x="2205417" y="347027"/>
                    </a:cubicBezTo>
                    <a:close/>
                    <a:moveTo>
                      <a:pt x="2504462" y="469352"/>
                    </a:moveTo>
                    <a:cubicBezTo>
                      <a:pt x="2504462" y="501952"/>
                      <a:pt x="2506014" y="518717"/>
                      <a:pt x="2510051" y="533310"/>
                    </a:cubicBezTo>
                    <a:cubicBezTo>
                      <a:pt x="2515330" y="552559"/>
                      <a:pt x="2515330" y="560942"/>
                      <a:pt x="2509120" y="747535"/>
                    </a:cubicBezTo>
                    <a:cubicBezTo>
                      <a:pt x="2505704" y="854337"/>
                      <a:pt x="2501667" y="973248"/>
                      <a:pt x="2499804" y="1011747"/>
                    </a:cubicBezTo>
                    <a:cubicBezTo>
                      <a:pt x="2498251" y="1050245"/>
                      <a:pt x="2495146" y="1129726"/>
                      <a:pt x="2493593" y="1188716"/>
                    </a:cubicBezTo>
                    <a:cubicBezTo>
                      <a:pt x="2490798" y="1279063"/>
                      <a:pt x="2483966" y="1486768"/>
                      <a:pt x="2475893" y="1712481"/>
                    </a:cubicBezTo>
                    <a:cubicBezTo>
                      <a:pt x="2474961" y="1741976"/>
                      <a:pt x="2472787" y="1766193"/>
                      <a:pt x="2471235" y="1766193"/>
                    </a:cubicBezTo>
                    <a:cubicBezTo>
                      <a:pt x="2465024" y="1766193"/>
                      <a:pt x="2428381" y="1737319"/>
                      <a:pt x="2428381" y="1732662"/>
                    </a:cubicBezTo>
                    <a:cubicBezTo>
                      <a:pt x="2428381" y="1729557"/>
                      <a:pt x="2426828" y="1686712"/>
                      <a:pt x="2425275" y="1637347"/>
                    </a:cubicBezTo>
                    <a:cubicBezTo>
                      <a:pt x="2423723" y="1587672"/>
                      <a:pt x="2420928" y="1503223"/>
                      <a:pt x="2419065" y="1449512"/>
                    </a:cubicBezTo>
                    <a:cubicBezTo>
                      <a:pt x="2417512" y="1395800"/>
                      <a:pt x="2414407" y="1318803"/>
                      <a:pt x="2412854" y="1278752"/>
                    </a:cubicBezTo>
                    <a:cubicBezTo>
                      <a:pt x="2410991" y="1238701"/>
                      <a:pt x="2407575" y="1138730"/>
                      <a:pt x="2405091" y="1056765"/>
                    </a:cubicBezTo>
                    <a:cubicBezTo>
                      <a:pt x="2395775" y="760265"/>
                      <a:pt x="2390806" y="613411"/>
                      <a:pt x="2386148" y="515613"/>
                    </a:cubicBezTo>
                    <a:lnTo>
                      <a:pt x="2384285" y="477735"/>
                    </a:lnTo>
                    <a:lnTo>
                      <a:pt x="2373727" y="477735"/>
                    </a:lnTo>
                    <a:cubicBezTo>
                      <a:pt x="2362858" y="477735"/>
                      <a:pt x="2361616" y="475872"/>
                      <a:pt x="2365032" y="463454"/>
                    </a:cubicBezTo>
                    <a:cubicBezTo>
                      <a:pt x="2366584" y="457244"/>
                      <a:pt x="2369379" y="456623"/>
                      <a:pt x="2394222" y="455381"/>
                    </a:cubicBezTo>
                    <a:cubicBezTo>
                      <a:pt x="2417201" y="454450"/>
                      <a:pt x="2424654" y="452587"/>
                      <a:pt x="2442044" y="443894"/>
                    </a:cubicBezTo>
                    <a:cubicBezTo>
                      <a:pt x="2456639" y="436753"/>
                      <a:pt x="2465024" y="430233"/>
                      <a:pt x="2470613" y="421850"/>
                    </a:cubicBezTo>
                    <a:lnTo>
                      <a:pt x="2478687" y="409742"/>
                    </a:lnTo>
                    <a:lnTo>
                      <a:pt x="2491419" y="417814"/>
                    </a:lnTo>
                    <a:lnTo>
                      <a:pt x="2504462" y="425576"/>
                    </a:lnTo>
                    <a:lnTo>
                      <a:pt x="2504462" y="469352"/>
                    </a:lnTo>
                    <a:close/>
                    <a:moveTo>
                      <a:pt x="2060087" y="434890"/>
                    </a:moveTo>
                    <a:cubicBezTo>
                      <a:pt x="2061018" y="438926"/>
                      <a:pt x="2062260" y="467490"/>
                      <a:pt x="2063192" y="498537"/>
                    </a:cubicBezTo>
                    <a:lnTo>
                      <a:pt x="2064745" y="555353"/>
                    </a:lnTo>
                    <a:lnTo>
                      <a:pt x="2010712" y="555353"/>
                    </a:lnTo>
                    <a:cubicBezTo>
                      <a:pt x="1981211" y="555353"/>
                      <a:pt x="1956058" y="554111"/>
                      <a:pt x="1955126" y="552869"/>
                    </a:cubicBezTo>
                    <a:cubicBezTo>
                      <a:pt x="1954194" y="551317"/>
                      <a:pt x="1954505" y="522754"/>
                      <a:pt x="1955436" y="489223"/>
                    </a:cubicBezTo>
                    <a:lnTo>
                      <a:pt x="1957300" y="428060"/>
                    </a:lnTo>
                    <a:lnTo>
                      <a:pt x="2007917" y="428060"/>
                    </a:lnTo>
                    <a:cubicBezTo>
                      <a:pt x="2058223" y="428060"/>
                      <a:pt x="2058844" y="428060"/>
                      <a:pt x="2060087" y="434890"/>
                    </a:cubicBezTo>
                    <a:close/>
                    <a:moveTo>
                      <a:pt x="2358200" y="521822"/>
                    </a:moveTo>
                    <a:cubicBezTo>
                      <a:pt x="2359132" y="530826"/>
                      <a:pt x="2360374" y="558768"/>
                      <a:pt x="2360684" y="583917"/>
                    </a:cubicBezTo>
                    <a:lnTo>
                      <a:pt x="2361616" y="629556"/>
                    </a:lnTo>
                    <a:lnTo>
                      <a:pt x="2306030" y="630487"/>
                    </a:lnTo>
                    <a:lnTo>
                      <a:pt x="2250444" y="631419"/>
                    </a:lnTo>
                    <a:lnTo>
                      <a:pt x="2252618" y="594473"/>
                    </a:lnTo>
                    <a:cubicBezTo>
                      <a:pt x="2253550" y="573981"/>
                      <a:pt x="2254481" y="545729"/>
                      <a:pt x="2254481" y="531447"/>
                    </a:cubicBezTo>
                    <a:lnTo>
                      <a:pt x="2254481" y="505678"/>
                    </a:lnTo>
                    <a:lnTo>
                      <a:pt x="2305409" y="505678"/>
                    </a:lnTo>
                    <a:lnTo>
                      <a:pt x="2356647" y="505678"/>
                    </a:lnTo>
                    <a:lnTo>
                      <a:pt x="2358200" y="521822"/>
                    </a:lnTo>
                    <a:close/>
                    <a:moveTo>
                      <a:pt x="2066297" y="602234"/>
                    </a:moveTo>
                    <a:cubicBezTo>
                      <a:pt x="2067229" y="612790"/>
                      <a:pt x="2068161" y="637318"/>
                      <a:pt x="2068161" y="656567"/>
                    </a:cubicBezTo>
                    <a:lnTo>
                      <a:pt x="2068161" y="691961"/>
                    </a:lnTo>
                    <a:lnTo>
                      <a:pt x="2009159" y="691961"/>
                    </a:lnTo>
                    <a:lnTo>
                      <a:pt x="1950157" y="691961"/>
                    </a:lnTo>
                    <a:lnTo>
                      <a:pt x="1950157" y="656567"/>
                    </a:lnTo>
                    <a:cubicBezTo>
                      <a:pt x="1950157" y="637318"/>
                      <a:pt x="1951089" y="612790"/>
                      <a:pt x="1952021" y="602234"/>
                    </a:cubicBezTo>
                    <a:lnTo>
                      <a:pt x="1954194" y="583296"/>
                    </a:lnTo>
                    <a:lnTo>
                      <a:pt x="2009159" y="583296"/>
                    </a:lnTo>
                    <a:lnTo>
                      <a:pt x="2064124" y="583296"/>
                    </a:lnTo>
                    <a:lnTo>
                      <a:pt x="2066297" y="602234"/>
                    </a:lnTo>
                    <a:close/>
                    <a:moveTo>
                      <a:pt x="2646687" y="619621"/>
                    </a:moveTo>
                    <a:cubicBezTo>
                      <a:pt x="2647929" y="637628"/>
                      <a:pt x="2648860" y="665571"/>
                      <a:pt x="2648860" y="681715"/>
                    </a:cubicBezTo>
                    <a:lnTo>
                      <a:pt x="2648860" y="710589"/>
                    </a:lnTo>
                    <a:lnTo>
                      <a:pt x="2594517" y="710589"/>
                    </a:lnTo>
                    <a:lnTo>
                      <a:pt x="2540173" y="710589"/>
                    </a:lnTo>
                    <a:lnTo>
                      <a:pt x="2540173" y="686372"/>
                    </a:lnTo>
                    <a:cubicBezTo>
                      <a:pt x="2540173" y="672711"/>
                      <a:pt x="2541105" y="644769"/>
                      <a:pt x="2542347" y="624278"/>
                    </a:cubicBezTo>
                    <a:lnTo>
                      <a:pt x="2544210" y="586400"/>
                    </a:lnTo>
                    <a:lnTo>
                      <a:pt x="2594517" y="586400"/>
                    </a:lnTo>
                    <a:lnTo>
                      <a:pt x="2644823" y="586400"/>
                    </a:lnTo>
                    <a:lnTo>
                      <a:pt x="2646687" y="619621"/>
                    </a:lnTo>
                    <a:close/>
                    <a:moveTo>
                      <a:pt x="2363168" y="675506"/>
                    </a:moveTo>
                    <a:cubicBezTo>
                      <a:pt x="2363168" y="683888"/>
                      <a:pt x="2364100" y="708105"/>
                      <a:pt x="2365342" y="729838"/>
                    </a:cubicBezTo>
                    <a:lnTo>
                      <a:pt x="2367205" y="769579"/>
                    </a:lnTo>
                    <a:lnTo>
                      <a:pt x="2306651" y="769579"/>
                    </a:lnTo>
                    <a:lnTo>
                      <a:pt x="2246407" y="769579"/>
                    </a:lnTo>
                    <a:lnTo>
                      <a:pt x="2247339" y="725181"/>
                    </a:lnTo>
                    <a:cubicBezTo>
                      <a:pt x="2247960" y="700964"/>
                      <a:pt x="2249202" y="676437"/>
                      <a:pt x="2250134" y="670849"/>
                    </a:cubicBezTo>
                    <a:lnTo>
                      <a:pt x="2251687" y="660914"/>
                    </a:lnTo>
                    <a:lnTo>
                      <a:pt x="2307272" y="660914"/>
                    </a:lnTo>
                    <a:lnTo>
                      <a:pt x="2363168" y="660914"/>
                    </a:lnTo>
                    <a:lnTo>
                      <a:pt x="2363168" y="675506"/>
                    </a:lnTo>
                    <a:close/>
                    <a:moveTo>
                      <a:pt x="1961026" y="723008"/>
                    </a:moveTo>
                    <a:cubicBezTo>
                      <a:pt x="1952331" y="726734"/>
                      <a:pt x="1947052" y="726734"/>
                      <a:pt x="1947052" y="723008"/>
                    </a:cubicBezTo>
                    <a:cubicBezTo>
                      <a:pt x="1947052" y="721145"/>
                      <a:pt x="1951710" y="719903"/>
                      <a:pt x="1957300" y="720214"/>
                    </a:cubicBezTo>
                    <a:cubicBezTo>
                      <a:pt x="1965684" y="720214"/>
                      <a:pt x="1966305" y="720835"/>
                      <a:pt x="1961026" y="723008"/>
                    </a:cubicBezTo>
                    <a:close/>
                    <a:moveTo>
                      <a:pt x="2103872" y="750640"/>
                    </a:moveTo>
                    <a:cubicBezTo>
                      <a:pt x="2127162" y="762127"/>
                      <a:pt x="2136478" y="768958"/>
                      <a:pt x="2160079" y="792554"/>
                    </a:cubicBezTo>
                    <a:cubicBezTo>
                      <a:pt x="2182748" y="815528"/>
                      <a:pt x="2190511" y="825774"/>
                      <a:pt x="2201069" y="847197"/>
                    </a:cubicBezTo>
                    <a:cubicBezTo>
                      <a:pt x="2219080" y="884143"/>
                      <a:pt x="2224670" y="907118"/>
                      <a:pt x="2224670" y="948100"/>
                    </a:cubicBezTo>
                    <a:cubicBezTo>
                      <a:pt x="2224670" y="1007400"/>
                      <a:pt x="2209454" y="1046830"/>
                      <a:pt x="2172190" y="1084707"/>
                    </a:cubicBezTo>
                    <a:cubicBezTo>
                      <a:pt x="2147347" y="1109856"/>
                      <a:pt x="2119709" y="1129105"/>
                      <a:pt x="2093624" y="1139351"/>
                    </a:cubicBezTo>
                    <a:cubicBezTo>
                      <a:pt x="2074682" y="1146802"/>
                      <a:pt x="2037107" y="1148975"/>
                      <a:pt x="2015370" y="1144008"/>
                    </a:cubicBezTo>
                    <a:cubicBezTo>
                      <a:pt x="2004811" y="1141834"/>
                      <a:pt x="2004190" y="1142145"/>
                      <a:pt x="1999222" y="1152701"/>
                    </a:cubicBezTo>
                    <a:cubicBezTo>
                      <a:pt x="1993322" y="1164809"/>
                      <a:pt x="1992390" y="1163567"/>
                      <a:pt x="2013817" y="1175055"/>
                    </a:cubicBezTo>
                    <a:cubicBezTo>
                      <a:pt x="2029344" y="1183437"/>
                      <a:pt x="2018164" y="1220384"/>
                      <a:pt x="1993322" y="1242738"/>
                    </a:cubicBezTo>
                    <a:cubicBezTo>
                      <a:pt x="1975000" y="1259193"/>
                      <a:pt x="1958852" y="1266954"/>
                      <a:pt x="1929352" y="1273785"/>
                    </a:cubicBezTo>
                    <a:cubicBezTo>
                      <a:pt x="1900472" y="1280305"/>
                      <a:pt x="1842402" y="1280305"/>
                      <a:pt x="1803896" y="1273785"/>
                    </a:cubicBezTo>
                    <a:cubicBezTo>
                      <a:pt x="1732162" y="1261676"/>
                      <a:pt x="1652044" y="1224109"/>
                      <a:pt x="1652044" y="1202376"/>
                    </a:cubicBezTo>
                    <a:cubicBezTo>
                      <a:pt x="1652044" y="1192131"/>
                      <a:pt x="1641486" y="1182506"/>
                      <a:pt x="1630617" y="1182506"/>
                    </a:cubicBezTo>
                    <a:cubicBezTo>
                      <a:pt x="1618506" y="1182506"/>
                      <a:pt x="1613538" y="1189336"/>
                      <a:pt x="1615712" y="1203929"/>
                    </a:cubicBezTo>
                    <a:cubicBezTo>
                      <a:pt x="1617575" y="1218210"/>
                      <a:pt x="1615091" y="1221315"/>
                      <a:pt x="1590558" y="1233423"/>
                    </a:cubicBezTo>
                    <a:cubicBezTo>
                      <a:pt x="1565094" y="1246463"/>
                      <a:pt x="1545220" y="1248637"/>
                      <a:pt x="1498019" y="1244911"/>
                    </a:cubicBezTo>
                    <a:cubicBezTo>
                      <a:pt x="1411380" y="1237460"/>
                      <a:pt x="1389642" y="1250810"/>
                      <a:pt x="1315425" y="1353886"/>
                    </a:cubicBezTo>
                    <a:lnTo>
                      <a:pt x="1291513" y="1387417"/>
                    </a:lnTo>
                    <a:lnTo>
                      <a:pt x="1212638" y="1387417"/>
                    </a:lnTo>
                    <a:cubicBezTo>
                      <a:pt x="1169163" y="1387417"/>
                      <a:pt x="1133141" y="1386176"/>
                      <a:pt x="1132209" y="1384623"/>
                    </a:cubicBezTo>
                    <a:cubicBezTo>
                      <a:pt x="1131278" y="1383381"/>
                      <a:pt x="1128793" y="1368789"/>
                      <a:pt x="1126930" y="1352334"/>
                    </a:cubicBezTo>
                    <a:cubicBezTo>
                      <a:pt x="1122893" y="1316940"/>
                      <a:pt x="1126620" y="1274095"/>
                      <a:pt x="1138109" y="1226904"/>
                    </a:cubicBezTo>
                    <a:cubicBezTo>
                      <a:pt x="1158915" y="1140903"/>
                      <a:pt x="1194316" y="1105199"/>
                      <a:pt x="1241828" y="1121964"/>
                    </a:cubicBezTo>
                    <a:cubicBezTo>
                      <a:pt x="1263565" y="1129415"/>
                      <a:pt x="1270087" y="1122896"/>
                      <a:pt x="1270087" y="1091848"/>
                    </a:cubicBezTo>
                    <a:cubicBezTo>
                      <a:pt x="1270397" y="1066079"/>
                      <a:pt x="1277850" y="1049935"/>
                      <a:pt x="1299587" y="1028823"/>
                    </a:cubicBezTo>
                    <a:cubicBezTo>
                      <a:pt x="1321946" y="1006779"/>
                      <a:pt x="1336230" y="998707"/>
                      <a:pt x="1376289" y="985977"/>
                    </a:cubicBezTo>
                    <a:cubicBezTo>
                      <a:pt x="1411690" y="974490"/>
                      <a:pt x="1437465" y="959587"/>
                      <a:pt x="1453613" y="940959"/>
                    </a:cubicBezTo>
                    <a:cubicBezTo>
                      <a:pt x="1459202" y="934750"/>
                      <a:pt x="1472555" y="916121"/>
                      <a:pt x="1483113" y="899977"/>
                    </a:cubicBezTo>
                    <a:cubicBezTo>
                      <a:pt x="1511993" y="855890"/>
                      <a:pt x="1542115" y="829189"/>
                      <a:pt x="1591490" y="804351"/>
                    </a:cubicBezTo>
                    <a:cubicBezTo>
                      <a:pt x="1631859" y="783860"/>
                      <a:pt x="1661671" y="775167"/>
                      <a:pt x="1697072" y="773304"/>
                    </a:cubicBezTo>
                    <a:cubicBezTo>
                      <a:pt x="1732783" y="771752"/>
                      <a:pt x="1747378" y="774857"/>
                      <a:pt x="1767874" y="788517"/>
                    </a:cubicBezTo>
                    <a:cubicBezTo>
                      <a:pt x="1776879" y="794416"/>
                      <a:pt x="1786506" y="798142"/>
                      <a:pt x="1792716" y="798142"/>
                    </a:cubicBezTo>
                    <a:cubicBezTo>
                      <a:pt x="1797995" y="798142"/>
                      <a:pt x="1828428" y="790070"/>
                      <a:pt x="1860102" y="780756"/>
                    </a:cubicBezTo>
                    <a:cubicBezTo>
                      <a:pt x="1960716" y="750329"/>
                      <a:pt x="2029344" y="735116"/>
                      <a:pt x="2058844" y="736358"/>
                    </a:cubicBezTo>
                    <a:cubicBezTo>
                      <a:pt x="2071576" y="736979"/>
                      <a:pt x="2083066" y="740705"/>
                      <a:pt x="2103872" y="750640"/>
                    </a:cubicBezTo>
                    <a:close/>
                    <a:moveTo>
                      <a:pt x="2651966" y="768958"/>
                    </a:moveTo>
                    <a:cubicBezTo>
                      <a:pt x="2651966" y="786034"/>
                      <a:pt x="2652897" y="810250"/>
                      <a:pt x="2653829" y="823290"/>
                    </a:cubicBezTo>
                    <a:lnTo>
                      <a:pt x="2656003" y="847197"/>
                    </a:lnTo>
                    <a:lnTo>
                      <a:pt x="2594517" y="847197"/>
                    </a:lnTo>
                    <a:lnTo>
                      <a:pt x="2533031" y="847197"/>
                    </a:lnTo>
                    <a:lnTo>
                      <a:pt x="2534894" y="816770"/>
                    </a:lnTo>
                    <a:cubicBezTo>
                      <a:pt x="2536136" y="800315"/>
                      <a:pt x="2537068" y="775788"/>
                      <a:pt x="2537068" y="762438"/>
                    </a:cubicBezTo>
                    <a:lnTo>
                      <a:pt x="2537068" y="738531"/>
                    </a:lnTo>
                    <a:lnTo>
                      <a:pt x="2594517" y="738531"/>
                    </a:lnTo>
                    <a:lnTo>
                      <a:pt x="2651966" y="738531"/>
                    </a:lnTo>
                    <a:lnTo>
                      <a:pt x="2651966" y="768958"/>
                    </a:lnTo>
                    <a:close/>
                    <a:moveTo>
                      <a:pt x="2367516" y="810561"/>
                    </a:moveTo>
                    <a:cubicBezTo>
                      <a:pt x="2368448" y="818012"/>
                      <a:pt x="2370000" y="852164"/>
                      <a:pt x="2370932" y="886626"/>
                    </a:cubicBezTo>
                    <a:lnTo>
                      <a:pt x="2372795" y="949652"/>
                    </a:lnTo>
                    <a:lnTo>
                      <a:pt x="2314104" y="949652"/>
                    </a:lnTo>
                    <a:lnTo>
                      <a:pt x="2255413" y="949652"/>
                    </a:lnTo>
                    <a:lnTo>
                      <a:pt x="2253550" y="926988"/>
                    </a:lnTo>
                    <a:cubicBezTo>
                      <a:pt x="2252308" y="914879"/>
                      <a:pt x="2249513" y="896562"/>
                      <a:pt x="2246718" y="886626"/>
                    </a:cubicBezTo>
                    <a:cubicBezTo>
                      <a:pt x="2243302" y="872966"/>
                      <a:pt x="2242681" y="860236"/>
                      <a:pt x="2244234" y="832915"/>
                    </a:cubicBezTo>
                    <a:lnTo>
                      <a:pt x="2246097" y="797521"/>
                    </a:lnTo>
                    <a:lnTo>
                      <a:pt x="2306030" y="797521"/>
                    </a:lnTo>
                    <a:lnTo>
                      <a:pt x="2365963" y="797521"/>
                    </a:lnTo>
                    <a:lnTo>
                      <a:pt x="2367516" y="810561"/>
                    </a:lnTo>
                    <a:close/>
                    <a:moveTo>
                      <a:pt x="2656313" y="916121"/>
                    </a:moveTo>
                    <a:cubicBezTo>
                      <a:pt x="2657245" y="937233"/>
                      <a:pt x="2658797" y="970764"/>
                      <a:pt x="2659418" y="990635"/>
                    </a:cubicBezTo>
                    <a:lnTo>
                      <a:pt x="2660971" y="1027270"/>
                    </a:lnTo>
                    <a:lnTo>
                      <a:pt x="2594517" y="1027270"/>
                    </a:lnTo>
                    <a:lnTo>
                      <a:pt x="2528062" y="1027270"/>
                    </a:lnTo>
                    <a:lnTo>
                      <a:pt x="2529615" y="972006"/>
                    </a:lnTo>
                    <a:cubicBezTo>
                      <a:pt x="2530547" y="941890"/>
                      <a:pt x="2531789" y="908360"/>
                      <a:pt x="2532720" y="897493"/>
                    </a:cubicBezTo>
                    <a:lnTo>
                      <a:pt x="2534584" y="878244"/>
                    </a:lnTo>
                    <a:lnTo>
                      <a:pt x="2594517" y="878244"/>
                    </a:lnTo>
                    <a:lnTo>
                      <a:pt x="2654450" y="878244"/>
                    </a:lnTo>
                    <a:lnTo>
                      <a:pt x="2656313" y="916121"/>
                    </a:lnTo>
                    <a:close/>
                    <a:moveTo>
                      <a:pt x="1275055" y="979147"/>
                    </a:moveTo>
                    <a:cubicBezTo>
                      <a:pt x="1300830" y="986909"/>
                      <a:pt x="1300830" y="987219"/>
                      <a:pt x="1278782" y="1009263"/>
                    </a:cubicBezTo>
                    <a:cubicBezTo>
                      <a:pt x="1256423" y="1031617"/>
                      <a:pt x="1245865" y="1050245"/>
                      <a:pt x="1243070" y="1072910"/>
                    </a:cubicBezTo>
                    <a:lnTo>
                      <a:pt x="1241517" y="1088433"/>
                    </a:lnTo>
                    <a:lnTo>
                      <a:pt x="1220712" y="1088433"/>
                    </a:lnTo>
                    <a:cubicBezTo>
                      <a:pt x="1182516" y="1087812"/>
                      <a:pt x="1154568" y="1110477"/>
                      <a:pt x="1130035" y="1162325"/>
                    </a:cubicBezTo>
                    <a:cubicBezTo>
                      <a:pt x="1102398" y="1220073"/>
                      <a:pt x="1090287" y="1311973"/>
                      <a:pt x="1101466" y="1377172"/>
                    </a:cubicBezTo>
                    <a:lnTo>
                      <a:pt x="1103019" y="1387417"/>
                    </a:lnTo>
                    <a:lnTo>
                      <a:pt x="1018864" y="1387417"/>
                    </a:lnTo>
                    <a:cubicBezTo>
                      <a:pt x="936883" y="1387417"/>
                      <a:pt x="934088" y="1387107"/>
                      <a:pt x="925393" y="1380587"/>
                    </a:cubicBezTo>
                    <a:cubicBezTo>
                      <a:pt x="920114" y="1376861"/>
                      <a:pt x="916077" y="1371273"/>
                      <a:pt x="916077" y="1368168"/>
                    </a:cubicBezTo>
                    <a:cubicBezTo>
                      <a:pt x="916077" y="1360717"/>
                      <a:pt x="902414" y="1347056"/>
                      <a:pt x="894961" y="1347056"/>
                    </a:cubicBezTo>
                    <a:cubicBezTo>
                      <a:pt x="885955" y="1347056"/>
                      <a:pt x="878192" y="1357612"/>
                      <a:pt x="879123" y="1368168"/>
                    </a:cubicBezTo>
                    <a:cubicBezTo>
                      <a:pt x="880366" y="1379966"/>
                      <a:pt x="876018" y="1385244"/>
                      <a:pt x="856144" y="1393937"/>
                    </a:cubicBezTo>
                    <a:cubicBezTo>
                      <a:pt x="840928" y="1401078"/>
                      <a:pt x="837201" y="1401389"/>
                      <a:pt x="785342" y="1400457"/>
                    </a:cubicBezTo>
                    <a:cubicBezTo>
                      <a:pt x="736588" y="1399526"/>
                      <a:pt x="728825" y="1400147"/>
                      <a:pt x="713609" y="1406046"/>
                    </a:cubicBezTo>
                    <a:cubicBezTo>
                      <a:pt x="692492" y="1413808"/>
                      <a:pt x="664234" y="1442060"/>
                      <a:pt x="630385" y="1488942"/>
                    </a:cubicBezTo>
                    <a:lnTo>
                      <a:pt x="607406" y="1520920"/>
                    </a:lnTo>
                    <a:lnTo>
                      <a:pt x="541572" y="1520920"/>
                    </a:lnTo>
                    <a:lnTo>
                      <a:pt x="475739" y="1520920"/>
                    </a:lnTo>
                    <a:lnTo>
                      <a:pt x="473255" y="1507570"/>
                    </a:lnTo>
                    <a:cubicBezTo>
                      <a:pt x="468907" y="1484285"/>
                      <a:pt x="471392" y="1433678"/>
                      <a:pt x="477913" y="1400457"/>
                    </a:cubicBezTo>
                    <a:cubicBezTo>
                      <a:pt x="488160" y="1351713"/>
                      <a:pt x="505861" y="1316319"/>
                      <a:pt x="526356" y="1303590"/>
                    </a:cubicBezTo>
                    <a:cubicBezTo>
                      <a:pt x="537846" y="1296449"/>
                      <a:pt x="547162" y="1295828"/>
                      <a:pt x="567036" y="1301106"/>
                    </a:cubicBezTo>
                    <a:cubicBezTo>
                      <a:pt x="580700" y="1304832"/>
                      <a:pt x="581631" y="1304521"/>
                      <a:pt x="587221" y="1297691"/>
                    </a:cubicBezTo>
                    <a:cubicBezTo>
                      <a:pt x="591568" y="1292724"/>
                      <a:pt x="593121" y="1285583"/>
                      <a:pt x="593121" y="1273474"/>
                    </a:cubicBezTo>
                    <a:cubicBezTo>
                      <a:pt x="593121" y="1251431"/>
                      <a:pt x="599021" y="1239322"/>
                      <a:pt x="619206" y="1220384"/>
                    </a:cubicBezTo>
                    <a:cubicBezTo>
                      <a:pt x="637838" y="1202687"/>
                      <a:pt x="652123" y="1194614"/>
                      <a:pt x="678518" y="1187163"/>
                    </a:cubicBezTo>
                    <a:cubicBezTo>
                      <a:pt x="717646" y="1175676"/>
                      <a:pt x="748078" y="1153011"/>
                      <a:pt x="767021" y="1120722"/>
                    </a:cubicBezTo>
                    <a:cubicBezTo>
                      <a:pt x="797142" y="1069184"/>
                      <a:pt x="848070" y="1031617"/>
                      <a:pt x="912661" y="1012988"/>
                    </a:cubicBezTo>
                    <a:cubicBezTo>
                      <a:pt x="952099" y="1001812"/>
                      <a:pt x="981910" y="1003053"/>
                      <a:pt x="1007064" y="1017335"/>
                    </a:cubicBezTo>
                    <a:cubicBezTo>
                      <a:pt x="1027870" y="1029133"/>
                      <a:pt x="1031907" y="1029133"/>
                      <a:pt x="1060476" y="1021061"/>
                    </a:cubicBezTo>
                    <a:cubicBezTo>
                      <a:pt x="1170094" y="989393"/>
                      <a:pt x="1225059" y="976042"/>
                      <a:pt x="1253318" y="974800"/>
                    </a:cubicBezTo>
                    <a:cubicBezTo>
                      <a:pt x="1256734" y="974490"/>
                      <a:pt x="1266671" y="976663"/>
                      <a:pt x="1275055" y="979147"/>
                    </a:cubicBezTo>
                    <a:close/>
                    <a:moveTo>
                      <a:pt x="2373727" y="987530"/>
                    </a:moveTo>
                    <a:cubicBezTo>
                      <a:pt x="2374658" y="993118"/>
                      <a:pt x="2375900" y="1017646"/>
                      <a:pt x="2376521" y="1041862"/>
                    </a:cubicBezTo>
                    <a:lnTo>
                      <a:pt x="2377453" y="1086260"/>
                    </a:lnTo>
                    <a:lnTo>
                      <a:pt x="2306651" y="1086260"/>
                    </a:lnTo>
                    <a:lnTo>
                      <a:pt x="2235849" y="1086260"/>
                    </a:lnTo>
                    <a:lnTo>
                      <a:pt x="2235849" y="1066700"/>
                    </a:lnTo>
                    <a:cubicBezTo>
                      <a:pt x="2236160" y="1055834"/>
                      <a:pt x="2239886" y="1032859"/>
                      <a:pt x="2245165" y="1013299"/>
                    </a:cubicBezTo>
                    <a:cubicBezTo>
                      <a:pt x="2250134" y="994360"/>
                      <a:pt x="2254171" y="978837"/>
                      <a:pt x="2254481" y="978216"/>
                    </a:cubicBezTo>
                    <a:cubicBezTo>
                      <a:pt x="2254481" y="977905"/>
                      <a:pt x="2280877" y="977595"/>
                      <a:pt x="2313483" y="977595"/>
                    </a:cubicBezTo>
                    <a:lnTo>
                      <a:pt x="2372174" y="977595"/>
                    </a:lnTo>
                    <a:lnTo>
                      <a:pt x="2373727" y="987530"/>
                    </a:lnTo>
                    <a:close/>
                    <a:moveTo>
                      <a:pt x="2664077" y="1131899"/>
                    </a:moveTo>
                    <a:lnTo>
                      <a:pt x="2664387" y="1166982"/>
                    </a:lnTo>
                    <a:lnTo>
                      <a:pt x="2594517" y="1166982"/>
                    </a:lnTo>
                    <a:lnTo>
                      <a:pt x="2524646" y="1166982"/>
                    </a:lnTo>
                    <a:lnTo>
                      <a:pt x="2524646" y="1141213"/>
                    </a:lnTo>
                    <a:cubicBezTo>
                      <a:pt x="2524646" y="1126932"/>
                      <a:pt x="2525578" y="1102404"/>
                      <a:pt x="2526510" y="1086881"/>
                    </a:cubicBezTo>
                    <a:lnTo>
                      <a:pt x="2528683" y="1058317"/>
                    </a:lnTo>
                    <a:lnTo>
                      <a:pt x="2594206" y="1057696"/>
                    </a:lnTo>
                    <a:lnTo>
                      <a:pt x="2659729" y="1056765"/>
                    </a:lnTo>
                    <a:lnTo>
                      <a:pt x="2661592" y="1076946"/>
                    </a:lnTo>
                    <a:cubicBezTo>
                      <a:pt x="2662834" y="1088123"/>
                      <a:pt x="2663766" y="1112960"/>
                      <a:pt x="2664077" y="1131899"/>
                    </a:cubicBezTo>
                    <a:close/>
                    <a:moveTo>
                      <a:pt x="2202001" y="1224420"/>
                    </a:moveTo>
                    <a:cubicBezTo>
                      <a:pt x="2200138" y="1279063"/>
                      <a:pt x="2197032" y="1370652"/>
                      <a:pt x="2195480" y="1427779"/>
                    </a:cubicBezTo>
                    <a:cubicBezTo>
                      <a:pt x="2193617" y="1484906"/>
                      <a:pt x="2190822" y="1561903"/>
                      <a:pt x="2189269" y="1598538"/>
                    </a:cubicBezTo>
                    <a:cubicBezTo>
                      <a:pt x="2187716" y="1635174"/>
                      <a:pt x="2185543" y="1691680"/>
                      <a:pt x="2184301" y="1723658"/>
                    </a:cubicBezTo>
                    <a:cubicBezTo>
                      <a:pt x="2183058" y="1755637"/>
                      <a:pt x="2181195" y="1781406"/>
                      <a:pt x="2180264" y="1781096"/>
                    </a:cubicBezTo>
                    <a:cubicBezTo>
                      <a:pt x="2179021" y="1780475"/>
                      <a:pt x="2168153" y="1773023"/>
                      <a:pt x="2155731" y="1764641"/>
                    </a:cubicBezTo>
                    <a:lnTo>
                      <a:pt x="2133373" y="1749117"/>
                    </a:lnTo>
                    <a:lnTo>
                      <a:pt x="2133373" y="1718070"/>
                    </a:lnTo>
                    <a:cubicBezTo>
                      <a:pt x="2133062" y="1684849"/>
                      <a:pt x="2132131" y="1654423"/>
                      <a:pt x="2127162" y="1539549"/>
                    </a:cubicBezTo>
                    <a:cubicBezTo>
                      <a:pt x="2125299" y="1499498"/>
                      <a:pt x="2122504" y="1424053"/>
                      <a:pt x="2120951" y="1371894"/>
                    </a:cubicBezTo>
                    <a:cubicBezTo>
                      <a:pt x="2119399" y="1319735"/>
                      <a:pt x="2117225" y="1251431"/>
                      <a:pt x="2115983" y="1219763"/>
                    </a:cubicBezTo>
                    <a:lnTo>
                      <a:pt x="2114120" y="1162325"/>
                    </a:lnTo>
                    <a:lnTo>
                      <a:pt x="2138031" y="1148354"/>
                    </a:lnTo>
                    <a:cubicBezTo>
                      <a:pt x="2151384" y="1140592"/>
                      <a:pt x="2171258" y="1125379"/>
                      <a:pt x="2182748" y="1114202"/>
                    </a:cubicBezTo>
                    <a:lnTo>
                      <a:pt x="2203243" y="1094022"/>
                    </a:lnTo>
                    <a:lnTo>
                      <a:pt x="2204175" y="1109545"/>
                    </a:lnTo>
                    <a:cubicBezTo>
                      <a:pt x="2204796" y="1117928"/>
                      <a:pt x="2203864" y="1169777"/>
                      <a:pt x="2202001" y="1224420"/>
                    </a:cubicBezTo>
                    <a:close/>
                    <a:moveTo>
                      <a:pt x="2379937" y="1162946"/>
                    </a:moveTo>
                    <a:cubicBezTo>
                      <a:pt x="2380869" y="1189957"/>
                      <a:pt x="2382422" y="1224109"/>
                      <a:pt x="2382732" y="1239012"/>
                    </a:cubicBezTo>
                    <a:lnTo>
                      <a:pt x="2383664" y="1266333"/>
                    </a:lnTo>
                    <a:lnTo>
                      <a:pt x="2306341" y="1266333"/>
                    </a:lnTo>
                    <a:lnTo>
                      <a:pt x="2229328" y="1266333"/>
                    </a:lnTo>
                    <a:lnTo>
                      <a:pt x="2231191" y="1209517"/>
                    </a:lnTo>
                    <a:cubicBezTo>
                      <a:pt x="2232123" y="1178470"/>
                      <a:pt x="2233676" y="1144318"/>
                      <a:pt x="2234607" y="1133452"/>
                    </a:cubicBezTo>
                    <a:lnTo>
                      <a:pt x="2236470" y="1114202"/>
                    </a:lnTo>
                    <a:lnTo>
                      <a:pt x="2307272" y="1114202"/>
                    </a:lnTo>
                    <a:lnTo>
                      <a:pt x="2378074" y="1114202"/>
                    </a:lnTo>
                    <a:lnTo>
                      <a:pt x="2379937" y="1162946"/>
                    </a:lnTo>
                    <a:close/>
                    <a:moveTo>
                      <a:pt x="2086793" y="1180954"/>
                    </a:moveTo>
                    <a:cubicBezTo>
                      <a:pt x="2086793" y="1188405"/>
                      <a:pt x="2085861" y="1188716"/>
                      <a:pt x="2067850" y="1188716"/>
                    </a:cubicBezTo>
                    <a:cubicBezTo>
                      <a:pt x="2051702" y="1188716"/>
                      <a:pt x="2049218" y="1188095"/>
                      <a:pt x="2050150" y="1183127"/>
                    </a:cubicBezTo>
                    <a:cubicBezTo>
                      <a:pt x="2050771" y="1179712"/>
                      <a:pt x="2055118" y="1177228"/>
                      <a:pt x="2063503" y="1175986"/>
                    </a:cubicBezTo>
                    <a:cubicBezTo>
                      <a:pt x="2086172" y="1172571"/>
                      <a:pt x="2086793" y="1172571"/>
                      <a:pt x="2086793" y="1180954"/>
                    </a:cubicBezTo>
                    <a:close/>
                    <a:moveTo>
                      <a:pt x="2668424" y="1248326"/>
                    </a:moveTo>
                    <a:cubicBezTo>
                      <a:pt x="2669666" y="1277821"/>
                      <a:pt x="2670598" y="1312283"/>
                      <a:pt x="2670598" y="1324392"/>
                    </a:cubicBezTo>
                    <a:lnTo>
                      <a:pt x="2670598" y="1347056"/>
                    </a:lnTo>
                    <a:lnTo>
                      <a:pt x="2594517" y="1347056"/>
                    </a:lnTo>
                    <a:lnTo>
                      <a:pt x="2518436" y="1347056"/>
                    </a:lnTo>
                    <a:lnTo>
                      <a:pt x="2518436" y="1327496"/>
                    </a:lnTo>
                    <a:cubicBezTo>
                      <a:pt x="2518436" y="1316630"/>
                      <a:pt x="2519367" y="1282167"/>
                      <a:pt x="2520610" y="1251431"/>
                    </a:cubicBezTo>
                    <a:lnTo>
                      <a:pt x="2522473" y="1194925"/>
                    </a:lnTo>
                    <a:lnTo>
                      <a:pt x="2594517" y="1194925"/>
                    </a:lnTo>
                    <a:lnTo>
                      <a:pt x="2666561" y="1194925"/>
                    </a:lnTo>
                    <a:lnTo>
                      <a:pt x="2668424" y="1248326"/>
                    </a:lnTo>
                    <a:close/>
                    <a:moveTo>
                      <a:pt x="2087724" y="1237460"/>
                    </a:moveTo>
                    <a:cubicBezTo>
                      <a:pt x="2088966" y="1249257"/>
                      <a:pt x="2089898" y="1274406"/>
                      <a:pt x="2089898" y="1293344"/>
                    </a:cubicBezTo>
                    <a:lnTo>
                      <a:pt x="2089898" y="1328428"/>
                    </a:lnTo>
                    <a:lnTo>
                      <a:pt x="2009159" y="1328428"/>
                    </a:lnTo>
                    <a:lnTo>
                      <a:pt x="1928420" y="1328428"/>
                    </a:lnTo>
                    <a:lnTo>
                      <a:pt x="1928420" y="1316319"/>
                    </a:lnTo>
                    <a:cubicBezTo>
                      <a:pt x="1928420" y="1304832"/>
                      <a:pt x="1928730" y="1304211"/>
                      <a:pt x="1943326" y="1300485"/>
                    </a:cubicBezTo>
                    <a:cubicBezTo>
                      <a:pt x="1984006" y="1289308"/>
                      <a:pt x="2021580" y="1263229"/>
                      <a:pt x="2035554" y="1236218"/>
                    </a:cubicBezTo>
                    <a:cubicBezTo>
                      <a:pt x="2045181" y="1216968"/>
                      <a:pt x="2045802" y="1216658"/>
                      <a:pt x="2066608" y="1216658"/>
                    </a:cubicBezTo>
                    <a:lnTo>
                      <a:pt x="2085861" y="1216658"/>
                    </a:lnTo>
                    <a:lnTo>
                      <a:pt x="2087724" y="1237460"/>
                    </a:lnTo>
                    <a:close/>
                    <a:moveTo>
                      <a:pt x="1661050" y="1252362"/>
                    </a:moveTo>
                    <a:cubicBezTo>
                      <a:pt x="1688687" y="1270370"/>
                      <a:pt x="1725951" y="1285272"/>
                      <a:pt x="1768495" y="1295207"/>
                    </a:cubicBezTo>
                    <a:cubicBezTo>
                      <a:pt x="1807311" y="1304521"/>
                      <a:pt x="1858860" y="1311041"/>
                      <a:pt x="1882461" y="1309179"/>
                    </a:cubicBezTo>
                    <a:lnTo>
                      <a:pt x="1898298" y="1308247"/>
                    </a:lnTo>
                    <a:lnTo>
                      <a:pt x="1896435" y="1379966"/>
                    </a:lnTo>
                    <a:cubicBezTo>
                      <a:pt x="1895503" y="1419706"/>
                      <a:pt x="1893019" y="1494220"/>
                      <a:pt x="1891156" y="1546068"/>
                    </a:cubicBezTo>
                    <a:cubicBezTo>
                      <a:pt x="1889293" y="1597917"/>
                      <a:pt x="1886808" y="1668705"/>
                      <a:pt x="1885566" y="1703478"/>
                    </a:cubicBezTo>
                    <a:lnTo>
                      <a:pt x="1883392" y="1766503"/>
                    </a:lnTo>
                    <a:lnTo>
                      <a:pt x="1855755" y="1743218"/>
                    </a:lnTo>
                    <a:cubicBezTo>
                      <a:pt x="1840228" y="1730178"/>
                      <a:pt x="1827186" y="1720243"/>
                      <a:pt x="1826565" y="1721175"/>
                    </a:cubicBezTo>
                    <a:cubicBezTo>
                      <a:pt x="1825944" y="1721795"/>
                      <a:pt x="1824391" y="1768056"/>
                      <a:pt x="1823149" y="1824251"/>
                    </a:cubicBezTo>
                    <a:lnTo>
                      <a:pt x="1821286" y="1926086"/>
                    </a:lnTo>
                    <a:lnTo>
                      <a:pt x="1709804" y="1926086"/>
                    </a:lnTo>
                    <a:lnTo>
                      <a:pt x="1598632" y="1926086"/>
                    </a:lnTo>
                    <a:lnTo>
                      <a:pt x="1589316" y="1888829"/>
                    </a:lnTo>
                    <a:cubicBezTo>
                      <a:pt x="1578447" y="1843811"/>
                      <a:pt x="1563231" y="1752532"/>
                      <a:pt x="1558884" y="1705651"/>
                    </a:cubicBezTo>
                    <a:cubicBezTo>
                      <a:pt x="1555468" y="1669015"/>
                      <a:pt x="1555157" y="1560040"/>
                      <a:pt x="1558573" y="1527130"/>
                    </a:cubicBezTo>
                    <a:lnTo>
                      <a:pt x="1560436" y="1506949"/>
                    </a:lnTo>
                    <a:lnTo>
                      <a:pt x="1578447" y="1506018"/>
                    </a:lnTo>
                    <a:lnTo>
                      <a:pt x="1596148" y="1505086"/>
                    </a:lnTo>
                    <a:lnTo>
                      <a:pt x="1595527" y="1447028"/>
                    </a:lnTo>
                    <a:lnTo>
                      <a:pt x="1594595" y="1388970"/>
                    </a:lnTo>
                    <a:lnTo>
                      <a:pt x="1461997" y="1388038"/>
                    </a:lnTo>
                    <a:cubicBezTo>
                      <a:pt x="1388711" y="1387728"/>
                      <a:pt x="1329088" y="1386176"/>
                      <a:pt x="1329088" y="1384934"/>
                    </a:cubicBezTo>
                    <a:cubicBezTo>
                      <a:pt x="1329088" y="1383692"/>
                      <a:pt x="1339025" y="1369410"/>
                      <a:pt x="1351447" y="1353266"/>
                    </a:cubicBezTo>
                    <a:cubicBezTo>
                      <a:pt x="1404238" y="1283099"/>
                      <a:pt x="1418522" y="1272543"/>
                      <a:pt x="1460755" y="1272232"/>
                    </a:cubicBezTo>
                    <a:cubicBezTo>
                      <a:pt x="1474108" y="1272232"/>
                      <a:pt x="1498330" y="1272853"/>
                      <a:pt x="1514788" y="1274095"/>
                    </a:cubicBezTo>
                    <a:cubicBezTo>
                      <a:pt x="1559815" y="1277200"/>
                      <a:pt x="1601427" y="1266333"/>
                      <a:pt x="1627201" y="1244911"/>
                    </a:cubicBezTo>
                    <a:cubicBezTo>
                      <a:pt x="1631549" y="1241496"/>
                      <a:pt x="1635896" y="1238701"/>
                      <a:pt x="1637139" y="1238391"/>
                    </a:cubicBezTo>
                    <a:cubicBezTo>
                      <a:pt x="1638381" y="1238391"/>
                      <a:pt x="1649249" y="1244600"/>
                      <a:pt x="1661050" y="1252362"/>
                    </a:cubicBezTo>
                    <a:close/>
                    <a:moveTo>
                      <a:pt x="2384906" y="1313525"/>
                    </a:moveTo>
                    <a:cubicBezTo>
                      <a:pt x="2384906" y="1324392"/>
                      <a:pt x="2385837" y="1348919"/>
                      <a:pt x="2387080" y="1367858"/>
                    </a:cubicBezTo>
                    <a:lnTo>
                      <a:pt x="2388943" y="1402941"/>
                    </a:lnTo>
                    <a:lnTo>
                      <a:pt x="2306962" y="1402941"/>
                    </a:lnTo>
                    <a:lnTo>
                      <a:pt x="2224981" y="1402941"/>
                    </a:lnTo>
                    <a:lnTo>
                      <a:pt x="2225912" y="1358544"/>
                    </a:lnTo>
                    <a:cubicBezTo>
                      <a:pt x="2226223" y="1334327"/>
                      <a:pt x="2227465" y="1309799"/>
                      <a:pt x="2228396" y="1304211"/>
                    </a:cubicBezTo>
                    <a:lnTo>
                      <a:pt x="2229949" y="1294276"/>
                    </a:lnTo>
                    <a:lnTo>
                      <a:pt x="2307272" y="1294276"/>
                    </a:lnTo>
                    <a:lnTo>
                      <a:pt x="2384906" y="1294276"/>
                    </a:lnTo>
                    <a:lnTo>
                      <a:pt x="2384906" y="1313525"/>
                    </a:lnTo>
                    <a:close/>
                    <a:moveTo>
                      <a:pt x="2093003" y="1377172"/>
                    </a:moveTo>
                    <a:cubicBezTo>
                      <a:pt x="2093003" y="1388970"/>
                      <a:pt x="2093935" y="1422501"/>
                      <a:pt x="2095177" y="1451685"/>
                    </a:cubicBezTo>
                    <a:lnTo>
                      <a:pt x="2097040" y="1505397"/>
                    </a:lnTo>
                    <a:lnTo>
                      <a:pt x="2009159" y="1505397"/>
                    </a:lnTo>
                    <a:lnTo>
                      <a:pt x="1921278" y="1505397"/>
                    </a:lnTo>
                    <a:lnTo>
                      <a:pt x="1923141" y="1456342"/>
                    </a:lnTo>
                    <a:cubicBezTo>
                      <a:pt x="1924383" y="1429642"/>
                      <a:pt x="1925315" y="1396111"/>
                      <a:pt x="1925315" y="1381829"/>
                    </a:cubicBezTo>
                    <a:lnTo>
                      <a:pt x="1925315" y="1356370"/>
                    </a:lnTo>
                    <a:lnTo>
                      <a:pt x="2009159" y="1356370"/>
                    </a:lnTo>
                    <a:lnTo>
                      <a:pt x="2093003" y="1356370"/>
                    </a:lnTo>
                    <a:lnTo>
                      <a:pt x="2093003" y="1377172"/>
                    </a:lnTo>
                    <a:close/>
                    <a:moveTo>
                      <a:pt x="2673703" y="1410392"/>
                    </a:moveTo>
                    <a:cubicBezTo>
                      <a:pt x="2673703" y="1429642"/>
                      <a:pt x="2674635" y="1454169"/>
                      <a:pt x="2675566" y="1464725"/>
                    </a:cubicBezTo>
                    <a:lnTo>
                      <a:pt x="2677740" y="1483664"/>
                    </a:lnTo>
                    <a:lnTo>
                      <a:pt x="2594517" y="1483664"/>
                    </a:lnTo>
                    <a:lnTo>
                      <a:pt x="2511293" y="1483664"/>
                    </a:lnTo>
                    <a:lnTo>
                      <a:pt x="2513157" y="1453237"/>
                    </a:lnTo>
                    <a:cubicBezTo>
                      <a:pt x="2514399" y="1436782"/>
                      <a:pt x="2515330" y="1412255"/>
                      <a:pt x="2515330" y="1398905"/>
                    </a:cubicBezTo>
                    <a:lnTo>
                      <a:pt x="2515330" y="1374999"/>
                    </a:lnTo>
                    <a:lnTo>
                      <a:pt x="2594517" y="1374999"/>
                    </a:lnTo>
                    <a:lnTo>
                      <a:pt x="2673703" y="1374999"/>
                    </a:lnTo>
                    <a:lnTo>
                      <a:pt x="2673703" y="1410392"/>
                    </a:lnTo>
                    <a:close/>
                    <a:moveTo>
                      <a:pt x="913903" y="1407598"/>
                    </a:moveTo>
                    <a:lnTo>
                      <a:pt x="922288" y="1415049"/>
                    </a:lnTo>
                    <a:lnTo>
                      <a:pt x="922288" y="1460378"/>
                    </a:lnTo>
                    <a:lnTo>
                      <a:pt x="922288" y="1505397"/>
                    </a:lnTo>
                    <a:lnTo>
                      <a:pt x="949925" y="1505397"/>
                    </a:lnTo>
                    <a:lnTo>
                      <a:pt x="977874" y="1505397"/>
                    </a:lnTo>
                    <a:lnTo>
                      <a:pt x="980358" y="1523094"/>
                    </a:lnTo>
                    <a:cubicBezTo>
                      <a:pt x="984395" y="1551036"/>
                      <a:pt x="983153" y="1679571"/>
                      <a:pt x="978495" y="1722727"/>
                    </a:cubicBezTo>
                    <a:cubicBezTo>
                      <a:pt x="968247" y="1821457"/>
                      <a:pt x="936883" y="1956202"/>
                      <a:pt x="903035" y="2049964"/>
                    </a:cubicBezTo>
                    <a:lnTo>
                      <a:pt x="896203" y="2068282"/>
                    </a:lnTo>
                    <a:lnTo>
                      <a:pt x="887508" y="2042202"/>
                    </a:lnTo>
                    <a:cubicBezTo>
                      <a:pt x="865771" y="1977935"/>
                      <a:pt x="842791" y="1869270"/>
                      <a:pt x="835649" y="1795998"/>
                    </a:cubicBezTo>
                    <a:cubicBezTo>
                      <a:pt x="831922" y="1758431"/>
                      <a:pt x="830991" y="1672120"/>
                      <a:pt x="834096" y="1642315"/>
                    </a:cubicBezTo>
                    <a:lnTo>
                      <a:pt x="836270" y="1623376"/>
                    </a:lnTo>
                    <a:lnTo>
                      <a:pt x="851175" y="1623376"/>
                    </a:lnTo>
                    <a:lnTo>
                      <a:pt x="866392" y="1623376"/>
                    </a:lnTo>
                    <a:lnTo>
                      <a:pt x="866392" y="1572148"/>
                    </a:lnTo>
                    <a:lnTo>
                      <a:pt x="866392" y="1520920"/>
                    </a:lnTo>
                    <a:lnTo>
                      <a:pt x="756152" y="1520920"/>
                    </a:lnTo>
                    <a:cubicBezTo>
                      <a:pt x="692803" y="1520920"/>
                      <a:pt x="645912" y="1519678"/>
                      <a:pt x="645912" y="1518126"/>
                    </a:cubicBezTo>
                    <a:cubicBezTo>
                      <a:pt x="645912" y="1513779"/>
                      <a:pt x="686903" y="1461931"/>
                      <a:pt x="700566" y="1448891"/>
                    </a:cubicBezTo>
                    <a:cubicBezTo>
                      <a:pt x="721372" y="1429021"/>
                      <a:pt x="730067" y="1426847"/>
                      <a:pt x="784410" y="1429642"/>
                    </a:cubicBezTo>
                    <a:cubicBezTo>
                      <a:pt x="828817" y="1431504"/>
                      <a:pt x="833475" y="1431194"/>
                      <a:pt x="853970" y="1424674"/>
                    </a:cubicBezTo>
                    <a:cubicBezTo>
                      <a:pt x="866081" y="1420638"/>
                      <a:pt x="881297" y="1413808"/>
                      <a:pt x="887508" y="1408840"/>
                    </a:cubicBezTo>
                    <a:cubicBezTo>
                      <a:pt x="901793" y="1398284"/>
                      <a:pt x="903035" y="1398284"/>
                      <a:pt x="913903" y="1407598"/>
                    </a:cubicBezTo>
                    <a:close/>
                    <a:moveTo>
                      <a:pt x="1565094" y="1446407"/>
                    </a:moveTo>
                    <a:lnTo>
                      <a:pt x="1565094" y="1477454"/>
                    </a:lnTo>
                    <a:lnTo>
                      <a:pt x="1259218" y="1477454"/>
                    </a:lnTo>
                    <a:lnTo>
                      <a:pt x="953341" y="1477454"/>
                    </a:lnTo>
                    <a:lnTo>
                      <a:pt x="953341" y="1446407"/>
                    </a:lnTo>
                    <a:lnTo>
                      <a:pt x="953341" y="1415360"/>
                    </a:lnTo>
                    <a:lnTo>
                      <a:pt x="1259218" y="1415360"/>
                    </a:lnTo>
                    <a:lnTo>
                      <a:pt x="1565094" y="1415360"/>
                    </a:lnTo>
                    <a:lnTo>
                      <a:pt x="1565094" y="1446407"/>
                    </a:lnTo>
                    <a:close/>
                    <a:moveTo>
                      <a:pt x="2389253" y="1450133"/>
                    </a:moveTo>
                    <a:cubicBezTo>
                      <a:pt x="2390185" y="1459136"/>
                      <a:pt x="2391738" y="1492667"/>
                      <a:pt x="2392669" y="1524646"/>
                    </a:cubicBezTo>
                    <a:lnTo>
                      <a:pt x="2394532" y="1583015"/>
                    </a:lnTo>
                    <a:lnTo>
                      <a:pt x="2306651" y="1583015"/>
                    </a:lnTo>
                    <a:lnTo>
                      <a:pt x="2218770" y="1583015"/>
                    </a:lnTo>
                    <a:lnTo>
                      <a:pt x="2220633" y="1524956"/>
                    </a:lnTo>
                    <a:cubicBezTo>
                      <a:pt x="2221875" y="1492667"/>
                      <a:pt x="2222807" y="1459136"/>
                      <a:pt x="2223117" y="1450133"/>
                    </a:cubicBezTo>
                    <a:lnTo>
                      <a:pt x="2223428" y="1433988"/>
                    </a:lnTo>
                    <a:lnTo>
                      <a:pt x="2305409" y="1433988"/>
                    </a:lnTo>
                    <a:lnTo>
                      <a:pt x="2387701" y="1433988"/>
                    </a:lnTo>
                    <a:lnTo>
                      <a:pt x="2389253" y="1450133"/>
                    </a:lnTo>
                    <a:close/>
                    <a:moveTo>
                      <a:pt x="1529072" y="1551036"/>
                    </a:moveTo>
                    <a:cubicBezTo>
                      <a:pt x="1528141" y="1576495"/>
                      <a:pt x="1526899" y="1598538"/>
                      <a:pt x="1526278" y="1600091"/>
                    </a:cubicBezTo>
                    <a:cubicBezTo>
                      <a:pt x="1524414" y="1606610"/>
                      <a:pt x="1530936" y="1715896"/>
                      <a:pt x="1535594" y="1753153"/>
                    </a:cubicBezTo>
                    <a:cubicBezTo>
                      <a:pt x="1539631" y="1786684"/>
                      <a:pt x="1560436" y="1898143"/>
                      <a:pt x="1566958" y="1920497"/>
                    </a:cubicBezTo>
                    <a:lnTo>
                      <a:pt x="1568821" y="1927638"/>
                    </a:lnTo>
                    <a:lnTo>
                      <a:pt x="1362005" y="1927638"/>
                    </a:lnTo>
                    <a:lnTo>
                      <a:pt x="1155189" y="1927638"/>
                    </a:lnTo>
                    <a:lnTo>
                      <a:pt x="1155189" y="2082874"/>
                    </a:lnTo>
                    <a:lnTo>
                      <a:pt x="1155189" y="2238110"/>
                    </a:lnTo>
                    <a:lnTo>
                      <a:pt x="1004890" y="2238110"/>
                    </a:lnTo>
                    <a:lnTo>
                      <a:pt x="854281" y="2238110"/>
                    </a:lnTo>
                    <a:lnTo>
                      <a:pt x="871360" y="2201474"/>
                    </a:lnTo>
                    <a:cubicBezTo>
                      <a:pt x="936572" y="2063004"/>
                      <a:pt x="982221" y="1909010"/>
                      <a:pt x="1003337" y="1756879"/>
                    </a:cubicBezTo>
                    <a:cubicBezTo>
                      <a:pt x="1009548" y="1713413"/>
                      <a:pt x="1010480" y="1691990"/>
                      <a:pt x="1010790" y="1615614"/>
                    </a:cubicBezTo>
                    <a:cubicBezTo>
                      <a:pt x="1010790" y="1565939"/>
                      <a:pt x="1009859" y="1520920"/>
                      <a:pt x="1008616" y="1515332"/>
                    </a:cubicBezTo>
                    <a:lnTo>
                      <a:pt x="1006443" y="1505397"/>
                    </a:lnTo>
                    <a:lnTo>
                      <a:pt x="1268534" y="1505397"/>
                    </a:lnTo>
                    <a:lnTo>
                      <a:pt x="1530936" y="1505397"/>
                    </a:lnTo>
                    <a:lnTo>
                      <a:pt x="1529072" y="1551036"/>
                    </a:lnTo>
                    <a:close/>
                    <a:moveTo>
                      <a:pt x="2678051" y="1557245"/>
                    </a:moveTo>
                    <a:cubicBezTo>
                      <a:pt x="2678982" y="1582704"/>
                      <a:pt x="2680535" y="1616856"/>
                      <a:pt x="2681466" y="1633311"/>
                    </a:cubicBezTo>
                    <a:lnTo>
                      <a:pt x="2683019" y="1663737"/>
                    </a:lnTo>
                    <a:lnTo>
                      <a:pt x="2594827" y="1663737"/>
                    </a:lnTo>
                    <a:lnTo>
                      <a:pt x="2506325" y="1663737"/>
                    </a:lnTo>
                    <a:lnTo>
                      <a:pt x="2507878" y="1613130"/>
                    </a:lnTo>
                    <a:cubicBezTo>
                      <a:pt x="2508809" y="1585498"/>
                      <a:pt x="2510051" y="1551346"/>
                      <a:pt x="2510983" y="1537065"/>
                    </a:cubicBezTo>
                    <a:lnTo>
                      <a:pt x="2512846" y="1511606"/>
                    </a:lnTo>
                    <a:lnTo>
                      <a:pt x="2594517" y="1511606"/>
                    </a:lnTo>
                    <a:lnTo>
                      <a:pt x="2676187" y="1511606"/>
                    </a:lnTo>
                    <a:lnTo>
                      <a:pt x="2678051" y="1557245"/>
                    </a:lnTo>
                    <a:close/>
                    <a:moveTo>
                      <a:pt x="2099214" y="1571838"/>
                    </a:moveTo>
                    <a:cubicBezTo>
                      <a:pt x="2099214" y="1591087"/>
                      <a:pt x="2100146" y="1615614"/>
                      <a:pt x="2101077" y="1626170"/>
                    </a:cubicBezTo>
                    <a:lnTo>
                      <a:pt x="2103251" y="1645109"/>
                    </a:lnTo>
                    <a:lnTo>
                      <a:pt x="2009159" y="1645109"/>
                    </a:lnTo>
                    <a:lnTo>
                      <a:pt x="1915067" y="1645109"/>
                    </a:lnTo>
                    <a:lnTo>
                      <a:pt x="1917241" y="1621203"/>
                    </a:lnTo>
                    <a:cubicBezTo>
                      <a:pt x="1918172" y="1608163"/>
                      <a:pt x="1919104" y="1583946"/>
                      <a:pt x="1919104" y="1566870"/>
                    </a:cubicBezTo>
                    <a:lnTo>
                      <a:pt x="1919104" y="1536444"/>
                    </a:lnTo>
                    <a:lnTo>
                      <a:pt x="2009159" y="1536444"/>
                    </a:lnTo>
                    <a:lnTo>
                      <a:pt x="2099214" y="1536444"/>
                    </a:lnTo>
                    <a:lnTo>
                      <a:pt x="2099214" y="1571838"/>
                    </a:lnTo>
                    <a:close/>
                    <a:moveTo>
                      <a:pt x="835338" y="1572148"/>
                    </a:moveTo>
                    <a:lnTo>
                      <a:pt x="835338" y="1595433"/>
                    </a:lnTo>
                    <a:lnTo>
                      <a:pt x="579147" y="1595433"/>
                    </a:lnTo>
                    <a:lnTo>
                      <a:pt x="322956" y="1595433"/>
                    </a:lnTo>
                    <a:lnTo>
                      <a:pt x="322956" y="1572148"/>
                    </a:lnTo>
                    <a:lnTo>
                      <a:pt x="322956" y="1548863"/>
                    </a:lnTo>
                    <a:lnTo>
                      <a:pt x="579147" y="1548863"/>
                    </a:lnTo>
                    <a:lnTo>
                      <a:pt x="835338" y="1548863"/>
                    </a:lnTo>
                    <a:lnTo>
                      <a:pt x="835338" y="1572148"/>
                    </a:lnTo>
                    <a:close/>
                    <a:moveTo>
                      <a:pt x="2395775" y="1620892"/>
                    </a:moveTo>
                    <a:cubicBezTo>
                      <a:pt x="2397948" y="1632380"/>
                      <a:pt x="2399190" y="1716517"/>
                      <a:pt x="2396706" y="1716517"/>
                    </a:cubicBezTo>
                    <a:cubicBezTo>
                      <a:pt x="2395464" y="1716517"/>
                      <a:pt x="2393601" y="1714965"/>
                      <a:pt x="2392669" y="1713413"/>
                    </a:cubicBezTo>
                    <a:cubicBezTo>
                      <a:pt x="2389564" y="1708135"/>
                      <a:pt x="2384906" y="1709998"/>
                      <a:pt x="2384906" y="1716517"/>
                    </a:cubicBezTo>
                    <a:cubicBezTo>
                      <a:pt x="2384906" y="1722727"/>
                      <a:pt x="2382732" y="1722727"/>
                      <a:pt x="2298888" y="1722727"/>
                    </a:cubicBezTo>
                    <a:lnTo>
                      <a:pt x="2213180" y="1722727"/>
                    </a:lnTo>
                    <a:lnTo>
                      <a:pt x="2215043" y="1689506"/>
                    </a:lnTo>
                    <a:cubicBezTo>
                      <a:pt x="2216286" y="1671499"/>
                      <a:pt x="2217217" y="1646972"/>
                      <a:pt x="2217217" y="1635174"/>
                    </a:cubicBezTo>
                    <a:lnTo>
                      <a:pt x="2217217" y="1614062"/>
                    </a:lnTo>
                    <a:lnTo>
                      <a:pt x="2305720" y="1614062"/>
                    </a:lnTo>
                    <a:lnTo>
                      <a:pt x="2394222" y="1614062"/>
                    </a:lnTo>
                    <a:lnTo>
                      <a:pt x="2395775" y="1620892"/>
                    </a:lnTo>
                    <a:close/>
                    <a:moveTo>
                      <a:pt x="805837" y="1709377"/>
                    </a:moveTo>
                    <a:cubicBezTo>
                      <a:pt x="805837" y="1804691"/>
                      <a:pt x="808322" y="1831392"/>
                      <a:pt x="824780" y="1913357"/>
                    </a:cubicBezTo>
                    <a:cubicBezTo>
                      <a:pt x="836891" y="1974519"/>
                      <a:pt x="842480" y="1995632"/>
                      <a:pt x="863907" y="2061141"/>
                    </a:cubicBezTo>
                    <a:lnTo>
                      <a:pt x="879745" y="2109264"/>
                    </a:lnTo>
                    <a:lnTo>
                      <a:pt x="874155" y="2124788"/>
                    </a:lnTo>
                    <a:cubicBezTo>
                      <a:pt x="871050" y="2133171"/>
                      <a:pt x="858318" y="2162355"/>
                      <a:pt x="845275" y="2189055"/>
                    </a:cubicBezTo>
                    <a:lnTo>
                      <a:pt x="821985" y="2238110"/>
                    </a:lnTo>
                    <a:lnTo>
                      <a:pt x="531946" y="2238110"/>
                    </a:lnTo>
                    <a:cubicBezTo>
                      <a:pt x="372642" y="2238110"/>
                      <a:pt x="242217" y="2237489"/>
                      <a:pt x="242217" y="2236868"/>
                    </a:cubicBezTo>
                    <a:cubicBezTo>
                      <a:pt x="242217" y="2236247"/>
                      <a:pt x="247807" y="2223207"/>
                      <a:pt x="254949" y="2207994"/>
                    </a:cubicBezTo>
                    <a:cubicBezTo>
                      <a:pt x="316124" y="2075112"/>
                      <a:pt x="356494" y="1929191"/>
                      <a:pt x="369847" y="1792893"/>
                    </a:cubicBezTo>
                    <a:cubicBezTo>
                      <a:pt x="371710" y="1771781"/>
                      <a:pt x="372952" y="1727073"/>
                      <a:pt x="372020" y="1689506"/>
                    </a:cubicBezTo>
                    <a:lnTo>
                      <a:pt x="370778" y="1623376"/>
                    </a:lnTo>
                    <a:lnTo>
                      <a:pt x="588463" y="1623376"/>
                    </a:lnTo>
                    <a:lnTo>
                      <a:pt x="805837" y="1623376"/>
                    </a:lnTo>
                    <a:lnTo>
                      <a:pt x="805837" y="1709377"/>
                    </a:lnTo>
                    <a:close/>
                    <a:moveTo>
                      <a:pt x="2102319" y="1684539"/>
                    </a:moveTo>
                    <a:cubicBezTo>
                      <a:pt x="2102319" y="1691059"/>
                      <a:pt x="2103251" y="1704099"/>
                      <a:pt x="2104183" y="1713413"/>
                    </a:cubicBezTo>
                    <a:cubicBezTo>
                      <a:pt x="2106046" y="1727694"/>
                      <a:pt x="2105425" y="1729868"/>
                      <a:pt x="2102009" y="1726453"/>
                    </a:cubicBezTo>
                    <a:cubicBezTo>
                      <a:pt x="2095488" y="1720243"/>
                      <a:pt x="2093003" y="1722106"/>
                      <a:pt x="2093003" y="1732662"/>
                    </a:cubicBezTo>
                    <a:cubicBezTo>
                      <a:pt x="2093314" y="1744460"/>
                      <a:pt x="2079961" y="1925775"/>
                      <a:pt x="2079029" y="1927017"/>
                    </a:cubicBezTo>
                    <a:cubicBezTo>
                      <a:pt x="2078408" y="1927638"/>
                      <a:pt x="2040833" y="1896902"/>
                      <a:pt x="1995495" y="1859334"/>
                    </a:cubicBezTo>
                    <a:lnTo>
                      <a:pt x="1912893" y="1790410"/>
                    </a:lnTo>
                    <a:lnTo>
                      <a:pt x="1912893" y="1752843"/>
                    </a:lnTo>
                    <a:cubicBezTo>
                      <a:pt x="1912893" y="1732041"/>
                      <a:pt x="1913825" y="1705651"/>
                      <a:pt x="1915067" y="1693853"/>
                    </a:cubicBezTo>
                    <a:lnTo>
                      <a:pt x="1916930" y="1673051"/>
                    </a:lnTo>
                    <a:lnTo>
                      <a:pt x="2009469" y="1673051"/>
                    </a:lnTo>
                    <a:lnTo>
                      <a:pt x="2102319" y="1673051"/>
                    </a:lnTo>
                    <a:lnTo>
                      <a:pt x="2102319" y="1684539"/>
                    </a:lnTo>
                    <a:close/>
                    <a:moveTo>
                      <a:pt x="2684261" y="1720243"/>
                    </a:moveTo>
                    <a:cubicBezTo>
                      <a:pt x="2685193" y="1735767"/>
                      <a:pt x="2686124" y="1760294"/>
                      <a:pt x="2686124" y="1774576"/>
                    </a:cubicBezTo>
                    <a:lnTo>
                      <a:pt x="2686124" y="1800345"/>
                    </a:lnTo>
                    <a:lnTo>
                      <a:pt x="2602280" y="1800345"/>
                    </a:lnTo>
                    <a:cubicBezTo>
                      <a:pt x="2501356" y="1800345"/>
                      <a:pt x="2502909" y="1800966"/>
                      <a:pt x="2502909" y="1771160"/>
                    </a:cubicBezTo>
                    <a:cubicBezTo>
                      <a:pt x="2502909" y="1760915"/>
                      <a:pt x="2503841" y="1738561"/>
                      <a:pt x="2505083" y="1721795"/>
                    </a:cubicBezTo>
                    <a:lnTo>
                      <a:pt x="2506946" y="1691680"/>
                    </a:lnTo>
                    <a:lnTo>
                      <a:pt x="2594517" y="1691680"/>
                    </a:lnTo>
                    <a:lnTo>
                      <a:pt x="2682088" y="1691680"/>
                    </a:lnTo>
                    <a:lnTo>
                      <a:pt x="2684261" y="1720243"/>
                    </a:lnTo>
                    <a:close/>
                    <a:moveTo>
                      <a:pt x="2388632" y="1839154"/>
                    </a:moveTo>
                    <a:cubicBezTo>
                      <a:pt x="2389564" y="1886966"/>
                      <a:pt x="2390185" y="1926396"/>
                      <a:pt x="2389564" y="1927017"/>
                    </a:cubicBezTo>
                    <a:cubicBezTo>
                      <a:pt x="2389253" y="1927638"/>
                      <a:pt x="2349194" y="1900006"/>
                      <a:pt x="2300751" y="1866165"/>
                    </a:cubicBezTo>
                    <a:cubicBezTo>
                      <a:pt x="2233676" y="1818973"/>
                      <a:pt x="2212249" y="1802518"/>
                      <a:pt x="2211628" y="1796930"/>
                    </a:cubicBezTo>
                    <a:cubicBezTo>
                      <a:pt x="2211007" y="1793204"/>
                      <a:pt x="2211317" y="1781096"/>
                      <a:pt x="2212559" y="1770229"/>
                    </a:cubicBezTo>
                    <a:lnTo>
                      <a:pt x="2214733" y="1750669"/>
                    </a:lnTo>
                    <a:lnTo>
                      <a:pt x="2300440" y="1751290"/>
                    </a:lnTo>
                    <a:lnTo>
                      <a:pt x="2386459" y="1752222"/>
                    </a:lnTo>
                    <a:lnTo>
                      <a:pt x="2388632" y="1839154"/>
                    </a:lnTo>
                    <a:close/>
                    <a:moveTo>
                      <a:pt x="2480240" y="1809038"/>
                    </a:moveTo>
                    <a:cubicBezTo>
                      <a:pt x="2514088" y="1832634"/>
                      <a:pt x="2582406" y="1880136"/>
                      <a:pt x="2632091" y="1914598"/>
                    </a:cubicBezTo>
                    <a:lnTo>
                      <a:pt x="2722457" y="1977314"/>
                    </a:lnTo>
                    <a:lnTo>
                      <a:pt x="2730841" y="2047791"/>
                    </a:lnTo>
                    <a:cubicBezTo>
                      <a:pt x="2735499" y="2086910"/>
                      <a:pt x="2742642" y="2144968"/>
                      <a:pt x="2746989" y="2177258"/>
                    </a:cubicBezTo>
                    <a:cubicBezTo>
                      <a:pt x="2751026" y="2209547"/>
                      <a:pt x="2754442" y="2236558"/>
                      <a:pt x="2754442" y="2237179"/>
                    </a:cubicBezTo>
                    <a:cubicBezTo>
                      <a:pt x="2754442" y="2237800"/>
                      <a:pt x="2739226" y="2238110"/>
                      <a:pt x="2720283" y="2238110"/>
                    </a:cubicBezTo>
                    <a:lnTo>
                      <a:pt x="2686124" y="2238110"/>
                    </a:lnTo>
                    <a:lnTo>
                      <a:pt x="2686124" y="2127893"/>
                    </a:lnTo>
                    <a:lnTo>
                      <a:pt x="2686124" y="2017675"/>
                    </a:lnTo>
                    <a:lnTo>
                      <a:pt x="2613149" y="2017675"/>
                    </a:lnTo>
                    <a:lnTo>
                      <a:pt x="2540173" y="2017675"/>
                    </a:lnTo>
                    <a:lnTo>
                      <a:pt x="2540173" y="2127893"/>
                    </a:lnTo>
                    <a:lnTo>
                      <a:pt x="2540173" y="2238110"/>
                    </a:lnTo>
                    <a:lnTo>
                      <a:pt x="2509120" y="2238110"/>
                    </a:lnTo>
                    <a:lnTo>
                      <a:pt x="2478066" y="2238110"/>
                    </a:lnTo>
                    <a:lnTo>
                      <a:pt x="2478066" y="2127893"/>
                    </a:lnTo>
                    <a:lnTo>
                      <a:pt x="2478066" y="2017675"/>
                    </a:lnTo>
                    <a:lnTo>
                      <a:pt x="2405091" y="2017675"/>
                    </a:lnTo>
                    <a:lnTo>
                      <a:pt x="2332115" y="2017675"/>
                    </a:lnTo>
                    <a:lnTo>
                      <a:pt x="2332115" y="2127893"/>
                    </a:lnTo>
                    <a:lnTo>
                      <a:pt x="2332115" y="2238110"/>
                    </a:lnTo>
                    <a:lnTo>
                      <a:pt x="2301062" y="2238110"/>
                    </a:lnTo>
                    <a:lnTo>
                      <a:pt x="2270008" y="2238110"/>
                    </a:lnTo>
                    <a:lnTo>
                      <a:pt x="2269387" y="2128513"/>
                    </a:lnTo>
                    <a:lnTo>
                      <a:pt x="2268455" y="2019227"/>
                    </a:lnTo>
                    <a:lnTo>
                      <a:pt x="2196411" y="2018296"/>
                    </a:lnTo>
                    <a:lnTo>
                      <a:pt x="2124057" y="2017675"/>
                    </a:lnTo>
                    <a:lnTo>
                      <a:pt x="2124057" y="2127893"/>
                    </a:lnTo>
                    <a:lnTo>
                      <a:pt x="2124057" y="2238110"/>
                    </a:lnTo>
                    <a:lnTo>
                      <a:pt x="2091451" y="2238110"/>
                    </a:lnTo>
                    <a:lnTo>
                      <a:pt x="2058844" y="2238110"/>
                    </a:lnTo>
                    <a:lnTo>
                      <a:pt x="2058844" y="2127893"/>
                    </a:lnTo>
                    <a:lnTo>
                      <a:pt x="2058844" y="2017675"/>
                    </a:lnTo>
                    <a:lnTo>
                      <a:pt x="1985869" y="2017675"/>
                    </a:lnTo>
                    <a:lnTo>
                      <a:pt x="1912893" y="2017675"/>
                    </a:lnTo>
                    <a:lnTo>
                      <a:pt x="1912893" y="2127893"/>
                    </a:lnTo>
                    <a:lnTo>
                      <a:pt x="1912893" y="2238110"/>
                    </a:lnTo>
                    <a:lnTo>
                      <a:pt x="1878734" y="2238110"/>
                    </a:lnTo>
                    <a:lnTo>
                      <a:pt x="1844576" y="2238110"/>
                    </a:lnTo>
                    <a:lnTo>
                      <a:pt x="1844576" y="2196817"/>
                    </a:lnTo>
                    <a:cubicBezTo>
                      <a:pt x="1844576" y="2174463"/>
                      <a:pt x="1846128" y="2095603"/>
                      <a:pt x="1847681" y="2022332"/>
                    </a:cubicBezTo>
                    <a:cubicBezTo>
                      <a:pt x="1849234" y="1948750"/>
                      <a:pt x="1850786" y="1863991"/>
                      <a:pt x="1851097" y="1833876"/>
                    </a:cubicBezTo>
                    <a:cubicBezTo>
                      <a:pt x="1851407" y="1790099"/>
                      <a:pt x="1852339" y="1779233"/>
                      <a:pt x="1855444" y="1781096"/>
                    </a:cubicBezTo>
                    <a:cubicBezTo>
                      <a:pt x="1857618" y="1782337"/>
                      <a:pt x="1911651" y="1826424"/>
                      <a:pt x="1975311" y="1879515"/>
                    </a:cubicBezTo>
                    <a:cubicBezTo>
                      <a:pt x="2095177" y="1979487"/>
                      <a:pt x="2102009" y="1984765"/>
                      <a:pt x="2103562" y="1983213"/>
                    </a:cubicBezTo>
                    <a:cubicBezTo>
                      <a:pt x="2104183" y="1982592"/>
                      <a:pt x="2107909" y="1935400"/>
                      <a:pt x="2111946" y="1878584"/>
                    </a:cubicBezTo>
                    <a:cubicBezTo>
                      <a:pt x="2115983" y="1822078"/>
                      <a:pt x="2119709" y="1775507"/>
                      <a:pt x="2120641" y="1775507"/>
                    </a:cubicBezTo>
                    <a:cubicBezTo>
                      <a:pt x="2121883" y="1775818"/>
                      <a:pt x="2188959" y="1822388"/>
                      <a:pt x="2270008" y="1879515"/>
                    </a:cubicBezTo>
                    <a:cubicBezTo>
                      <a:pt x="2351058" y="1936642"/>
                      <a:pt x="2418754" y="1983523"/>
                      <a:pt x="2419996" y="1983523"/>
                    </a:cubicBezTo>
                    <a:cubicBezTo>
                      <a:pt x="2421238" y="1983523"/>
                      <a:pt x="2421549" y="1973278"/>
                      <a:pt x="2420928" y="1960859"/>
                    </a:cubicBezTo>
                    <a:cubicBezTo>
                      <a:pt x="2418133" y="1925775"/>
                      <a:pt x="2415338" y="1766193"/>
                      <a:pt x="2417201" y="1766193"/>
                    </a:cubicBezTo>
                    <a:cubicBezTo>
                      <a:pt x="2418133" y="1766193"/>
                      <a:pt x="2446392" y="1785442"/>
                      <a:pt x="2480240" y="1809038"/>
                    </a:cubicBezTo>
                    <a:close/>
                    <a:moveTo>
                      <a:pt x="2687677" y="1832013"/>
                    </a:moveTo>
                    <a:cubicBezTo>
                      <a:pt x="2688298" y="1834186"/>
                      <a:pt x="2689230" y="1854677"/>
                      <a:pt x="2690161" y="1877342"/>
                    </a:cubicBezTo>
                    <a:cubicBezTo>
                      <a:pt x="2691093" y="1909010"/>
                      <a:pt x="2690472" y="1918324"/>
                      <a:pt x="2687677" y="1917082"/>
                    </a:cubicBezTo>
                    <a:cubicBezTo>
                      <a:pt x="2682398" y="1915219"/>
                      <a:pt x="2561911" y="1831081"/>
                      <a:pt x="2561911" y="1829529"/>
                    </a:cubicBezTo>
                    <a:cubicBezTo>
                      <a:pt x="2561911" y="1828908"/>
                      <a:pt x="2589859" y="1828287"/>
                      <a:pt x="2624018" y="1828287"/>
                    </a:cubicBezTo>
                    <a:cubicBezTo>
                      <a:pt x="2671219" y="1828287"/>
                      <a:pt x="2686746" y="1829219"/>
                      <a:pt x="2687677" y="1832013"/>
                    </a:cubicBezTo>
                    <a:close/>
                    <a:moveTo>
                      <a:pt x="1813522" y="2096845"/>
                    </a:moveTo>
                    <a:lnTo>
                      <a:pt x="1813522" y="2238110"/>
                    </a:lnTo>
                    <a:lnTo>
                      <a:pt x="1498330" y="2238110"/>
                    </a:lnTo>
                    <a:lnTo>
                      <a:pt x="1183137" y="2238110"/>
                    </a:lnTo>
                    <a:lnTo>
                      <a:pt x="1183137" y="2096845"/>
                    </a:lnTo>
                    <a:lnTo>
                      <a:pt x="1183137" y="1955581"/>
                    </a:lnTo>
                    <a:lnTo>
                      <a:pt x="1498330" y="1955581"/>
                    </a:lnTo>
                    <a:lnTo>
                      <a:pt x="1813522" y="1955581"/>
                    </a:lnTo>
                    <a:lnTo>
                      <a:pt x="1813522" y="2096845"/>
                    </a:lnTo>
                    <a:close/>
                    <a:moveTo>
                      <a:pt x="2030275" y="2130066"/>
                    </a:moveTo>
                    <a:lnTo>
                      <a:pt x="2029344" y="2214825"/>
                    </a:lnTo>
                    <a:lnTo>
                      <a:pt x="1986800" y="2215756"/>
                    </a:lnTo>
                    <a:lnTo>
                      <a:pt x="1943947" y="2216687"/>
                    </a:lnTo>
                    <a:lnTo>
                      <a:pt x="1943947" y="2130997"/>
                    </a:lnTo>
                    <a:lnTo>
                      <a:pt x="1943947" y="2045617"/>
                    </a:lnTo>
                    <a:lnTo>
                      <a:pt x="1987422" y="2045617"/>
                    </a:lnTo>
                    <a:lnTo>
                      <a:pt x="2030896" y="2045617"/>
                    </a:lnTo>
                    <a:lnTo>
                      <a:pt x="2030275" y="2130066"/>
                    </a:lnTo>
                    <a:close/>
                    <a:moveTo>
                      <a:pt x="2238955" y="2130997"/>
                    </a:moveTo>
                    <a:lnTo>
                      <a:pt x="2238955" y="2216377"/>
                    </a:lnTo>
                    <a:lnTo>
                      <a:pt x="2195480" y="2216377"/>
                    </a:lnTo>
                    <a:lnTo>
                      <a:pt x="2152005" y="2216377"/>
                    </a:lnTo>
                    <a:lnTo>
                      <a:pt x="2152005" y="2130997"/>
                    </a:lnTo>
                    <a:lnTo>
                      <a:pt x="2152005" y="2045617"/>
                    </a:lnTo>
                    <a:lnTo>
                      <a:pt x="2195480" y="2045617"/>
                    </a:lnTo>
                    <a:lnTo>
                      <a:pt x="2238955" y="2045617"/>
                    </a:lnTo>
                    <a:lnTo>
                      <a:pt x="2238955" y="2130997"/>
                    </a:lnTo>
                    <a:close/>
                    <a:moveTo>
                      <a:pt x="2448565" y="2130997"/>
                    </a:moveTo>
                    <a:lnTo>
                      <a:pt x="2448565" y="2214825"/>
                    </a:lnTo>
                    <a:lnTo>
                      <a:pt x="2405091" y="2214825"/>
                    </a:lnTo>
                    <a:lnTo>
                      <a:pt x="2361616" y="2214825"/>
                    </a:lnTo>
                    <a:lnTo>
                      <a:pt x="2360684" y="2134102"/>
                    </a:lnTo>
                    <a:cubicBezTo>
                      <a:pt x="2360374" y="2089704"/>
                      <a:pt x="2360684" y="2051827"/>
                      <a:pt x="2361616" y="2049343"/>
                    </a:cubicBezTo>
                    <a:cubicBezTo>
                      <a:pt x="2362547" y="2046238"/>
                      <a:pt x="2373106" y="2045617"/>
                      <a:pt x="2405712" y="2046238"/>
                    </a:cubicBezTo>
                    <a:lnTo>
                      <a:pt x="2448565" y="2047170"/>
                    </a:lnTo>
                    <a:lnTo>
                      <a:pt x="2448565" y="2130997"/>
                    </a:lnTo>
                    <a:close/>
                    <a:moveTo>
                      <a:pt x="2657555" y="2130066"/>
                    </a:moveTo>
                    <a:lnTo>
                      <a:pt x="2656624" y="2214825"/>
                    </a:lnTo>
                    <a:lnTo>
                      <a:pt x="2614080" y="2215756"/>
                    </a:lnTo>
                    <a:lnTo>
                      <a:pt x="2571227" y="2216687"/>
                    </a:lnTo>
                    <a:lnTo>
                      <a:pt x="2571227" y="2130997"/>
                    </a:lnTo>
                    <a:lnTo>
                      <a:pt x="2571227" y="2045617"/>
                    </a:lnTo>
                    <a:lnTo>
                      <a:pt x="2614702" y="2045617"/>
                    </a:lnTo>
                    <a:lnTo>
                      <a:pt x="2658176" y="2045617"/>
                    </a:lnTo>
                    <a:lnTo>
                      <a:pt x="2657555" y="2130066"/>
                    </a:lnTo>
                    <a:close/>
                    <a:moveTo>
                      <a:pt x="2903499" y="2408869"/>
                    </a:moveTo>
                    <a:lnTo>
                      <a:pt x="2903499" y="2551686"/>
                    </a:lnTo>
                    <a:lnTo>
                      <a:pt x="1465723" y="2551686"/>
                    </a:lnTo>
                    <a:lnTo>
                      <a:pt x="27948" y="2551686"/>
                    </a:lnTo>
                    <a:lnTo>
                      <a:pt x="27948" y="2408869"/>
                    </a:lnTo>
                    <a:lnTo>
                      <a:pt x="27948" y="2266052"/>
                    </a:lnTo>
                    <a:lnTo>
                      <a:pt x="1465723" y="2266052"/>
                    </a:lnTo>
                    <a:lnTo>
                      <a:pt x="2903499" y="2266052"/>
                    </a:lnTo>
                    <a:lnTo>
                      <a:pt x="2903499" y="2408869"/>
                    </a:lnTo>
                    <a:close/>
                  </a:path>
                </a:pathLst>
              </a:custGeom>
              <a:solidFill>
                <a:srgbClr val="000000"/>
              </a:solidFill>
              <a:ln w="3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3571" name="Gruppieren 23570">
                <a:extLst>
                  <a:ext uri="{FF2B5EF4-FFF2-40B4-BE49-F238E27FC236}">
                    <a16:creationId xmlns:a16="http://schemas.microsoft.com/office/drawing/2014/main" id="{FFE4EE35-E2CA-4F8F-8D65-FAC746F1E9C9}"/>
                  </a:ext>
                </a:extLst>
              </p:cNvPr>
              <p:cNvGrpSpPr/>
              <p:nvPr/>
            </p:nvGrpSpPr>
            <p:grpSpPr>
              <a:xfrm>
                <a:off x="3859176" y="3700972"/>
                <a:ext cx="1424883" cy="846169"/>
                <a:chOff x="3859176" y="3700972"/>
                <a:chExt cx="1424883" cy="846169"/>
              </a:xfrm>
            </p:grpSpPr>
            <p:grpSp>
              <p:nvGrpSpPr>
                <p:cNvPr id="23557" name="Gruppieren 23556">
                  <a:extLst>
                    <a:ext uri="{FF2B5EF4-FFF2-40B4-BE49-F238E27FC236}">
                      <a16:creationId xmlns:a16="http://schemas.microsoft.com/office/drawing/2014/main" id="{5D8AFE3C-721F-4D0D-B18A-5B7BD423C53B}"/>
                    </a:ext>
                  </a:extLst>
                </p:cNvPr>
                <p:cNvGrpSpPr/>
                <p:nvPr/>
              </p:nvGrpSpPr>
              <p:grpSpPr>
                <a:xfrm>
                  <a:off x="4430789" y="4045227"/>
                  <a:ext cx="853270" cy="364799"/>
                  <a:chOff x="5337405" y="3691150"/>
                  <a:chExt cx="3364143" cy="1438275"/>
                </a:xfrm>
              </p:grpSpPr>
              <p:pic>
                <p:nvPicPr>
                  <p:cNvPr id="23552" name="Grafik 23551">
                    <a:extLst>
                      <a:ext uri="{FF2B5EF4-FFF2-40B4-BE49-F238E27FC236}">
                        <a16:creationId xmlns:a16="http://schemas.microsoft.com/office/drawing/2014/main" id="{B04D6A8A-647B-4FB4-953E-BE23237279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37405" y="3691150"/>
                    <a:ext cx="771525" cy="1438275"/>
                  </a:xfrm>
                  <a:prstGeom prst="rect">
                    <a:avLst/>
                  </a:prstGeom>
                </p:spPr>
              </p:pic>
              <p:pic>
                <p:nvPicPr>
                  <p:cNvPr id="23554" name="Grafik 23553">
                    <a:extLst>
                      <a:ext uri="{FF2B5EF4-FFF2-40B4-BE49-F238E27FC236}">
                        <a16:creationId xmlns:a16="http://schemas.microsoft.com/office/drawing/2014/main" id="{231F34A7-8597-4657-AE76-26D55F547F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34056" y="3691187"/>
                    <a:ext cx="2267492" cy="143823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3556" name="Gruppieren 23555">
                  <a:extLst>
                    <a:ext uri="{FF2B5EF4-FFF2-40B4-BE49-F238E27FC236}">
                      <a16:creationId xmlns:a16="http://schemas.microsoft.com/office/drawing/2014/main" id="{D29EDCB5-5D6B-46CE-9E37-6C8C964F5433}"/>
                    </a:ext>
                  </a:extLst>
                </p:cNvPr>
                <p:cNvGrpSpPr/>
                <p:nvPr/>
              </p:nvGrpSpPr>
              <p:grpSpPr>
                <a:xfrm>
                  <a:off x="4375940" y="3700972"/>
                  <a:ext cx="908119" cy="200337"/>
                  <a:chOff x="5243768" y="2503476"/>
                  <a:chExt cx="3890361" cy="858241"/>
                </a:xfrm>
              </p:grpSpPr>
              <p:pic>
                <p:nvPicPr>
                  <p:cNvPr id="4" name="Grafik 3">
                    <a:extLst>
                      <a:ext uri="{FF2B5EF4-FFF2-40B4-BE49-F238E27FC236}">
                        <a16:creationId xmlns:a16="http://schemas.microsoft.com/office/drawing/2014/main" id="{D2CBC74E-9287-4E6E-BF3A-719BB41849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437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58" name="Grafik 57">
                    <a:extLst>
                      <a:ext uri="{FF2B5EF4-FFF2-40B4-BE49-F238E27FC236}">
                        <a16:creationId xmlns:a16="http://schemas.microsoft.com/office/drawing/2014/main" id="{904F7F65-EADC-4DB1-A59A-D7F57B7B93E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521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59" name="Grafik 58">
                    <a:extLst>
                      <a:ext uri="{FF2B5EF4-FFF2-40B4-BE49-F238E27FC236}">
                        <a16:creationId xmlns:a16="http://schemas.microsoft.com/office/drawing/2014/main" id="{D57E9C8B-D68A-41E5-9BD8-C309AA0B30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605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60" name="Grafik 59">
                    <a:extLst>
                      <a:ext uri="{FF2B5EF4-FFF2-40B4-BE49-F238E27FC236}">
                        <a16:creationId xmlns:a16="http://schemas.microsoft.com/office/drawing/2014/main" id="{0808363B-8DAD-4FC0-963E-5EE43C3CAB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68967" y="2503476"/>
                    <a:ext cx="865162" cy="858241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23559" name="Gerader Verbinder 23558">
                  <a:extLst>
                    <a:ext uri="{FF2B5EF4-FFF2-40B4-BE49-F238E27FC236}">
                      <a16:creationId xmlns:a16="http://schemas.microsoft.com/office/drawing/2014/main" id="{565F4A57-3CBB-4C40-A67A-34896221A135}"/>
                    </a:ext>
                  </a:extLst>
                </p:cNvPr>
                <p:cNvCxnSpPr/>
                <p:nvPr/>
              </p:nvCxnSpPr>
              <p:spPr bwMode="auto">
                <a:xfrm>
                  <a:off x="4155224" y="3976965"/>
                  <a:ext cx="1071240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" name="Gerader Verbinder 64">
                  <a:extLst>
                    <a:ext uri="{FF2B5EF4-FFF2-40B4-BE49-F238E27FC236}">
                      <a16:creationId xmlns:a16="http://schemas.microsoft.com/office/drawing/2014/main" id="{DE284DC9-3F9C-4ACF-AD26-F09AAEB61660}"/>
                    </a:ext>
                  </a:extLst>
                </p:cNvPr>
                <p:cNvCxnSpPr/>
                <p:nvPr/>
              </p:nvCxnSpPr>
              <p:spPr bwMode="auto">
                <a:xfrm>
                  <a:off x="4155224" y="4547141"/>
                  <a:ext cx="1071240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6" name="Gerader Verbinder 65">
                  <a:extLst>
                    <a:ext uri="{FF2B5EF4-FFF2-40B4-BE49-F238E27FC236}">
                      <a16:creationId xmlns:a16="http://schemas.microsoft.com/office/drawing/2014/main" id="{7F68805C-9759-4613-B3D6-4D4E8B902FA3}"/>
                    </a:ext>
                  </a:extLst>
                </p:cNvPr>
                <p:cNvCxnSpPr/>
                <p:nvPr/>
              </p:nvCxnSpPr>
              <p:spPr bwMode="auto">
                <a:xfrm>
                  <a:off x="3859176" y="4424310"/>
                  <a:ext cx="296048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" name="Gerader Verbinder 67">
                  <a:extLst>
                    <a:ext uri="{FF2B5EF4-FFF2-40B4-BE49-F238E27FC236}">
                      <a16:creationId xmlns:a16="http://schemas.microsoft.com/office/drawing/2014/main" id="{C2EEC8FA-2A6A-40D1-9D21-D5DBCF782309}"/>
                    </a:ext>
                  </a:extLst>
                </p:cNvPr>
                <p:cNvCxnSpPr/>
                <p:nvPr/>
              </p:nvCxnSpPr>
              <p:spPr bwMode="auto">
                <a:xfrm>
                  <a:off x="4156715" y="3976965"/>
                  <a:ext cx="0" cy="570176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2" name="Gerader Verbinder 71">
                  <a:extLst>
                    <a:ext uri="{FF2B5EF4-FFF2-40B4-BE49-F238E27FC236}">
                      <a16:creationId xmlns:a16="http://schemas.microsoft.com/office/drawing/2014/main" id="{569A833F-E366-4012-975D-97B0A0A57CC8}"/>
                    </a:ext>
                  </a:extLst>
                </p:cNvPr>
                <p:cNvCxnSpPr/>
                <p:nvPr/>
              </p:nvCxnSpPr>
              <p:spPr bwMode="auto">
                <a:xfrm>
                  <a:off x="4466185" y="3852344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4" name="Gerader Verbinder 73">
                  <a:extLst>
                    <a:ext uri="{FF2B5EF4-FFF2-40B4-BE49-F238E27FC236}">
                      <a16:creationId xmlns:a16="http://schemas.microsoft.com/office/drawing/2014/main" id="{4703900B-5F9E-4AA0-9448-070FF6370D28}"/>
                    </a:ext>
                  </a:extLst>
                </p:cNvPr>
                <p:cNvCxnSpPr/>
                <p:nvPr/>
              </p:nvCxnSpPr>
              <p:spPr bwMode="auto">
                <a:xfrm>
                  <a:off x="4709135" y="3852344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5" name="Gerader Verbinder 74">
                  <a:extLst>
                    <a:ext uri="{FF2B5EF4-FFF2-40B4-BE49-F238E27FC236}">
                      <a16:creationId xmlns:a16="http://schemas.microsoft.com/office/drawing/2014/main" id="{AF9D57CB-CAFA-4D2D-B0C0-370AE6E084AE}"/>
                    </a:ext>
                  </a:extLst>
                </p:cNvPr>
                <p:cNvCxnSpPr/>
                <p:nvPr/>
              </p:nvCxnSpPr>
              <p:spPr bwMode="auto">
                <a:xfrm>
                  <a:off x="4947694" y="3852344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6" name="Gerader Verbinder 75">
                  <a:extLst>
                    <a:ext uri="{FF2B5EF4-FFF2-40B4-BE49-F238E27FC236}">
                      <a16:creationId xmlns:a16="http://schemas.microsoft.com/office/drawing/2014/main" id="{5FF46868-00A5-4F1C-98C0-5BBF2358C463}"/>
                    </a:ext>
                  </a:extLst>
                </p:cNvPr>
                <p:cNvCxnSpPr/>
                <p:nvPr/>
              </p:nvCxnSpPr>
              <p:spPr bwMode="auto">
                <a:xfrm>
                  <a:off x="5175289" y="3852344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7" name="Gerader Verbinder 76">
                  <a:extLst>
                    <a:ext uri="{FF2B5EF4-FFF2-40B4-BE49-F238E27FC236}">
                      <a16:creationId xmlns:a16="http://schemas.microsoft.com/office/drawing/2014/main" id="{74F60354-9C0F-4733-BDE1-5E15D71D8D18}"/>
                    </a:ext>
                  </a:extLst>
                </p:cNvPr>
                <p:cNvCxnSpPr/>
                <p:nvPr/>
              </p:nvCxnSpPr>
              <p:spPr bwMode="auto">
                <a:xfrm>
                  <a:off x="4526285" y="4410026"/>
                  <a:ext cx="0" cy="137115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9" name="Gerader Verbinder 78">
                  <a:extLst>
                    <a:ext uri="{FF2B5EF4-FFF2-40B4-BE49-F238E27FC236}">
                      <a16:creationId xmlns:a16="http://schemas.microsoft.com/office/drawing/2014/main" id="{BD3A49EC-18C7-433B-B602-996E1A7C9922}"/>
                    </a:ext>
                  </a:extLst>
                </p:cNvPr>
                <p:cNvCxnSpPr/>
                <p:nvPr/>
              </p:nvCxnSpPr>
              <p:spPr bwMode="auto">
                <a:xfrm>
                  <a:off x="4914609" y="4410026"/>
                  <a:ext cx="0" cy="137115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0" name="Gerader Verbinder 79">
                  <a:extLst>
                    <a:ext uri="{FF2B5EF4-FFF2-40B4-BE49-F238E27FC236}">
                      <a16:creationId xmlns:a16="http://schemas.microsoft.com/office/drawing/2014/main" id="{73685C5F-D607-4902-B77D-0E00F1194ABD}"/>
                    </a:ext>
                  </a:extLst>
                </p:cNvPr>
                <p:cNvCxnSpPr/>
                <p:nvPr/>
              </p:nvCxnSpPr>
              <p:spPr bwMode="auto">
                <a:xfrm>
                  <a:off x="5225759" y="4410026"/>
                  <a:ext cx="0" cy="137115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grpSp>
        <p:nvGrpSpPr>
          <p:cNvPr id="23570" name="Gruppieren 23569">
            <a:extLst>
              <a:ext uri="{FF2B5EF4-FFF2-40B4-BE49-F238E27FC236}">
                <a16:creationId xmlns:a16="http://schemas.microsoft.com/office/drawing/2014/main" id="{055A7A0B-8E24-4E20-BCDB-C889E73238B2}"/>
              </a:ext>
            </a:extLst>
          </p:cNvPr>
          <p:cNvGrpSpPr/>
          <p:nvPr/>
        </p:nvGrpSpPr>
        <p:grpSpPr>
          <a:xfrm>
            <a:off x="6308570" y="1274018"/>
            <a:ext cx="1435807" cy="1114342"/>
            <a:chOff x="5859780" y="3124199"/>
            <a:chExt cx="1435807" cy="954108"/>
          </a:xfrm>
        </p:grpSpPr>
        <p:sp>
          <p:nvSpPr>
            <p:cNvPr id="23568" name="Textfeld 23567">
              <a:extLst>
                <a:ext uri="{FF2B5EF4-FFF2-40B4-BE49-F238E27FC236}">
                  <a16:creationId xmlns:a16="http://schemas.microsoft.com/office/drawing/2014/main" id="{4FB3FBBC-6C04-4896-8BE1-3219FCA483A4}"/>
                </a:ext>
              </a:extLst>
            </p:cNvPr>
            <p:cNvSpPr txBox="1"/>
            <p:nvPr/>
          </p:nvSpPr>
          <p:spPr>
            <a:xfrm>
              <a:off x="5874255" y="3124200"/>
              <a:ext cx="129073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- BHKW (H</a:t>
              </a:r>
              <a:r>
                <a:rPr lang="de-DE" sz="1400" baseline="-25000" dirty="0"/>
                <a:t>2</a:t>
              </a:r>
              <a:r>
                <a:rPr lang="de-DE" sz="1400" dirty="0"/>
                <a:t>)</a:t>
              </a:r>
              <a:br>
                <a:rPr lang="de-DE" sz="1400" dirty="0"/>
              </a:br>
              <a:r>
                <a:rPr lang="de-DE" sz="1400" dirty="0"/>
                <a:t>- MHKW</a:t>
              </a:r>
            </a:p>
            <a:p>
              <a:r>
                <a:rPr lang="de-DE" sz="1400" dirty="0"/>
                <a:t>- Bio-Masse</a:t>
              </a:r>
            </a:p>
            <a:p>
              <a:r>
                <a:rPr lang="de-DE" sz="1400" dirty="0"/>
                <a:t>- Groß-WPPE</a:t>
              </a:r>
            </a:p>
          </p:txBody>
        </p:sp>
        <p:sp>
          <p:nvSpPr>
            <p:cNvPr id="23569" name="Rechteck 23568">
              <a:extLst>
                <a:ext uri="{FF2B5EF4-FFF2-40B4-BE49-F238E27FC236}">
                  <a16:creationId xmlns:a16="http://schemas.microsoft.com/office/drawing/2014/main" id="{82699842-8D1D-423D-AF0F-067EBFA60193}"/>
                </a:ext>
              </a:extLst>
            </p:cNvPr>
            <p:cNvSpPr/>
            <p:nvPr/>
          </p:nvSpPr>
          <p:spPr bwMode="auto">
            <a:xfrm>
              <a:off x="5859780" y="3124199"/>
              <a:ext cx="1435807" cy="834716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41" name="Gruppieren 140">
            <a:extLst>
              <a:ext uri="{FF2B5EF4-FFF2-40B4-BE49-F238E27FC236}">
                <a16:creationId xmlns:a16="http://schemas.microsoft.com/office/drawing/2014/main" id="{EEBCF406-CD78-4AD5-8349-02F6CC47715C}"/>
              </a:ext>
            </a:extLst>
          </p:cNvPr>
          <p:cNvGrpSpPr/>
          <p:nvPr/>
        </p:nvGrpSpPr>
        <p:grpSpPr>
          <a:xfrm>
            <a:off x="4893637" y="5342335"/>
            <a:ext cx="4291862" cy="738664"/>
            <a:chOff x="4893637" y="5342335"/>
            <a:chExt cx="4291862" cy="738664"/>
          </a:xfrm>
        </p:grpSpPr>
        <p:grpSp>
          <p:nvGrpSpPr>
            <p:cNvPr id="23575" name="Gruppieren 23574">
              <a:extLst>
                <a:ext uri="{FF2B5EF4-FFF2-40B4-BE49-F238E27FC236}">
                  <a16:creationId xmlns:a16="http://schemas.microsoft.com/office/drawing/2014/main" id="{6787096D-DB99-4D8D-B019-4E494FFFF312}"/>
                </a:ext>
              </a:extLst>
            </p:cNvPr>
            <p:cNvGrpSpPr/>
            <p:nvPr/>
          </p:nvGrpSpPr>
          <p:grpSpPr>
            <a:xfrm>
              <a:off x="6308570" y="5342335"/>
              <a:ext cx="2876929" cy="738664"/>
              <a:chOff x="6308570" y="2690336"/>
              <a:chExt cx="2876929" cy="738664"/>
            </a:xfrm>
          </p:grpSpPr>
          <p:grpSp>
            <p:nvGrpSpPr>
              <p:cNvPr id="113" name="Gruppieren 112">
                <a:extLst>
                  <a:ext uri="{FF2B5EF4-FFF2-40B4-BE49-F238E27FC236}">
                    <a16:creationId xmlns:a16="http://schemas.microsoft.com/office/drawing/2014/main" id="{5071E531-A305-40F7-AA7F-93074BE7E411}"/>
                  </a:ext>
                </a:extLst>
              </p:cNvPr>
              <p:cNvGrpSpPr/>
              <p:nvPr/>
            </p:nvGrpSpPr>
            <p:grpSpPr>
              <a:xfrm>
                <a:off x="8277380" y="2898688"/>
                <a:ext cx="908119" cy="200337"/>
                <a:chOff x="5243768" y="2503476"/>
                <a:chExt cx="3890361" cy="858241"/>
              </a:xfrm>
            </p:grpSpPr>
            <p:pic>
              <p:nvPicPr>
                <p:cNvPr id="125" name="Grafik 124">
                  <a:extLst>
                    <a:ext uri="{FF2B5EF4-FFF2-40B4-BE49-F238E27FC236}">
                      <a16:creationId xmlns:a16="http://schemas.microsoft.com/office/drawing/2014/main" id="{A269524D-ACD1-4773-A4A3-E2091D7475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37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126" name="Grafik 125">
                  <a:extLst>
                    <a:ext uri="{FF2B5EF4-FFF2-40B4-BE49-F238E27FC236}">
                      <a16:creationId xmlns:a16="http://schemas.microsoft.com/office/drawing/2014/main" id="{38E30BA0-B23B-45AF-93F6-849EB499E0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21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127" name="Grafik 126">
                  <a:extLst>
                    <a:ext uri="{FF2B5EF4-FFF2-40B4-BE49-F238E27FC236}">
                      <a16:creationId xmlns:a16="http://schemas.microsoft.com/office/drawing/2014/main" id="{FB966970-0457-4496-AD88-85B5422876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605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128" name="Grafik 127">
                  <a:extLst>
                    <a:ext uri="{FF2B5EF4-FFF2-40B4-BE49-F238E27FC236}">
                      <a16:creationId xmlns:a16="http://schemas.microsoft.com/office/drawing/2014/main" id="{1B2E9599-E14D-4487-9867-32E9CB9547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68967" y="2503476"/>
                  <a:ext cx="865162" cy="858241"/>
                </a:xfrm>
                <a:prstGeom prst="rect">
                  <a:avLst/>
                </a:prstGeom>
              </p:spPr>
            </p:pic>
          </p:grpSp>
          <p:cxnSp>
            <p:nvCxnSpPr>
              <p:cNvPr id="114" name="Gerader Verbinder 113">
                <a:extLst>
                  <a:ext uri="{FF2B5EF4-FFF2-40B4-BE49-F238E27FC236}">
                    <a16:creationId xmlns:a16="http://schemas.microsoft.com/office/drawing/2014/main" id="{C5C47656-1316-46E4-9456-912F78AF40D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744377" y="3174681"/>
                <a:ext cx="1383527" cy="22147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8" name="Gerader Verbinder 117">
                <a:extLst>
                  <a:ext uri="{FF2B5EF4-FFF2-40B4-BE49-F238E27FC236}">
                    <a16:creationId xmlns:a16="http://schemas.microsoft.com/office/drawing/2014/main" id="{19A611C9-5F32-400C-BC62-97DA357AA324}"/>
                  </a:ext>
                </a:extLst>
              </p:cNvPr>
              <p:cNvCxnSpPr/>
              <p:nvPr/>
            </p:nvCxnSpPr>
            <p:spPr bwMode="auto">
              <a:xfrm>
                <a:off x="8367625" y="3050060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Gerader Verbinder 118">
                <a:extLst>
                  <a:ext uri="{FF2B5EF4-FFF2-40B4-BE49-F238E27FC236}">
                    <a16:creationId xmlns:a16="http://schemas.microsoft.com/office/drawing/2014/main" id="{6E2CE9B4-4B57-41AD-9527-1AFBE0727AAB}"/>
                  </a:ext>
                </a:extLst>
              </p:cNvPr>
              <p:cNvCxnSpPr/>
              <p:nvPr/>
            </p:nvCxnSpPr>
            <p:spPr bwMode="auto">
              <a:xfrm>
                <a:off x="8610575" y="3050060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Gerader Verbinder 119">
                <a:extLst>
                  <a:ext uri="{FF2B5EF4-FFF2-40B4-BE49-F238E27FC236}">
                    <a16:creationId xmlns:a16="http://schemas.microsoft.com/office/drawing/2014/main" id="{78F74B84-6D69-4695-9CA1-1385DFF9D2B4}"/>
                  </a:ext>
                </a:extLst>
              </p:cNvPr>
              <p:cNvCxnSpPr/>
              <p:nvPr/>
            </p:nvCxnSpPr>
            <p:spPr bwMode="auto">
              <a:xfrm>
                <a:off x="8849134" y="3050060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Gerader Verbinder 120">
                <a:extLst>
                  <a:ext uri="{FF2B5EF4-FFF2-40B4-BE49-F238E27FC236}">
                    <a16:creationId xmlns:a16="http://schemas.microsoft.com/office/drawing/2014/main" id="{6AAF98FB-33A8-4F1D-8331-FBD92C84DC90}"/>
                  </a:ext>
                </a:extLst>
              </p:cNvPr>
              <p:cNvCxnSpPr/>
              <p:nvPr/>
            </p:nvCxnSpPr>
            <p:spPr bwMode="auto">
              <a:xfrm>
                <a:off x="9076729" y="3050060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31" name="Gruppieren 130">
                <a:extLst>
                  <a:ext uri="{FF2B5EF4-FFF2-40B4-BE49-F238E27FC236}">
                    <a16:creationId xmlns:a16="http://schemas.microsoft.com/office/drawing/2014/main" id="{F3CE8BEE-2785-4B7A-90FB-7D0CEE798C1B}"/>
                  </a:ext>
                </a:extLst>
              </p:cNvPr>
              <p:cNvGrpSpPr/>
              <p:nvPr/>
            </p:nvGrpSpPr>
            <p:grpSpPr>
              <a:xfrm>
                <a:off x="6308570" y="2690336"/>
                <a:ext cx="1435807" cy="738664"/>
                <a:chOff x="5859780" y="3124200"/>
                <a:chExt cx="1435807" cy="738664"/>
              </a:xfrm>
            </p:grpSpPr>
            <p:sp>
              <p:nvSpPr>
                <p:cNvPr id="133" name="Textfeld 132">
                  <a:extLst>
                    <a:ext uri="{FF2B5EF4-FFF2-40B4-BE49-F238E27FC236}">
                      <a16:creationId xmlns:a16="http://schemas.microsoft.com/office/drawing/2014/main" id="{2EB763A5-648B-4B75-9809-4157C0839206}"/>
                    </a:ext>
                  </a:extLst>
                </p:cNvPr>
                <p:cNvSpPr txBox="1"/>
                <p:nvPr/>
              </p:nvSpPr>
              <p:spPr>
                <a:xfrm>
                  <a:off x="5874255" y="3124200"/>
                  <a:ext cx="1218603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/>
                    <a:t>- BHKW (H</a:t>
                  </a:r>
                  <a:r>
                    <a:rPr lang="de-DE" sz="1400" baseline="-25000" dirty="0"/>
                    <a:t>2</a:t>
                  </a:r>
                  <a:r>
                    <a:rPr lang="de-DE" sz="1400" dirty="0"/>
                    <a:t>)</a:t>
                  </a:r>
                </a:p>
                <a:p>
                  <a:r>
                    <a:rPr lang="de-DE" sz="1400" dirty="0"/>
                    <a:t>- Bio-Masse</a:t>
                  </a:r>
                </a:p>
                <a:p>
                  <a:r>
                    <a:rPr lang="de-DE" sz="1400" dirty="0"/>
                    <a:t>- WPPE</a:t>
                  </a:r>
                </a:p>
              </p:txBody>
            </p:sp>
            <p:sp>
              <p:nvSpPr>
                <p:cNvPr id="134" name="Rechteck 133">
                  <a:extLst>
                    <a:ext uri="{FF2B5EF4-FFF2-40B4-BE49-F238E27FC236}">
                      <a16:creationId xmlns:a16="http://schemas.microsoft.com/office/drawing/2014/main" id="{95DE9692-5B82-4D9B-BBC3-23A44B7FFE77}"/>
                    </a:ext>
                  </a:extLst>
                </p:cNvPr>
                <p:cNvSpPr/>
                <p:nvPr/>
              </p:nvSpPr>
              <p:spPr bwMode="auto">
                <a:xfrm>
                  <a:off x="5859780" y="3124200"/>
                  <a:ext cx="1435807" cy="738664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219" name="Pfeil: nach rechts 218">
              <a:extLst>
                <a:ext uri="{FF2B5EF4-FFF2-40B4-BE49-F238E27FC236}">
                  <a16:creationId xmlns:a16="http://schemas.microsoft.com/office/drawing/2014/main" id="{3242EA5C-6A11-41E2-84F9-BE30CCC3AE67}"/>
                </a:ext>
              </a:extLst>
            </p:cNvPr>
            <p:cNvSpPr/>
            <p:nvPr/>
          </p:nvSpPr>
          <p:spPr bwMode="auto">
            <a:xfrm>
              <a:off x="4893637" y="5542650"/>
              <a:ext cx="545893" cy="314584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BF4A1EB-C95A-4936-B00C-BDC9D6B6FCE2}"/>
              </a:ext>
            </a:extLst>
          </p:cNvPr>
          <p:cNvGrpSpPr/>
          <p:nvPr/>
        </p:nvGrpSpPr>
        <p:grpSpPr>
          <a:xfrm>
            <a:off x="4893637" y="3729616"/>
            <a:ext cx="4588590" cy="1202124"/>
            <a:chOff x="4893637" y="3729616"/>
            <a:chExt cx="4588590" cy="1202124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224815B1-A8E0-4066-8A84-B38260D63601}"/>
                </a:ext>
              </a:extLst>
            </p:cNvPr>
            <p:cNvGrpSpPr/>
            <p:nvPr/>
          </p:nvGrpSpPr>
          <p:grpSpPr>
            <a:xfrm>
              <a:off x="7947216" y="3729616"/>
              <a:ext cx="1535011" cy="1202124"/>
              <a:chOff x="7947216" y="3729616"/>
              <a:chExt cx="1535011" cy="1202124"/>
            </a:xfrm>
          </p:grpSpPr>
          <p:grpSp>
            <p:nvGrpSpPr>
              <p:cNvPr id="205" name="Gruppieren 204">
                <a:extLst>
                  <a:ext uri="{FF2B5EF4-FFF2-40B4-BE49-F238E27FC236}">
                    <a16:creationId xmlns:a16="http://schemas.microsoft.com/office/drawing/2014/main" id="{973C47D6-81FC-4565-9998-8870ACA20C6C}"/>
                  </a:ext>
                </a:extLst>
              </p:cNvPr>
              <p:cNvGrpSpPr/>
              <p:nvPr/>
            </p:nvGrpSpPr>
            <p:grpSpPr>
              <a:xfrm>
                <a:off x="7947216" y="3729616"/>
                <a:ext cx="1535011" cy="1202124"/>
                <a:chOff x="2379234" y="2470777"/>
                <a:chExt cx="4832140" cy="3347910"/>
              </a:xfrm>
            </p:grpSpPr>
            <p:sp>
              <p:nvSpPr>
                <p:cNvPr id="209" name="Freihandform: Form 208">
                  <a:extLst>
                    <a:ext uri="{FF2B5EF4-FFF2-40B4-BE49-F238E27FC236}">
                      <a16:creationId xmlns:a16="http://schemas.microsoft.com/office/drawing/2014/main" id="{371DB03F-01A4-4242-95BB-03319644ADD8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0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0" name="Freihandform: Form 209">
                  <a:extLst>
                    <a:ext uri="{FF2B5EF4-FFF2-40B4-BE49-F238E27FC236}">
                      <a16:creationId xmlns:a16="http://schemas.microsoft.com/office/drawing/2014/main" id="{AB8D5AFC-83AF-45B4-B968-17755073D6E1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1" name="Freihandform: Form 210">
                  <a:extLst>
                    <a:ext uri="{FF2B5EF4-FFF2-40B4-BE49-F238E27FC236}">
                      <a16:creationId xmlns:a16="http://schemas.microsoft.com/office/drawing/2014/main" id="{DEA976AA-6840-45ED-9582-CE50BC6C142F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2" name="Freihandform: Form 211">
                  <a:extLst>
                    <a:ext uri="{FF2B5EF4-FFF2-40B4-BE49-F238E27FC236}">
                      <a16:creationId xmlns:a16="http://schemas.microsoft.com/office/drawing/2014/main" id="{C91A97B0-EA1E-42B4-A734-0275D83EA9FE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213" name="Gerader Verbinder 212">
                  <a:extLst>
                    <a:ext uri="{FF2B5EF4-FFF2-40B4-BE49-F238E27FC236}">
                      <a16:creationId xmlns:a16="http://schemas.microsoft.com/office/drawing/2014/main" id="{35F85CDA-CE95-4AEC-AD86-1F6C6D57062C}"/>
                    </a:ext>
                  </a:extLst>
                </p:cNvPr>
                <p:cNvCxnSpPr>
                  <a:cxnSpLocks/>
                  <a:stCxn id="209" idx="42"/>
                </p:cNvCxnSpPr>
                <p:nvPr/>
              </p:nvCxnSpPr>
              <p:spPr bwMode="auto">
                <a:xfrm flipH="1" flipV="1">
                  <a:off x="3934292" y="4248912"/>
                  <a:ext cx="4063" cy="150269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14" name="Rechteck 23562">
                  <a:extLst>
                    <a:ext uri="{FF2B5EF4-FFF2-40B4-BE49-F238E27FC236}">
                      <a16:creationId xmlns:a16="http://schemas.microsoft.com/office/drawing/2014/main" id="{E98B5C89-3203-4AA9-8E45-EF7C2939109E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5" name="Freihandform: Form 214">
                  <a:extLst>
                    <a:ext uri="{FF2B5EF4-FFF2-40B4-BE49-F238E27FC236}">
                      <a16:creationId xmlns:a16="http://schemas.microsoft.com/office/drawing/2014/main" id="{5A3D170A-09F3-43F3-8479-BDABE889FACD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207" name="Gerader Verbinder 206">
                <a:extLst>
                  <a:ext uri="{FF2B5EF4-FFF2-40B4-BE49-F238E27FC236}">
                    <a16:creationId xmlns:a16="http://schemas.microsoft.com/office/drawing/2014/main" id="{2ED34EF9-B62E-4C34-990C-608B245C1D03}"/>
                  </a:ext>
                </a:extLst>
              </p:cNvPr>
              <p:cNvCxnSpPr/>
              <p:nvPr/>
            </p:nvCxnSpPr>
            <p:spPr bwMode="auto">
              <a:xfrm>
                <a:off x="8937404" y="4644024"/>
                <a:ext cx="76590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16" name="Grafik 215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D201F873-58A3-4FAA-9A84-14B4EA13EE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007635" y="4498890"/>
                <a:ext cx="284521" cy="284521"/>
              </a:xfrm>
              <a:prstGeom prst="rect">
                <a:avLst/>
              </a:prstGeom>
            </p:spPr>
          </p:pic>
        </p:grpSp>
        <p:sp>
          <p:nvSpPr>
            <p:cNvPr id="218" name="Pfeil: nach rechts 217">
              <a:extLst>
                <a:ext uri="{FF2B5EF4-FFF2-40B4-BE49-F238E27FC236}">
                  <a16:creationId xmlns:a16="http://schemas.microsoft.com/office/drawing/2014/main" id="{BC69E584-DED0-49D8-818B-DFF01448F7AA}"/>
                </a:ext>
              </a:extLst>
            </p:cNvPr>
            <p:cNvSpPr/>
            <p:nvPr/>
          </p:nvSpPr>
          <p:spPr bwMode="auto">
            <a:xfrm>
              <a:off x="4893637" y="4330678"/>
              <a:ext cx="545893" cy="314584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A5D4F61F-55D4-4834-B31B-4255D122C6E8}"/>
              </a:ext>
            </a:extLst>
          </p:cNvPr>
          <p:cNvGrpSpPr/>
          <p:nvPr/>
        </p:nvGrpSpPr>
        <p:grpSpPr>
          <a:xfrm>
            <a:off x="8428139" y="4532268"/>
            <a:ext cx="504477" cy="239161"/>
            <a:chOff x="8428139" y="5117469"/>
            <a:chExt cx="504477" cy="239161"/>
          </a:xfrm>
        </p:grpSpPr>
        <p:sp>
          <p:nvSpPr>
            <p:cNvPr id="206" name="Rechteck: abgerundete Ecken 205">
              <a:extLst>
                <a:ext uri="{FF2B5EF4-FFF2-40B4-BE49-F238E27FC236}">
                  <a16:creationId xmlns:a16="http://schemas.microsoft.com/office/drawing/2014/main" id="{DB0FB6DC-9C5E-4021-8211-58A8D3EFD6FE}"/>
                </a:ext>
              </a:extLst>
            </p:cNvPr>
            <p:cNvSpPr/>
            <p:nvPr/>
          </p:nvSpPr>
          <p:spPr bwMode="auto">
            <a:xfrm>
              <a:off x="8473831" y="5117469"/>
              <a:ext cx="458785" cy="228034"/>
            </a:xfrm>
            <a:prstGeom prst="roundRect">
              <a:avLst/>
            </a:prstGeom>
            <a:solidFill>
              <a:srgbClr val="3399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4" name="Textfeld 203">
              <a:extLst>
                <a:ext uri="{FF2B5EF4-FFF2-40B4-BE49-F238E27FC236}">
                  <a16:creationId xmlns:a16="http://schemas.microsoft.com/office/drawing/2014/main" id="{E4E1116B-20DA-44B2-AB59-5C5EEC7C9F9D}"/>
                </a:ext>
              </a:extLst>
            </p:cNvPr>
            <p:cNvSpPr txBox="1"/>
            <p:nvPr/>
          </p:nvSpPr>
          <p:spPr>
            <a:xfrm>
              <a:off x="8428139" y="5125798"/>
              <a:ext cx="4732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/>
                <a:t>Pellet</a:t>
              </a:r>
            </a:p>
          </p:txBody>
        </p:sp>
      </p:grpSp>
      <p:sp>
        <p:nvSpPr>
          <p:cNvPr id="145" name="Textfeld 144">
            <a:extLst>
              <a:ext uri="{FF2B5EF4-FFF2-40B4-BE49-F238E27FC236}">
                <a16:creationId xmlns:a16="http://schemas.microsoft.com/office/drawing/2014/main" id="{CD576E4D-C0C6-41C5-8717-7C1F903D677E}"/>
              </a:ext>
            </a:extLst>
          </p:cNvPr>
          <p:cNvSpPr txBox="1"/>
          <p:nvPr/>
        </p:nvSpPr>
        <p:spPr>
          <a:xfrm>
            <a:off x="7497146" y="2654349"/>
            <a:ext cx="2332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- Wärmedämmung nachrüsten</a:t>
            </a:r>
            <a:br>
              <a:rPr lang="de-DE" sz="1200" dirty="0"/>
            </a:br>
            <a:r>
              <a:rPr lang="de-DE" sz="1200" dirty="0"/>
              <a:t>- Wärmeerzeuger austauschen</a:t>
            </a:r>
          </a:p>
          <a:p>
            <a:r>
              <a:rPr lang="de-DE" sz="1200" dirty="0"/>
              <a:t>- PV ergänzen</a:t>
            </a:r>
          </a:p>
          <a:p>
            <a:r>
              <a:rPr lang="de-DE" sz="1200" dirty="0"/>
              <a:t>- </a:t>
            </a:r>
            <a:r>
              <a:rPr lang="de-DE" sz="1200" dirty="0" err="1"/>
              <a:t>Contracting</a:t>
            </a:r>
            <a:endParaRPr lang="de-DE" sz="1200" dirty="0"/>
          </a:p>
        </p:txBody>
      </p:sp>
      <p:grpSp>
        <p:nvGrpSpPr>
          <p:cNvPr id="148" name="Gruppieren 147">
            <a:extLst>
              <a:ext uri="{FF2B5EF4-FFF2-40B4-BE49-F238E27FC236}">
                <a16:creationId xmlns:a16="http://schemas.microsoft.com/office/drawing/2014/main" id="{FA938B11-D742-4C71-82BD-88DC67B36CF7}"/>
              </a:ext>
            </a:extLst>
          </p:cNvPr>
          <p:cNvGrpSpPr/>
          <p:nvPr/>
        </p:nvGrpSpPr>
        <p:grpSpPr>
          <a:xfrm>
            <a:off x="4893637" y="1247888"/>
            <a:ext cx="4936164" cy="1156712"/>
            <a:chOff x="4893637" y="1247888"/>
            <a:chExt cx="4936164" cy="1156712"/>
          </a:xfrm>
        </p:grpSpPr>
        <p:grpSp>
          <p:nvGrpSpPr>
            <p:cNvPr id="142" name="Gruppieren 141">
              <a:extLst>
                <a:ext uri="{FF2B5EF4-FFF2-40B4-BE49-F238E27FC236}">
                  <a16:creationId xmlns:a16="http://schemas.microsoft.com/office/drawing/2014/main" id="{C5678408-B65A-4B22-88C2-ECC2CEE377E3}"/>
                </a:ext>
              </a:extLst>
            </p:cNvPr>
            <p:cNvGrpSpPr/>
            <p:nvPr/>
          </p:nvGrpSpPr>
          <p:grpSpPr>
            <a:xfrm>
              <a:off x="4893637" y="1247888"/>
              <a:ext cx="4291862" cy="846169"/>
              <a:chOff x="4893637" y="1247888"/>
              <a:chExt cx="4291862" cy="846169"/>
            </a:xfrm>
          </p:grpSpPr>
          <p:sp>
            <p:nvSpPr>
              <p:cNvPr id="132" name="Pfeil: nach rechts 131">
                <a:extLst>
                  <a:ext uri="{FF2B5EF4-FFF2-40B4-BE49-F238E27FC236}">
                    <a16:creationId xmlns:a16="http://schemas.microsoft.com/office/drawing/2014/main" id="{7BC58F35-342F-4DC2-9038-0F1F19B6E2BC}"/>
                  </a:ext>
                </a:extLst>
              </p:cNvPr>
              <p:cNvSpPr/>
              <p:nvPr/>
            </p:nvSpPr>
            <p:spPr bwMode="auto">
              <a:xfrm>
                <a:off x="4893637" y="1615274"/>
                <a:ext cx="545893" cy="314584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5" name="Gruppieren 84">
                <a:extLst>
                  <a:ext uri="{FF2B5EF4-FFF2-40B4-BE49-F238E27FC236}">
                    <a16:creationId xmlns:a16="http://schemas.microsoft.com/office/drawing/2014/main" id="{1857E8F1-B72B-4AD0-A37B-0984F193F5C8}"/>
                  </a:ext>
                </a:extLst>
              </p:cNvPr>
              <p:cNvGrpSpPr/>
              <p:nvPr/>
            </p:nvGrpSpPr>
            <p:grpSpPr>
              <a:xfrm>
                <a:off x="7760616" y="1247888"/>
                <a:ext cx="1424883" cy="846169"/>
                <a:chOff x="4361560" y="3019705"/>
                <a:chExt cx="2432532" cy="1444563"/>
              </a:xfrm>
            </p:grpSpPr>
            <p:grpSp>
              <p:nvGrpSpPr>
                <p:cNvPr id="86" name="Gruppieren 85">
                  <a:extLst>
                    <a:ext uri="{FF2B5EF4-FFF2-40B4-BE49-F238E27FC236}">
                      <a16:creationId xmlns:a16="http://schemas.microsoft.com/office/drawing/2014/main" id="{B50375FB-65D8-4A94-91B2-6084D7DC0067}"/>
                    </a:ext>
                  </a:extLst>
                </p:cNvPr>
                <p:cNvGrpSpPr/>
                <p:nvPr/>
              </p:nvGrpSpPr>
              <p:grpSpPr>
                <a:xfrm>
                  <a:off x="5337406" y="3607410"/>
                  <a:ext cx="1456686" cy="622778"/>
                  <a:chOff x="5337405" y="3691150"/>
                  <a:chExt cx="3364143" cy="1438275"/>
                </a:xfrm>
              </p:grpSpPr>
              <p:pic>
                <p:nvPicPr>
                  <p:cNvPr id="103" name="Grafik 102">
                    <a:extLst>
                      <a:ext uri="{FF2B5EF4-FFF2-40B4-BE49-F238E27FC236}">
                        <a16:creationId xmlns:a16="http://schemas.microsoft.com/office/drawing/2014/main" id="{1FFA9F19-20C9-4B4F-A7BD-1A2E8873B21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37405" y="3691150"/>
                    <a:ext cx="771525" cy="1438275"/>
                  </a:xfrm>
                  <a:prstGeom prst="rect">
                    <a:avLst/>
                  </a:prstGeom>
                </p:spPr>
              </p:pic>
              <p:pic>
                <p:nvPicPr>
                  <p:cNvPr id="104" name="Grafik 103">
                    <a:extLst>
                      <a:ext uri="{FF2B5EF4-FFF2-40B4-BE49-F238E27FC236}">
                        <a16:creationId xmlns:a16="http://schemas.microsoft.com/office/drawing/2014/main" id="{D950C8AD-B800-4DB5-A8C9-ECB4607418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34056" y="3691187"/>
                    <a:ext cx="2267492" cy="143823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7" name="Gruppieren 86">
                  <a:extLst>
                    <a:ext uri="{FF2B5EF4-FFF2-40B4-BE49-F238E27FC236}">
                      <a16:creationId xmlns:a16="http://schemas.microsoft.com/office/drawing/2014/main" id="{CE5CAFBC-939A-4375-9CB3-AF66047ECED1}"/>
                    </a:ext>
                  </a:extLst>
                </p:cNvPr>
                <p:cNvGrpSpPr/>
                <p:nvPr/>
              </p:nvGrpSpPr>
              <p:grpSpPr>
                <a:xfrm>
                  <a:off x="5243769" y="3019705"/>
                  <a:ext cx="1550322" cy="342012"/>
                  <a:chOff x="5243768" y="2503476"/>
                  <a:chExt cx="3890361" cy="858241"/>
                </a:xfrm>
              </p:grpSpPr>
              <p:pic>
                <p:nvPicPr>
                  <p:cNvPr id="99" name="Grafik 98">
                    <a:extLst>
                      <a:ext uri="{FF2B5EF4-FFF2-40B4-BE49-F238E27FC236}">
                        <a16:creationId xmlns:a16="http://schemas.microsoft.com/office/drawing/2014/main" id="{FACAE6A4-632D-4B6E-A430-8903ABF6BE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437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100" name="Grafik 99">
                    <a:extLst>
                      <a:ext uri="{FF2B5EF4-FFF2-40B4-BE49-F238E27FC236}">
                        <a16:creationId xmlns:a16="http://schemas.microsoft.com/office/drawing/2014/main" id="{0A684CBA-61CA-4B44-B318-4267F43013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521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101" name="Grafik 100">
                    <a:extLst>
                      <a:ext uri="{FF2B5EF4-FFF2-40B4-BE49-F238E27FC236}">
                        <a16:creationId xmlns:a16="http://schemas.microsoft.com/office/drawing/2014/main" id="{994FB61A-FAF5-453B-9154-E949605F6D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605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102" name="Grafik 101">
                    <a:extLst>
                      <a:ext uri="{FF2B5EF4-FFF2-40B4-BE49-F238E27FC236}">
                        <a16:creationId xmlns:a16="http://schemas.microsoft.com/office/drawing/2014/main" id="{023FD366-14B0-443C-A8A3-E0ECDF51C1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68967" y="2503476"/>
                    <a:ext cx="865162" cy="858241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88" name="Gerader Verbinder 87">
                  <a:extLst>
                    <a:ext uri="{FF2B5EF4-FFF2-40B4-BE49-F238E27FC236}">
                      <a16:creationId xmlns:a16="http://schemas.microsoft.com/office/drawing/2014/main" id="{3A2417C2-7BF4-445C-885A-260122248031}"/>
                    </a:ext>
                  </a:extLst>
                </p:cNvPr>
                <p:cNvCxnSpPr/>
                <p:nvPr/>
              </p:nvCxnSpPr>
              <p:spPr bwMode="auto">
                <a:xfrm>
                  <a:off x="4866968" y="3490874"/>
                  <a:ext cx="1828800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9" name="Gerader Verbinder 88">
                  <a:extLst>
                    <a:ext uri="{FF2B5EF4-FFF2-40B4-BE49-F238E27FC236}">
                      <a16:creationId xmlns:a16="http://schemas.microsoft.com/office/drawing/2014/main" id="{1174F35E-A043-4375-B1D5-DC7D329B02A8}"/>
                    </a:ext>
                  </a:extLst>
                </p:cNvPr>
                <p:cNvCxnSpPr/>
                <p:nvPr/>
              </p:nvCxnSpPr>
              <p:spPr bwMode="auto">
                <a:xfrm>
                  <a:off x="4866968" y="4464268"/>
                  <a:ext cx="1828800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0" name="Gerader Verbinder 89">
                  <a:extLst>
                    <a:ext uri="{FF2B5EF4-FFF2-40B4-BE49-F238E27FC236}">
                      <a16:creationId xmlns:a16="http://schemas.microsoft.com/office/drawing/2014/main" id="{94257635-7DC9-4D13-A896-6DD68D38593A}"/>
                    </a:ext>
                  </a:extLst>
                </p:cNvPr>
                <p:cNvCxnSpPr/>
                <p:nvPr/>
              </p:nvCxnSpPr>
              <p:spPr bwMode="auto">
                <a:xfrm>
                  <a:off x="4361560" y="3968382"/>
                  <a:ext cx="505408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1" name="Gerader Verbinder 90">
                  <a:extLst>
                    <a:ext uri="{FF2B5EF4-FFF2-40B4-BE49-F238E27FC236}">
                      <a16:creationId xmlns:a16="http://schemas.microsoft.com/office/drawing/2014/main" id="{6E4A9FFD-4C95-4637-B2BE-42569CA4CCDA}"/>
                    </a:ext>
                  </a:extLst>
                </p:cNvPr>
                <p:cNvCxnSpPr/>
                <p:nvPr/>
              </p:nvCxnSpPr>
              <p:spPr bwMode="auto">
                <a:xfrm>
                  <a:off x="4869513" y="3490874"/>
                  <a:ext cx="0" cy="97339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2" name="Gerader Verbinder 91">
                  <a:extLst>
                    <a:ext uri="{FF2B5EF4-FFF2-40B4-BE49-F238E27FC236}">
                      <a16:creationId xmlns:a16="http://schemas.microsoft.com/office/drawing/2014/main" id="{1B57E5F3-5843-4E36-B990-A2FB68D37D0A}"/>
                    </a:ext>
                  </a:extLst>
                </p:cNvPr>
                <p:cNvCxnSpPr/>
                <p:nvPr/>
              </p:nvCxnSpPr>
              <p:spPr bwMode="auto">
                <a:xfrm>
                  <a:off x="5397833" y="3278124"/>
                  <a:ext cx="0" cy="21275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3" name="Gerader Verbinder 92">
                  <a:extLst>
                    <a:ext uri="{FF2B5EF4-FFF2-40B4-BE49-F238E27FC236}">
                      <a16:creationId xmlns:a16="http://schemas.microsoft.com/office/drawing/2014/main" id="{41D56E07-C0EF-45DC-BC5D-36E046EDF39D}"/>
                    </a:ext>
                  </a:extLst>
                </p:cNvPr>
                <p:cNvCxnSpPr/>
                <p:nvPr/>
              </p:nvCxnSpPr>
              <p:spPr bwMode="auto">
                <a:xfrm>
                  <a:off x="5812593" y="3278124"/>
                  <a:ext cx="0" cy="21275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4" name="Gerader Verbinder 93">
                  <a:extLst>
                    <a:ext uri="{FF2B5EF4-FFF2-40B4-BE49-F238E27FC236}">
                      <a16:creationId xmlns:a16="http://schemas.microsoft.com/office/drawing/2014/main" id="{CF545869-EA39-4FBC-9B33-1E34836FCD12}"/>
                    </a:ext>
                  </a:extLst>
                </p:cNvPr>
                <p:cNvCxnSpPr/>
                <p:nvPr/>
              </p:nvCxnSpPr>
              <p:spPr bwMode="auto">
                <a:xfrm>
                  <a:off x="6219856" y="3278124"/>
                  <a:ext cx="0" cy="21275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5" name="Gerader Verbinder 94">
                  <a:extLst>
                    <a:ext uri="{FF2B5EF4-FFF2-40B4-BE49-F238E27FC236}">
                      <a16:creationId xmlns:a16="http://schemas.microsoft.com/office/drawing/2014/main" id="{DA6E2A07-A446-4A13-B121-64DCD83E933E}"/>
                    </a:ext>
                  </a:extLst>
                </p:cNvPr>
                <p:cNvCxnSpPr/>
                <p:nvPr/>
              </p:nvCxnSpPr>
              <p:spPr bwMode="auto">
                <a:xfrm>
                  <a:off x="6608402" y="3278124"/>
                  <a:ext cx="0" cy="21275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6" name="Gerader Verbinder 95">
                  <a:extLst>
                    <a:ext uri="{FF2B5EF4-FFF2-40B4-BE49-F238E27FC236}">
                      <a16:creationId xmlns:a16="http://schemas.microsoft.com/office/drawing/2014/main" id="{ECEE7F3D-1720-4855-8565-27D8E9D143E6}"/>
                    </a:ext>
                  </a:extLst>
                </p:cNvPr>
                <p:cNvCxnSpPr/>
                <p:nvPr/>
              </p:nvCxnSpPr>
              <p:spPr bwMode="auto">
                <a:xfrm>
                  <a:off x="5500435" y="4230188"/>
                  <a:ext cx="0" cy="23408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7" name="Gerader Verbinder 96">
                  <a:extLst>
                    <a:ext uri="{FF2B5EF4-FFF2-40B4-BE49-F238E27FC236}">
                      <a16:creationId xmlns:a16="http://schemas.microsoft.com/office/drawing/2014/main" id="{4094B065-681A-46BE-9E3B-18ECAF2D5000}"/>
                    </a:ext>
                  </a:extLst>
                </p:cNvPr>
                <p:cNvCxnSpPr/>
                <p:nvPr/>
              </p:nvCxnSpPr>
              <p:spPr bwMode="auto">
                <a:xfrm>
                  <a:off x="6163375" y="4230188"/>
                  <a:ext cx="0" cy="23408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8" name="Gerader Verbinder 97">
                  <a:extLst>
                    <a:ext uri="{FF2B5EF4-FFF2-40B4-BE49-F238E27FC236}">
                      <a16:creationId xmlns:a16="http://schemas.microsoft.com/office/drawing/2014/main" id="{E7BC39F6-BAFD-4DB8-B559-DCC8CAB8F8D8}"/>
                    </a:ext>
                  </a:extLst>
                </p:cNvPr>
                <p:cNvCxnSpPr/>
                <p:nvPr/>
              </p:nvCxnSpPr>
              <p:spPr bwMode="auto">
                <a:xfrm>
                  <a:off x="6694563" y="4230188"/>
                  <a:ext cx="0" cy="23408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242" name="Textfeld 241">
              <a:extLst>
                <a:ext uri="{FF2B5EF4-FFF2-40B4-BE49-F238E27FC236}">
                  <a16:creationId xmlns:a16="http://schemas.microsoft.com/office/drawing/2014/main" id="{9630D0F3-C15C-449D-AB23-3412FD8D5D64}"/>
                </a:ext>
              </a:extLst>
            </p:cNvPr>
            <p:cNvSpPr txBox="1"/>
            <p:nvPr/>
          </p:nvSpPr>
          <p:spPr>
            <a:xfrm>
              <a:off x="7719929" y="2127601"/>
              <a:ext cx="21098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/>
                <a:t>Fernwärmenetz beibehalten</a:t>
              </a:r>
            </a:p>
          </p:txBody>
        </p:sp>
      </p:grp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FBBFCEDB-0275-4F1A-9F6C-81483196BE75}"/>
              </a:ext>
            </a:extLst>
          </p:cNvPr>
          <p:cNvSpPr/>
          <p:nvPr/>
        </p:nvSpPr>
        <p:spPr bwMode="auto">
          <a:xfrm>
            <a:off x="6103144" y="2616994"/>
            <a:ext cx="381000" cy="1066800"/>
          </a:xfrm>
          <a:custGeom>
            <a:avLst/>
            <a:gdLst>
              <a:gd name="connsiteX0" fmla="*/ 0 w 381000"/>
              <a:gd name="connsiteY0" fmla="*/ 369094 h 1066800"/>
              <a:gd name="connsiteX1" fmla="*/ 150019 w 381000"/>
              <a:gd name="connsiteY1" fmla="*/ 0 h 1066800"/>
              <a:gd name="connsiteX2" fmla="*/ 381000 w 381000"/>
              <a:gd name="connsiteY2" fmla="*/ 550069 h 1066800"/>
              <a:gd name="connsiteX3" fmla="*/ 381000 w 381000"/>
              <a:gd name="connsiteY3" fmla="*/ 1066800 h 1066800"/>
              <a:gd name="connsiteX4" fmla="*/ 16669 w 381000"/>
              <a:gd name="connsiteY4" fmla="*/ 833437 h 1066800"/>
              <a:gd name="connsiteX5" fmla="*/ 0 w 381000"/>
              <a:gd name="connsiteY5" fmla="*/ 369094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000" h="1066800">
                <a:moveTo>
                  <a:pt x="0" y="369094"/>
                </a:moveTo>
                <a:lnTo>
                  <a:pt x="150019" y="0"/>
                </a:lnTo>
                <a:lnTo>
                  <a:pt x="381000" y="550069"/>
                </a:lnTo>
                <a:lnTo>
                  <a:pt x="381000" y="1066800"/>
                </a:lnTo>
                <a:lnTo>
                  <a:pt x="16669" y="833437"/>
                </a:lnTo>
                <a:lnTo>
                  <a:pt x="0" y="369094"/>
                </a:lnTo>
                <a:close/>
              </a:path>
            </a:pathLst>
          </a:cu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6" name="Freihandform: Form 145">
            <a:extLst>
              <a:ext uri="{FF2B5EF4-FFF2-40B4-BE49-F238E27FC236}">
                <a16:creationId xmlns:a16="http://schemas.microsoft.com/office/drawing/2014/main" id="{A794E57C-214E-4B6C-B2A0-70128CD29D58}"/>
              </a:ext>
            </a:extLst>
          </p:cNvPr>
          <p:cNvSpPr/>
          <p:nvPr/>
        </p:nvSpPr>
        <p:spPr bwMode="auto">
          <a:xfrm>
            <a:off x="8053673" y="3846885"/>
            <a:ext cx="381000" cy="1066800"/>
          </a:xfrm>
          <a:custGeom>
            <a:avLst/>
            <a:gdLst>
              <a:gd name="connsiteX0" fmla="*/ 0 w 381000"/>
              <a:gd name="connsiteY0" fmla="*/ 369094 h 1066800"/>
              <a:gd name="connsiteX1" fmla="*/ 150019 w 381000"/>
              <a:gd name="connsiteY1" fmla="*/ 0 h 1066800"/>
              <a:gd name="connsiteX2" fmla="*/ 381000 w 381000"/>
              <a:gd name="connsiteY2" fmla="*/ 550069 h 1066800"/>
              <a:gd name="connsiteX3" fmla="*/ 381000 w 381000"/>
              <a:gd name="connsiteY3" fmla="*/ 1066800 h 1066800"/>
              <a:gd name="connsiteX4" fmla="*/ 16669 w 381000"/>
              <a:gd name="connsiteY4" fmla="*/ 833437 h 1066800"/>
              <a:gd name="connsiteX5" fmla="*/ 0 w 381000"/>
              <a:gd name="connsiteY5" fmla="*/ 369094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000" h="1066800">
                <a:moveTo>
                  <a:pt x="0" y="369094"/>
                </a:moveTo>
                <a:lnTo>
                  <a:pt x="150019" y="0"/>
                </a:lnTo>
                <a:lnTo>
                  <a:pt x="381000" y="550069"/>
                </a:lnTo>
                <a:lnTo>
                  <a:pt x="381000" y="1066800"/>
                </a:lnTo>
                <a:lnTo>
                  <a:pt x="16669" y="833437"/>
                </a:lnTo>
                <a:lnTo>
                  <a:pt x="0" y="369094"/>
                </a:lnTo>
                <a:close/>
              </a:path>
            </a:pathLst>
          </a:cu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A0C9310-C5B2-4E55-A98B-167D8054B87A}"/>
              </a:ext>
            </a:extLst>
          </p:cNvPr>
          <p:cNvGrpSpPr/>
          <p:nvPr/>
        </p:nvGrpSpPr>
        <p:grpSpPr>
          <a:xfrm>
            <a:off x="4893637" y="2514055"/>
            <a:ext cx="2632420" cy="1202124"/>
            <a:chOff x="4893637" y="2514055"/>
            <a:chExt cx="2632420" cy="1202124"/>
          </a:xfrm>
        </p:grpSpPr>
        <p:sp>
          <p:nvSpPr>
            <p:cNvPr id="217" name="Pfeil: nach rechts 216">
              <a:extLst>
                <a:ext uri="{FF2B5EF4-FFF2-40B4-BE49-F238E27FC236}">
                  <a16:creationId xmlns:a16="http://schemas.microsoft.com/office/drawing/2014/main" id="{18118249-9218-4477-98AB-3F3E3F4FCC65}"/>
                </a:ext>
              </a:extLst>
            </p:cNvPr>
            <p:cNvSpPr/>
            <p:nvPr/>
          </p:nvSpPr>
          <p:spPr bwMode="auto">
            <a:xfrm>
              <a:off x="4893637" y="3035230"/>
              <a:ext cx="545893" cy="314584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512A29C4-F14A-4731-BA68-D4E348FCADED}"/>
                </a:ext>
              </a:extLst>
            </p:cNvPr>
            <p:cNvGrpSpPr/>
            <p:nvPr/>
          </p:nvGrpSpPr>
          <p:grpSpPr>
            <a:xfrm>
              <a:off x="5991046" y="2514055"/>
              <a:ext cx="1535011" cy="1202124"/>
              <a:chOff x="5991046" y="2514055"/>
              <a:chExt cx="1535011" cy="1202124"/>
            </a:xfrm>
          </p:grpSpPr>
          <p:grpSp>
            <p:nvGrpSpPr>
              <p:cNvPr id="153" name="Gruppieren 152">
                <a:extLst>
                  <a:ext uri="{FF2B5EF4-FFF2-40B4-BE49-F238E27FC236}">
                    <a16:creationId xmlns:a16="http://schemas.microsoft.com/office/drawing/2014/main" id="{52E83847-B6EA-4AE8-8681-0D903B34D0D3}"/>
                  </a:ext>
                </a:extLst>
              </p:cNvPr>
              <p:cNvGrpSpPr/>
              <p:nvPr/>
            </p:nvGrpSpPr>
            <p:grpSpPr>
              <a:xfrm>
                <a:off x="5991046" y="2514055"/>
                <a:ext cx="1535011" cy="1202124"/>
                <a:chOff x="2379234" y="2470777"/>
                <a:chExt cx="4832140" cy="3347910"/>
              </a:xfrm>
            </p:grpSpPr>
            <p:sp>
              <p:nvSpPr>
                <p:cNvPr id="163" name="Freihandform: Form 162">
                  <a:extLst>
                    <a:ext uri="{FF2B5EF4-FFF2-40B4-BE49-F238E27FC236}">
                      <a16:creationId xmlns:a16="http://schemas.microsoft.com/office/drawing/2014/main" id="{E1AED1DF-5D84-4714-AB11-AA19030C9DDA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0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64" name="Freihandform: Form 163">
                  <a:extLst>
                    <a:ext uri="{FF2B5EF4-FFF2-40B4-BE49-F238E27FC236}">
                      <a16:creationId xmlns:a16="http://schemas.microsoft.com/office/drawing/2014/main" id="{35A8A637-16FB-45DE-BD06-C0509A725666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65" name="Freihandform: Form 164">
                  <a:extLst>
                    <a:ext uri="{FF2B5EF4-FFF2-40B4-BE49-F238E27FC236}">
                      <a16:creationId xmlns:a16="http://schemas.microsoft.com/office/drawing/2014/main" id="{EF17C075-82A6-4D8E-9E76-00ECC7B4E295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66" name="Freihandform: Form 165">
                  <a:extLst>
                    <a:ext uri="{FF2B5EF4-FFF2-40B4-BE49-F238E27FC236}">
                      <a16:creationId xmlns:a16="http://schemas.microsoft.com/office/drawing/2014/main" id="{38D627A6-D10B-49EC-91E3-F73CD0BB89BB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167" name="Gerader Verbinder 166">
                  <a:extLst>
                    <a:ext uri="{FF2B5EF4-FFF2-40B4-BE49-F238E27FC236}">
                      <a16:creationId xmlns:a16="http://schemas.microsoft.com/office/drawing/2014/main" id="{F178609D-0F17-428D-8406-00F7447AAD64}"/>
                    </a:ext>
                  </a:extLst>
                </p:cNvPr>
                <p:cNvCxnSpPr>
                  <a:cxnSpLocks/>
                  <a:stCxn id="163" idx="42"/>
                </p:cNvCxnSpPr>
                <p:nvPr/>
              </p:nvCxnSpPr>
              <p:spPr bwMode="auto">
                <a:xfrm flipH="1" flipV="1">
                  <a:off x="3934292" y="4248912"/>
                  <a:ext cx="4063" cy="150269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68" name="Rechteck 23562">
                  <a:extLst>
                    <a:ext uri="{FF2B5EF4-FFF2-40B4-BE49-F238E27FC236}">
                      <a16:creationId xmlns:a16="http://schemas.microsoft.com/office/drawing/2014/main" id="{A36039B3-1368-40A2-9B72-D80C657CAE62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69" name="Freihandform: Form 168">
                  <a:extLst>
                    <a:ext uri="{FF2B5EF4-FFF2-40B4-BE49-F238E27FC236}">
                      <a16:creationId xmlns:a16="http://schemas.microsoft.com/office/drawing/2014/main" id="{AF284650-2905-4749-B7B3-D4D98592AC0A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159" name="Grafik 158">
                <a:extLst>
                  <a:ext uri="{FF2B5EF4-FFF2-40B4-BE49-F238E27FC236}">
                    <a16:creationId xmlns:a16="http://schemas.microsoft.com/office/drawing/2014/main" id="{A7A86321-4E34-4132-BEBA-DD88B4260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981233" y="3225345"/>
                <a:ext cx="401685" cy="401685"/>
              </a:xfrm>
              <a:prstGeom prst="rect">
                <a:avLst/>
              </a:prstGeom>
            </p:spPr>
          </p:pic>
          <p:cxnSp>
            <p:nvCxnSpPr>
              <p:cNvPr id="158" name="Gerader Verbinder 157">
                <a:extLst>
                  <a:ext uri="{FF2B5EF4-FFF2-40B4-BE49-F238E27FC236}">
                    <a16:creationId xmlns:a16="http://schemas.microsoft.com/office/drawing/2014/main" id="{C242A10D-05FA-4B31-BDCB-952B44DBB6C6}"/>
                  </a:ext>
                </a:extLst>
              </p:cNvPr>
              <p:cNvCxnSpPr/>
              <p:nvPr/>
            </p:nvCxnSpPr>
            <p:spPr bwMode="auto">
              <a:xfrm>
                <a:off x="6981234" y="3428463"/>
                <a:ext cx="76590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00E40097-B178-4E04-9E78-F8769BF7144B}"/>
              </a:ext>
            </a:extLst>
          </p:cNvPr>
          <p:cNvGrpSpPr/>
          <p:nvPr/>
        </p:nvGrpSpPr>
        <p:grpSpPr>
          <a:xfrm>
            <a:off x="6471969" y="3318885"/>
            <a:ext cx="524503" cy="876380"/>
            <a:chOff x="6754779" y="3824470"/>
            <a:chExt cx="524503" cy="876380"/>
          </a:xfrm>
        </p:grpSpPr>
        <p:sp>
          <p:nvSpPr>
            <p:cNvPr id="161" name="Rechteck: abgerundete Ecken 160">
              <a:extLst>
                <a:ext uri="{FF2B5EF4-FFF2-40B4-BE49-F238E27FC236}">
                  <a16:creationId xmlns:a16="http://schemas.microsoft.com/office/drawing/2014/main" id="{97818FC8-36D9-402B-B7FA-C9AA553BD4DA}"/>
                </a:ext>
              </a:extLst>
            </p:cNvPr>
            <p:cNvSpPr/>
            <p:nvPr/>
          </p:nvSpPr>
          <p:spPr bwMode="auto">
            <a:xfrm>
              <a:off x="6800471" y="3824470"/>
              <a:ext cx="458785" cy="228034"/>
            </a:xfrm>
            <a:prstGeom prst="roundRect">
              <a:avLst/>
            </a:prstGeom>
            <a:solidFill>
              <a:srgbClr val="3399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22" name="Gruppieren 121">
              <a:extLst>
                <a:ext uri="{FF2B5EF4-FFF2-40B4-BE49-F238E27FC236}">
                  <a16:creationId xmlns:a16="http://schemas.microsoft.com/office/drawing/2014/main" id="{106F5C7B-E8AF-429C-B4B2-A07064A444CF}"/>
                </a:ext>
              </a:extLst>
            </p:cNvPr>
            <p:cNvGrpSpPr/>
            <p:nvPr/>
          </p:nvGrpSpPr>
          <p:grpSpPr>
            <a:xfrm>
              <a:off x="6754779" y="3824736"/>
              <a:ext cx="524503" cy="876114"/>
              <a:chOff x="6754779" y="3319151"/>
              <a:chExt cx="524503" cy="876114"/>
            </a:xfrm>
          </p:grpSpPr>
          <p:sp>
            <p:nvSpPr>
              <p:cNvPr id="107" name="Textfeld 106">
                <a:extLst>
                  <a:ext uri="{FF2B5EF4-FFF2-40B4-BE49-F238E27FC236}">
                    <a16:creationId xmlns:a16="http://schemas.microsoft.com/office/drawing/2014/main" id="{D5E30786-FD9A-42FE-AF0D-ACDECE119606}"/>
                  </a:ext>
                </a:extLst>
              </p:cNvPr>
              <p:cNvSpPr txBox="1"/>
              <p:nvPr/>
            </p:nvSpPr>
            <p:spPr>
              <a:xfrm>
                <a:off x="6754779" y="3319151"/>
                <a:ext cx="52450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900" dirty="0"/>
                  <a:t>WPPE</a:t>
                </a:r>
              </a:p>
            </p:txBody>
          </p:sp>
          <p:sp>
            <p:nvSpPr>
              <p:cNvPr id="110" name="Rechteck: abgerundete Ecken 109">
                <a:extLst>
                  <a:ext uri="{FF2B5EF4-FFF2-40B4-BE49-F238E27FC236}">
                    <a16:creationId xmlns:a16="http://schemas.microsoft.com/office/drawing/2014/main" id="{25AB0149-24DF-49E1-BA4E-6C3694770623}"/>
                  </a:ext>
                </a:extLst>
              </p:cNvPr>
              <p:cNvSpPr/>
              <p:nvPr/>
            </p:nvSpPr>
            <p:spPr bwMode="auto">
              <a:xfrm>
                <a:off x="6996383" y="3741578"/>
                <a:ext cx="45719" cy="453687"/>
              </a:xfrm>
              <a:prstGeom prst="roundRect">
                <a:avLst>
                  <a:gd name="adj" fmla="val 50000"/>
                </a:avLst>
              </a:prstGeom>
              <a:solidFill>
                <a:srgbClr val="FF7C8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12" name="Gerader Verbinder 111">
                <a:extLst>
                  <a:ext uri="{FF2B5EF4-FFF2-40B4-BE49-F238E27FC236}">
                    <a16:creationId xmlns:a16="http://schemas.microsoft.com/office/drawing/2014/main" id="{EEF13DD1-211C-4FA0-9BA3-8DAE1F7A187C}"/>
                  </a:ext>
                </a:extLst>
              </p:cNvPr>
              <p:cNvCxnSpPr/>
              <p:nvPr/>
            </p:nvCxnSpPr>
            <p:spPr bwMode="auto">
              <a:xfrm>
                <a:off x="7016135" y="3543774"/>
                <a:ext cx="1" cy="19838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7C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E527A34-0949-455E-A250-FAEDEB9EF235}"/>
              </a:ext>
            </a:extLst>
          </p:cNvPr>
          <p:cNvGrpSpPr/>
          <p:nvPr/>
        </p:nvGrpSpPr>
        <p:grpSpPr>
          <a:xfrm>
            <a:off x="6408745" y="2599455"/>
            <a:ext cx="897300" cy="528571"/>
            <a:chOff x="6408745" y="2599455"/>
            <a:chExt cx="897300" cy="528571"/>
          </a:xfrm>
        </p:grpSpPr>
        <p:sp>
          <p:nvSpPr>
            <p:cNvPr id="190" name="Freihandform: Form 189">
              <a:extLst>
                <a:ext uri="{FF2B5EF4-FFF2-40B4-BE49-F238E27FC236}">
                  <a16:creationId xmlns:a16="http://schemas.microsoft.com/office/drawing/2014/main" id="{F41AEDF7-D4F0-4100-8A97-57062BB1726E}"/>
                </a:ext>
              </a:extLst>
            </p:cNvPr>
            <p:cNvSpPr/>
            <p:nvPr/>
          </p:nvSpPr>
          <p:spPr bwMode="auto">
            <a:xfrm>
              <a:off x="6408745" y="2599455"/>
              <a:ext cx="350547" cy="225980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1" name="Freihandform: Form 190">
              <a:extLst>
                <a:ext uri="{FF2B5EF4-FFF2-40B4-BE49-F238E27FC236}">
                  <a16:creationId xmlns:a16="http://schemas.microsoft.com/office/drawing/2014/main" id="{1626038A-D51D-455C-B750-830BDF5BD7E5}"/>
                </a:ext>
              </a:extLst>
            </p:cNvPr>
            <p:cNvSpPr/>
            <p:nvPr/>
          </p:nvSpPr>
          <p:spPr bwMode="auto">
            <a:xfrm>
              <a:off x="6807879" y="2599455"/>
              <a:ext cx="350547" cy="225980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2" name="Freihandform: Form 191">
              <a:extLst>
                <a:ext uri="{FF2B5EF4-FFF2-40B4-BE49-F238E27FC236}">
                  <a16:creationId xmlns:a16="http://schemas.microsoft.com/office/drawing/2014/main" id="{37ECED09-28A9-4669-B5B0-9BFD6E59BF36}"/>
                </a:ext>
              </a:extLst>
            </p:cNvPr>
            <p:cNvSpPr/>
            <p:nvPr/>
          </p:nvSpPr>
          <p:spPr bwMode="auto">
            <a:xfrm>
              <a:off x="6556365" y="2902046"/>
              <a:ext cx="350547" cy="225980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3" name="Freihandform: Form 192">
              <a:extLst>
                <a:ext uri="{FF2B5EF4-FFF2-40B4-BE49-F238E27FC236}">
                  <a16:creationId xmlns:a16="http://schemas.microsoft.com/office/drawing/2014/main" id="{18501F9D-F17F-42F4-91B1-63A10778AA19}"/>
                </a:ext>
              </a:extLst>
            </p:cNvPr>
            <p:cNvSpPr/>
            <p:nvPr/>
          </p:nvSpPr>
          <p:spPr bwMode="auto">
            <a:xfrm>
              <a:off x="6955498" y="2902046"/>
              <a:ext cx="350547" cy="225980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C053C12-FF0F-4738-BC34-C05D78F30944}"/>
              </a:ext>
            </a:extLst>
          </p:cNvPr>
          <p:cNvGrpSpPr/>
          <p:nvPr/>
        </p:nvGrpSpPr>
        <p:grpSpPr>
          <a:xfrm>
            <a:off x="8364915" y="3815016"/>
            <a:ext cx="897300" cy="528571"/>
            <a:chOff x="8364915" y="3815016"/>
            <a:chExt cx="897300" cy="528571"/>
          </a:xfrm>
        </p:grpSpPr>
        <p:sp>
          <p:nvSpPr>
            <p:cNvPr id="200" name="Freihandform: Form 199">
              <a:extLst>
                <a:ext uri="{FF2B5EF4-FFF2-40B4-BE49-F238E27FC236}">
                  <a16:creationId xmlns:a16="http://schemas.microsoft.com/office/drawing/2014/main" id="{1D1B64EB-364D-439B-9311-57B4951A468B}"/>
                </a:ext>
              </a:extLst>
            </p:cNvPr>
            <p:cNvSpPr/>
            <p:nvPr/>
          </p:nvSpPr>
          <p:spPr bwMode="auto">
            <a:xfrm>
              <a:off x="8364915" y="3815016"/>
              <a:ext cx="350547" cy="225980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1" name="Freihandform: Form 200">
              <a:extLst>
                <a:ext uri="{FF2B5EF4-FFF2-40B4-BE49-F238E27FC236}">
                  <a16:creationId xmlns:a16="http://schemas.microsoft.com/office/drawing/2014/main" id="{CFA78F01-6EA1-4CC8-AD53-A427051998EB}"/>
                </a:ext>
              </a:extLst>
            </p:cNvPr>
            <p:cNvSpPr/>
            <p:nvPr/>
          </p:nvSpPr>
          <p:spPr bwMode="auto">
            <a:xfrm>
              <a:off x="8764049" y="3815016"/>
              <a:ext cx="350547" cy="225980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2" name="Freihandform: Form 201">
              <a:extLst>
                <a:ext uri="{FF2B5EF4-FFF2-40B4-BE49-F238E27FC236}">
                  <a16:creationId xmlns:a16="http://schemas.microsoft.com/office/drawing/2014/main" id="{915FAA7D-4A6C-4848-9489-D2CBFCBF7C05}"/>
                </a:ext>
              </a:extLst>
            </p:cNvPr>
            <p:cNvSpPr/>
            <p:nvPr/>
          </p:nvSpPr>
          <p:spPr bwMode="auto">
            <a:xfrm>
              <a:off x="8512535" y="4117607"/>
              <a:ext cx="350547" cy="225980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3" name="Freihandform: Form 202">
              <a:extLst>
                <a:ext uri="{FF2B5EF4-FFF2-40B4-BE49-F238E27FC236}">
                  <a16:creationId xmlns:a16="http://schemas.microsoft.com/office/drawing/2014/main" id="{BAA68674-F8D3-49A5-B15A-6AFC2F44C95E}"/>
                </a:ext>
              </a:extLst>
            </p:cNvPr>
            <p:cNvSpPr/>
            <p:nvPr/>
          </p:nvSpPr>
          <p:spPr bwMode="auto">
            <a:xfrm>
              <a:off x="8911668" y="4117607"/>
              <a:ext cx="350547" cy="225980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Mit diesem Sektor haben wir den größten Hebel bei der Energiewende in der Hand!</a:t>
            </a:r>
          </a:p>
        </p:txBody>
      </p:sp>
    </p:spTree>
    <p:extLst>
      <p:ext uri="{BB962C8B-B14F-4D97-AF65-F5344CB8AC3E}">
        <p14:creationId xmlns:p14="http://schemas.microsoft.com/office/powerpoint/2010/main" val="85354110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5" grpId="0" animBg="1"/>
      <p:bldP spid="146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C6D4C692-4EFD-40E4-8B99-16331F60D27B}"/>
              </a:ext>
            </a:extLst>
          </p:cNvPr>
          <p:cNvGrpSpPr/>
          <p:nvPr/>
        </p:nvGrpSpPr>
        <p:grpSpPr>
          <a:xfrm>
            <a:off x="0" y="2174044"/>
            <a:ext cx="9906000" cy="998379"/>
            <a:chOff x="0" y="2174044"/>
            <a:chExt cx="9906000" cy="998379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FCFE76CC-9AAC-49A5-A013-9B9A051D5AC8}"/>
                </a:ext>
              </a:extLst>
            </p:cNvPr>
            <p:cNvSpPr/>
            <p:nvPr/>
          </p:nvSpPr>
          <p:spPr bwMode="auto">
            <a:xfrm>
              <a:off x="0" y="2174044"/>
              <a:ext cx="9906000" cy="9983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B679962-CCD0-4705-ABDE-B8413CF94997}"/>
                </a:ext>
              </a:extLst>
            </p:cNvPr>
            <p:cNvSpPr txBox="1"/>
            <p:nvPr/>
          </p:nvSpPr>
          <p:spPr>
            <a:xfrm>
              <a:off x="0" y="2464680"/>
              <a:ext cx="7649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ÖPNV</a:t>
              </a:r>
            </a:p>
          </p:txBody>
        </p:sp>
        <p:grpSp>
          <p:nvGrpSpPr>
            <p:cNvPr id="23554" name="Gruppieren 23553">
              <a:extLst>
                <a:ext uri="{FF2B5EF4-FFF2-40B4-BE49-F238E27FC236}">
                  <a16:creationId xmlns:a16="http://schemas.microsoft.com/office/drawing/2014/main" id="{ED9FF08F-588E-4524-90B6-DB0F7F9F8D75}"/>
                </a:ext>
              </a:extLst>
            </p:cNvPr>
            <p:cNvGrpSpPr/>
            <p:nvPr/>
          </p:nvGrpSpPr>
          <p:grpSpPr>
            <a:xfrm>
              <a:off x="2460805" y="2203867"/>
              <a:ext cx="1307164" cy="899719"/>
              <a:chOff x="2137957" y="2203867"/>
              <a:chExt cx="1307164" cy="899719"/>
            </a:xfrm>
          </p:grpSpPr>
          <p:pic>
            <p:nvPicPr>
              <p:cNvPr id="29" name="Grafik 28" descr="Ein Bild, das Zug, Spur, draußen, Transport enthält.&#10;&#10;Automatisch generierte Beschreibung">
                <a:extLst>
                  <a:ext uri="{FF2B5EF4-FFF2-40B4-BE49-F238E27FC236}">
                    <a16:creationId xmlns:a16="http://schemas.microsoft.com/office/drawing/2014/main" id="{D083D0B3-413D-43BB-A5FF-76BE436FED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37957" y="2243019"/>
                <a:ext cx="1292113" cy="860567"/>
              </a:xfrm>
              <a:prstGeom prst="rect">
                <a:avLst/>
              </a:prstGeom>
            </p:spPr>
          </p:pic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3F1677EE-15CB-4999-BCD2-197ECA387634}"/>
                  </a:ext>
                </a:extLst>
              </p:cNvPr>
              <p:cNvSpPr txBox="1"/>
              <p:nvPr/>
            </p:nvSpPr>
            <p:spPr>
              <a:xfrm>
                <a:off x="2835659" y="2203867"/>
                <a:ext cx="6094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3333FF"/>
                    </a:solidFill>
                  </a:rPr>
                  <a:t>Diesel</a:t>
                </a:r>
              </a:p>
            </p:txBody>
          </p:sp>
        </p:grpSp>
        <p:grpSp>
          <p:nvGrpSpPr>
            <p:cNvPr id="23561" name="Gruppieren 23560">
              <a:extLst>
                <a:ext uri="{FF2B5EF4-FFF2-40B4-BE49-F238E27FC236}">
                  <a16:creationId xmlns:a16="http://schemas.microsoft.com/office/drawing/2014/main" id="{451C310F-9CA7-4EDF-9E0D-861256AC020B}"/>
                </a:ext>
              </a:extLst>
            </p:cNvPr>
            <p:cNvGrpSpPr/>
            <p:nvPr/>
          </p:nvGrpSpPr>
          <p:grpSpPr>
            <a:xfrm>
              <a:off x="1086374" y="2203866"/>
              <a:ext cx="1264416" cy="900835"/>
              <a:chOff x="1462655" y="2203866"/>
              <a:chExt cx="1264416" cy="900835"/>
            </a:xfrm>
          </p:grpSpPr>
          <p:pic>
            <p:nvPicPr>
              <p:cNvPr id="23560" name="Grafik 23559" descr="Ein Bild, das Straße, draußen, Bus, Transport enthält.&#10;&#10;Automatisch generierte Beschreibung">
                <a:extLst>
                  <a:ext uri="{FF2B5EF4-FFF2-40B4-BE49-F238E27FC236}">
                    <a16:creationId xmlns:a16="http://schemas.microsoft.com/office/drawing/2014/main" id="{12DA63D6-B29B-43C8-8671-AC907A263D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51" t="7515" r="14865" b="16862"/>
              <a:stretch/>
            </p:blipFill>
            <p:spPr>
              <a:xfrm>
                <a:off x="1462655" y="2248406"/>
                <a:ext cx="1229428" cy="856295"/>
              </a:xfrm>
              <a:prstGeom prst="rect">
                <a:avLst/>
              </a:prstGeom>
            </p:spPr>
          </p:pic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EE17AB0F-1351-429B-9825-641B6FA2F280}"/>
                  </a:ext>
                </a:extLst>
              </p:cNvPr>
              <p:cNvSpPr txBox="1"/>
              <p:nvPr/>
            </p:nvSpPr>
            <p:spPr>
              <a:xfrm>
                <a:off x="2117609" y="2203866"/>
                <a:ext cx="6094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3333FF"/>
                    </a:solidFill>
                  </a:rPr>
                  <a:t>Diesel</a:t>
                </a:r>
              </a:p>
            </p:txBody>
          </p:sp>
        </p:grp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A656F8E1-167C-4EFB-83AF-5B4E027D784C}"/>
              </a:ext>
            </a:extLst>
          </p:cNvPr>
          <p:cNvGrpSpPr/>
          <p:nvPr/>
        </p:nvGrpSpPr>
        <p:grpSpPr>
          <a:xfrm>
            <a:off x="0" y="1175665"/>
            <a:ext cx="9906000" cy="998379"/>
            <a:chOff x="0" y="1175665"/>
            <a:chExt cx="9906000" cy="998379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6FB73EC-D63E-43F3-8DAD-1A6A57076CB3}"/>
                </a:ext>
              </a:extLst>
            </p:cNvPr>
            <p:cNvSpPr/>
            <p:nvPr/>
          </p:nvSpPr>
          <p:spPr bwMode="auto">
            <a:xfrm>
              <a:off x="0" y="1175665"/>
              <a:ext cx="9906000" cy="9983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4BBB6B09-4A06-4D79-8123-C81FF1C1A6D3}"/>
                </a:ext>
              </a:extLst>
            </p:cNvPr>
            <p:cNvSpPr txBox="1"/>
            <p:nvPr/>
          </p:nvSpPr>
          <p:spPr>
            <a:xfrm>
              <a:off x="0" y="1300570"/>
              <a:ext cx="11176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Individual-</a:t>
              </a:r>
            </a:p>
            <a:p>
              <a:r>
                <a:rPr lang="de-DE" sz="1600" dirty="0">
                  <a:solidFill>
                    <a:srgbClr val="3333FF"/>
                  </a:solidFill>
                </a:rPr>
                <a:t>verkehr</a:t>
              </a:r>
            </a:p>
          </p:txBody>
        </p:sp>
        <p:grpSp>
          <p:nvGrpSpPr>
            <p:cNvPr id="23556" name="Gruppieren 23555">
              <a:extLst>
                <a:ext uri="{FF2B5EF4-FFF2-40B4-BE49-F238E27FC236}">
                  <a16:creationId xmlns:a16="http://schemas.microsoft.com/office/drawing/2014/main" id="{1813536C-49B6-4113-AA52-281D6EDBB07A}"/>
                </a:ext>
              </a:extLst>
            </p:cNvPr>
            <p:cNvGrpSpPr/>
            <p:nvPr/>
          </p:nvGrpSpPr>
          <p:grpSpPr>
            <a:xfrm>
              <a:off x="1827181" y="1270959"/>
              <a:ext cx="1437419" cy="762840"/>
              <a:chOff x="1992652" y="1270959"/>
              <a:chExt cx="1437419" cy="762840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CA6593B4-F23E-4C40-BEC5-F0C4F8719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74" t="18788" r="9795" b="20273"/>
              <a:stretch/>
            </p:blipFill>
            <p:spPr>
              <a:xfrm>
                <a:off x="2046514" y="1270959"/>
                <a:ext cx="1383557" cy="762840"/>
              </a:xfrm>
              <a:prstGeom prst="rect">
                <a:avLst/>
              </a:prstGeom>
            </p:spPr>
          </p:pic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DB90DE70-2DA2-472F-9075-46963EEA366D}"/>
                  </a:ext>
                </a:extLst>
              </p:cNvPr>
              <p:cNvSpPr txBox="1"/>
              <p:nvPr/>
            </p:nvSpPr>
            <p:spPr>
              <a:xfrm>
                <a:off x="1992652" y="1276880"/>
                <a:ext cx="94243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3333FF"/>
                    </a:solidFill>
                  </a:rPr>
                  <a:t>Verbrenner</a:t>
                </a:r>
              </a:p>
            </p:txBody>
          </p:sp>
        </p:grpSp>
      </p:grpSp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Verkehrswende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9869927-1022-454F-8748-09C7A4EB060F}"/>
              </a:ext>
            </a:extLst>
          </p:cNvPr>
          <p:cNvSpPr txBox="1"/>
          <p:nvPr/>
        </p:nvSpPr>
        <p:spPr>
          <a:xfrm>
            <a:off x="2134802" y="80138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heute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27D33B2-2B9B-464F-942A-D778B06BB232}"/>
              </a:ext>
            </a:extLst>
          </p:cNvPr>
          <p:cNvSpPr txBox="1"/>
          <p:nvPr/>
        </p:nvSpPr>
        <p:spPr>
          <a:xfrm>
            <a:off x="7295587" y="8013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2040</a:t>
            </a:r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35FC2B36-1FB2-41F3-B54F-729F425F24E6}"/>
              </a:ext>
            </a:extLst>
          </p:cNvPr>
          <p:cNvGrpSpPr/>
          <p:nvPr/>
        </p:nvGrpSpPr>
        <p:grpSpPr>
          <a:xfrm>
            <a:off x="0" y="3172423"/>
            <a:ext cx="9906000" cy="998379"/>
            <a:chOff x="0" y="3172423"/>
            <a:chExt cx="9906000" cy="998379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FDE738B1-5DD5-4652-AFFC-1B7561C74273}"/>
                </a:ext>
              </a:extLst>
            </p:cNvPr>
            <p:cNvSpPr/>
            <p:nvPr/>
          </p:nvSpPr>
          <p:spPr bwMode="auto">
            <a:xfrm>
              <a:off x="0" y="3172423"/>
              <a:ext cx="9906000" cy="9983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628B5D8-4D68-45CF-A8B6-2D4BE7CC68AF}"/>
                </a:ext>
              </a:extLst>
            </p:cNvPr>
            <p:cNvSpPr txBox="1"/>
            <p:nvPr/>
          </p:nvSpPr>
          <p:spPr>
            <a:xfrm>
              <a:off x="0" y="3379224"/>
              <a:ext cx="8691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Güter-</a:t>
              </a:r>
            </a:p>
            <a:p>
              <a:r>
                <a:rPr lang="de-DE" sz="1600" dirty="0">
                  <a:solidFill>
                    <a:srgbClr val="3333FF"/>
                  </a:solidFill>
                </a:rPr>
                <a:t>verkehr</a:t>
              </a:r>
            </a:p>
          </p:txBody>
        </p:sp>
        <p:grpSp>
          <p:nvGrpSpPr>
            <p:cNvPr id="23569" name="Gruppieren 23568">
              <a:extLst>
                <a:ext uri="{FF2B5EF4-FFF2-40B4-BE49-F238E27FC236}">
                  <a16:creationId xmlns:a16="http://schemas.microsoft.com/office/drawing/2014/main" id="{79720CDB-4116-4EB2-9A69-1CAAEF5717EB}"/>
                </a:ext>
              </a:extLst>
            </p:cNvPr>
            <p:cNvGrpSpPr/>
            <p:nvPr/>
          </p:nvGrpSpPr>
          <p:grpSpPr>
            <a:xfrm>
              <a:off x="1086374" y="3240145"/>
              <a:ext cx="1318312" cy="890771"/>
              <a:chOff x="1086374" y="3240145"/>
              <a:chExt cx="1318312" cy="890771"/>
            </a:xfrm>
          </p:grpSpPr>
          <p:pic>
            <p:nvPicPr>
              <p:cNvPr id="23568" name="Grafik 23567" descr="Ein Bild, das LKW, Straße, draußen, Anhänger enthält.&#10;&#10;Automatisch generierte Beschreibung">
                <a:extLst>
                  <a:ext uri="{FF2B5EF4-FFF2-40B4-BE49-F238E27FC236}">
                    <a16:creationId xmlns:a16="http://schemas.microsoft.com/office/drawing/2014/main" id="{498D6FED-0D6F-463E-A3CC-C57FA6FEB5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3" r="11742"/>
              <a:stretch/>
            </p:blipFill>
            <p:spPr>
              <a:xfrm>
                <a:off x="1086374" y="3240145"/>
                <a:ext cx="1318312" cy="890771"/>
              </a:xfrm>
              <a:prstGeom prst="rect">
                <a:avLst/>
              </a:prstGeom>
            </p:spPr>
          </p:pic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F0CFDEC9-7C7A-429B-8DD0-071090C68BA9}"/>
                  </a:ext>
                </a:extLst>
              </p:cNvPr>
              <p:cNvSpPr txBox="1"/>
              <p:nvPr/>
            </p:nvSpPr>
            <p:spPr>
              <a:xfrm>
                <a:off x="1789972" y="3431286"/>
                <a:ext cx="6094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3333FF"/>
                    </a:solidFill>
                  </a:rPr>
                  <a:t>Diesel</a:t>
                </a:r>
              </a:p>
            </p:txBody>
          </p:sp>
        </p:grpSp>
        <p:grpSp>
          <p:nvGrpSpPr>
            <p:cNvPr id="23572" name="Gruppieren 23571">
              <a:extLst>
                <a:ext uri="{FF2B5EF4-FFF2-40B4-BE49-F238E27FC236}">
                  <a16:creationId xmlns:a16="http://schemas.microsoft.com/office/drawing/2014/main" id="{545A9802-0B08-4C72-8951-AF8694D5147B}"/>
                </a:ext>
              </a:extLst>
            </p:cNvPr>
            <p:cNvGrpSpPr/>
            <p:nvPr/>
          </p:nvGrpSpPr>
          <p:grpSpPr>
            <a:xfrm>
              <a:off x="2459696" y="3239203"/>
              <a:ext cx="1308273" cy="875838"/>
              <a:chOff x="2459696" y="3239203"/>
              <a:chExt cx="1308273" cy="875838"/>
            </a:xfrm>
          </p:grpSpPr>
          <p:pic>
            <p:nvPicPr>
              <p:cNvPr id="23571" name="Grafik 23570" descr="Ein Bild, das Gras, Zug, Spur, draußen enthält.&#10;&#10;Automatisch generierte Beschreibung">
                <a:extLst>
                  <a:ext uri="{FF2B5EF4-FFF2-40B4-BE49-F238E27FC236}">
                    <a16:creationId xmlns:a16="http://schemas.microsoft.com/office/drawing/2014/main" id="{1928038E-40E1-4AB2-A11B-CBC766093D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50" t="29918" r="24017" b="14638"/>
              <a:stretch/>
            </p:blipFill>
            <p:spPr>
              <a:xfrm>
                <a:off x="2459696" y="3239203"/>
                <a:ext cx="1283240" cy="871375"/>
              </a:xfrm>
              <a:prstGeom prst="rect">
                <a:avLst/>
              </a:prstGeom>
            </p:spPr>
          </p:pic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FE8007CD-7878-4E15-995C-B1399B2BC3C0}"/>
                  </a:ext>
                </a:extLst>
              </p:cNvPr>
              <p:cNvSpPr txBox="1"/>
              <p:nvPr/>
            </p:nvSpPr>
            <p:spPr>
              <a:xfrm>
                <a:off x="3158507" y="3838042"/>
                <a:ext cx="6094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3333FF"/>
                    </a:solidFill>
                  </a:rPr>
                  <a:t>Diesel</a:t>
                </a:r>
              </a:p>
            </p:txBody>
          </p:sp>
        </p:grp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95D0011F-8182-46D2-B0EE-680719FABC8A}"/>
              </a:ext>
            </a:extLst>
          </p:cNvPr>
          <p:cNvGrpSpPr/>
          <p:nvPr/>
        </p:nvGrpSpPr>
        <p:grpSpPr>
          <a:xfrm>
            <a:off x="0" y="4170802"/>
            <a:ext cx="9906000" cy="998379"/>
            <a:chOff x="0" y="4170802"/>
            <a:chExt cx="9906000" cy="998379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F0901D4-2258-4EFD-B77B-9E7AF42152E5}"/>
                </a:ext>
              </a:extLst>
            </p:cNvPr>
            <p:cNvSpPr/>
            <p:nvPr/>
          </p:nvSpPr>
          <p:spPr bwMode="auto">
            <a:xfrm>
              <a:off x="0" y="4170802"/>
              <a:ext cx="9906000" cy="9983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60A8B56C-0680-4592-A665-771FFA68088B}"/>
                </a:ext>
              </a:extLst>
            </p:cNvPr>
            <p:cNvSpPr txBox="1"/>
            <p:nvPr/>
          </p:nvSpPr>
          <p:spPr>
            <a:xfrm>
              <a:off x="0" y="4394753"/>
              <a:ext cx="8691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Schiffs-</a:t>
              </a:r>
            </a:p>
            <a:p>
              <a:r>
                <a:rPr lang="de-DE" sz="1600" dirty="0">
                  <a:solidFill>
                    <a:srgbClr val="3333FF"/>
                  </a:solidFill>
                </a:rPr>
                <a:t>verkehr</a:t>
              </a:r>
            </a:p>
          </p:txBody>
        </p: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3FCB485B-8884-4C82-AEE5-4243FA8A6909}"/>
                </a:ext>
              </a:extLst>
            </p:cNvPr>
            <p:cNvGrpSpPr/>
            <p:nvPr/>
          </p:nvGrpSpPr>
          <p:grpSpPr>
            <a:xfrm>
              <a:off x="1086374" y="4186677"/>
              <a:ext cx="1364956" cy="944567"/>
              <a:chOff x="1086374" y="4186677"/>
              <a:chExt cx="1364956" cy="944567"/>
            </a:xfrm>
          </p:grpSpPr>
          <p:pic>
            <p:nvPicPr>
              <p:cNvPr id="23581" name="Grafik 23580" descr="Ein Bild, das Wasser, draußen, Boot, orange enthält.&#10;&#10;Automatisch generierte Beschreibung">
                <a:extLst>
                  <a:ext uri="{FF2B5EF4-FFF2-40B4-BE49-F238E27FC236}">
                    <a16:creationId xmlns:a16="http://schemas.microsoft.com/office/drawing/2014/main" id="{90327177-2183-4EEB-BCAE-5C2682B17D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40" t="6591" r="22506" b="4745"/>
              <a:stretch/>
            </p:blipFill>
            <p:spPr>
              <a:xfrm flipH="1">
                <a:off x="1086374" y="4208739"/>
                <a:ext cx="1305020" cy="922505"/>
              </a:xfrm>
              <a:prstGeom prst="rect">
                <a:avLst/>
              </a:prstGeom>
            </p:spPr>
          </p:pic>
          <p:sp>
            <p:nvSpPr>
              <p:cNvPr id="79" name="Textfeld 78">
                <a:extLst>
                  <a:ext uri="{FF2B5EF4-FFF2-40B4-BE49-F238E27FC236}">
                    <a16:creationId xmlns:a16="http://schemas.microsoft.com/office/drawing/2014/main" id="{3E0159A3-CAC2-444D-8DC0-8F3D9AD99E12}"/>
                  </a:ext>
                </a:extLst>
              </p:cNvPr>
              <p:cNvSpPr txBox="1"/>
              <p:nvPr/>
            </p:nvSpPr>
            <p:spPr>
              <a:xfrm>
                <a:off x="1636683" y="4186677"/>
                <a:ext cx="8146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3333FF"/>
                    </a:solidFill>
                  </a:rPr>
                  <a:t>Schweröl</a:t>
                </a:r>
              </a:p>
            </p:txBody>
          </p:sp>
        </p:grp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C8D2A778-3D46-4A7B-B8E9-138CB690FB03}"/>
                </a:ext>
              </a:extLst>
            </p:cNvPr>
            <p:cNvGrpSpPr/>
            <p:nvPr/>
          </p:nvGrpSpPr>
          <p:grpSpPr>
            <a:xfrm>
              <a:off x="2481817" y="4186677"/>
              <a:ext cx="1286152" cy="921573"/>
              <a:chOff x="2471834" y="4186677"/>
              <a:chExt cx="1286152" cy="921573"/>
            </a:xfrm>
          </p:grpSpPr>
          <p:pic>
            <p:nvPicPr>
              <p:cNvPr id="34" name="Grafik 33" descr="Ein Bild, das Wasser, draußen, Boot, Schiff enthält.&#10;&#10;Automatisch generierte Beschreibung">
                <a:extLst>
                  <a:ext uri="{FF2B5EF4-FFF2-40B4-BE49-F238E27FC236}">
                    <a16:creationId xmlns:a16="http://schemas.microsoft.com/office/drawing/2014/main" id="{273A20E6-978A-47EF-8614-2B503521C5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2"/>
              <a:stretch/>
            </p:blipFill>
            <p:spPr>
              <a:xfrm flipH="1">
                <a:off x="2471834" y="4208739"/>
                <a:ext cx="1286152" cy="899511"/>
              </a:xfrm>
              <a:prstGeom prst="rect">
                <a:avLst/>
              </a:prstGeom>
            </p:spPr>
          </p:pic>
          <p:sp>
            <p:nvSpPr>
              <p:cNvPr id="80" name="Textfeld 79">
                <a:extLst>
                  <a:ext uri="{FF2B5EF4-FFF2-40B4-BE49-F238E27FC236}">
                    <a16:creationId xmlns:a16="http://schemas.microsoft.com/office/drawing/2014/main" id="{4C006528-4972-4260-9DB7-D7FF7FA5AAAA}"/>
                  </a:ext>
                </a:extLst>
              </p:cNvPr>
              <p:cNvSpPr txBox="1"/>
              <p:nvPr/>
            </p:nvSpPr>
            <p:spPr>
              <a:xfrm>
                <a:off x="2943339" y="4186677"/>
                <a:ext cx="8146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3333FF"/>
                    </a:solidFill>
                  </a:rPr>
                  <a:t>Schweröl</a:t>
                </a:r>
              </a:p>
            </p:txBody>
          </p:sp>
        </p:grp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27CB3B4A-C30C-401D-B711-43E0D0BADE81}"/>
              </a:ext>
            </a:extLst>
          </p:cNvPr>
          <p:cNvGrpSpPr/>
          <p:nvPr/>
        </p:nvGrpSpPr>
        <p:grpSpPr>
          <a:xfrm>
            <a:off x="0" y="5169181"/>
            <a:ext cx="9906000" cy="998379"/>
            <a:chOff x="0" y="5169181"/>
            <a:chExt cx="9906000" cy="998379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933A222-8A2C-4601-97C1-8A4EF49999A6}"/>
                </a:ext>
              </a:extLst>
            </p:cNvPr>
            <p:cNvSpPr/>
            <p:nvPr/>
          </p:nvSpPr>
          <p:spPr bwMode="auto">
            <a:xfrm>
              <a:off x="0" y="5169181"/>
              <a:ext cx="9906000" cy="9983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008A7C7C-EC75-4C7C-B6B2-A4C750682DF9}"/>
                </a:ext>
              </a:extLst>
            </p:cNvPr>
            <p:cNvSpPr txBox="1"/>
            <p:nvPr/>
          </p:nvSpPr>
          <p:spPr>
            <a:xfrm>
              <a:off x="0" y="5365908"/>
              <a:ext cx="8691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Luft-</a:t>
              </a:r>
            </a:p>
            <a:p>
              <a:r>
                <a:rPr lang="de-DE" sz="1600" dirty="0">
                  <a:solidFill>
                    <a:srgbClr val="3333FF"/>
                  </a:solidFill>
                </a:rPr>
                <a:t>verkehr</a:t>
              </a:r>
            </a:p>
          </p:txBody>
        </p:sp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8C884021-1582-4C4A-8385-6BC96AD87174}"/>
                </a:ext>
              </a:extLst>
            </p:cNvPr>
            <p:cNvGrpSpPr/>
            <p:nvPr/>
          </p:nvGrpSpPr>
          <p:grpSpPr>
            <a:xfrm>
              <a:off x="1647087" y="5244038"/>
              <a:ext cx="1571683" cy="888631"/>
              <a:chOff x="1647087" y="5244038"/>
              <a:chExt cx="1571683" cy="888631"/>
            </a:xfrm>
          </p:grpSpPr>
          <p:pic>
            <p:nvPicPr>
              <p:cNvPr id="51" name="Grafik 50" descr="Ein Bild, das draußen, fliegend, Ebene, Flugzeug enthält.&#10;&#10;Automatisch generierte Beschreibung">
                <a:extLst>
                  <a:ext uri="{FF2B5EF4-FFF2-40B4-BE49-F238E27FC236}">
                    <a16:creationId xmlns:a16="http://schemas.microsoft.com/office/drawing/2014/main" id="{51B051C1-67DF-4F73-867E-8246F104A6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7087" y="5244038"/>
                <a:ext cx="1571683" cy="888631"/>
              </a:xfrm>
              <a:prstGeom prst="rect">
                <a:avLst/>
              </a:prstGeom>
            </p:spPr>
          </p:pic>
          <p:sp>
            <p:nvSpPr>
              <p:cNvPr id="99" name="Textfeld 98">
                <a:extLst>
                  <a:ext uri="{FF2B5EF4-FFF2-40B4-BE49-F238E27FC236}">
                    <a16:creationId xmlns:a16="http://schemas.microsoft.com/office/drawing/2014/main" id="{8885EE99-3720-4436-82B7-17C402326574}"/>
                  </a:ext>
                </a:extLst>
              </p:cNvPr>
              <p:cNvSpPr txBox="1"/>
              <p:nvPr/>
            </p:nvSpPr>
            <p:spPr>
              <a:xfrm>
                <a:off x="2503942" y="5852624"/>
                <a:ext cx="7040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3333FF"/>
                    </a:solidFill>
                  </a:rPr>
                  <a:t>Kerosin</a:t>
                </a:r>
              </a:p>
            </p:txBody>
          </p:sp>
        </p:grp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DC922FFA-44D1-4344-B762-5055EFF357A6}"/>
              </a:ext>
            </a:extLst>
          </p:cNvPr>
          <p:cNvGrpSpPr/>
          <p:nvPr/>
        </p:nvGrpSpPr>
        <p:grpSpPr>
          <a:xfrm>
            <a:off x="4032072" y="5216007"/>
            <a:ext cx="4330102" cy="925692"/>
            <a:chOff x="4032072" y="5216007"/>
            <a:chExt cx="4330102" cy="925692"/>
          </a:xfrm>
        </p:grpSpPr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8B382C6D-FF04-4A5C-A147-0F75E5FF54E2}"/>
                </a:ext>
              </a:extLst>
            </p:cNvPr>
            <p:cNvGrpSpPr/>
            <p:nvPr/>
          </p:nvGrpSpPr>
          <p:grpSpPr>
            <a:xfrm>
              <a:off x="5600358" y="5216007"/>
              <a:ext cx="2761816" cy="925692"/>
              <a:chOff x="5600358" y="5216007"/>
              <a:chExt cx="2761816" cy="925692"/>
            </a:xfrm>
          </p:grpSpPr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F9A59CC5-312A-4416-B492-4B64410E842F}"/>
                  </a:ext>
                </a:extLst>
              </p:cNvPr>
              <p:cNvSpPr txBox="1"/>
              <p:nvPr/>
            </p:nvSpPr>
            <p:spPr>
              <a:xfrm>
                <a:off x="5600358" y="5437537"/>
                <a:ext cx="11412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3333FF"/>
                    </a:solidFill>
                  </a:rPr>
                  <a:t>Treibstoff wird</a:t>
                </a:r>
              </a:p>
              <a:p>
                <a:pPr algn="r"/>
                <a:r>
                  <a:rPr lang="de-DE" sz="1200" dirty="0">
                    <a:solidFill>
                      <a:srgbClr val="3333FF"/>
                    </a:solidFill>
                  </a:rPr>
                  <a:t>versteuert</a:t>
                </a:r>
              </a:p>
            </p:txBody>
          </p:sp>
          <p:grpSp>
            <p:nvGrpSpPr>
              <p:cNvPr id="72" name="Gruppieren 71">
                <a:extLst>
                  <a:ext uri="{FF2B5EF4-FFF2-40B4-BE49-F238E27FC236}">
                    <a16:creationId xmlns:a16="http://schemas.microsoft.com/office/drawing/2014/main" id="{53456572-FB9A-4052-BF62-315DB4808969}"/>
                  </a:ext>
                </a:extLst>
              </p:cNvPr>
              <p:cNvGrpSpPr/>
              <p:nvPr/>
            </p:nvGrpSpPr>
            <p:grpSpPr>
              <a:xfrm>
                <a:off x="6733118" y="5216007"/>
                <a:ext cx="1629056" cy="925692"/>
                <a:chOff x="6733118" y="5216007"/>
                <a:chExt cx="1629056" cy="925692"/>
              </a:xfrm>
            </p:grpSpPr>
            <p:pic>
              <p:nvPicPr>
                <p:cNvPr id="54" name="Grafik 53" descr="Ein Bild, das Ebene, draußen, Flugzeug, Transport enthält.&#10;&#10;Automatisch generierte Beschreibung">
                  <a:extLst>
                    <a:ext uri="{FF2B5EF4-FFF2-40B4-BE49-F238E27FC236}">
                      <a16:creationId xmlns:a16="http://schemas.microsoft.com/office/drawing/2014/main" id="{B7AE1CD0-E1DC-413B-A0CA-CE7FB6C603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90492" y="5258349"/>
                  <a:ext cx="1571682" cy="883350"/>
                </a:xfrm>
                <a:prstGeom prst="rect">
                  <a:avLst/>
                </a:prstGeom>
              </p:spPr>
            </p:pic>
            <p:sp>
              <p:nvSpPr>
                <p:cNvPr id="100" name="Textfeld 99">
                  <a:extLst>
                    <a:ext uri="{FF2B5EF4-FFF2-40B4-BE49-F238E27FC236}">
                      <a16:creationId xmlns:a16="http://schemas.microsoft.com/office/drawing/2014/main" id="{F79EA472-8CCE-4DD7-975A-15F414A0BCAB}"/>
                    </a:ext>
                  </a:extLst>
                </p:cNvPr>
                <p:cNvSpPr txBox="1"/>
                <p:nvPr/>
              </p:nvSpPr>
              <p:spPr>
                <a:xfrm>
                  <a:off x="6733118" y="5216007"/>
                  <a:ext cx="100219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3333FF"/>
                      </a:solidFill>
                    </a:rPr>
                    <a:t>H</a:t>
                  </a:r>
                  <a:r>
                    <a:rPr lang="de-DE" sz="1200" baseline="-25000" dirty="0">
                      <a:solidFill>
                        <a:srgbClr val="3333FF"/>
                      </a:solidFill>
                    </a:rPr>
                    <a:t>2</a:t>
                  </a:r>
                  <a:r>
                    <a:rPr lang="de-DE" sz="1200" dirty="0">
                      <a:solidFill>
                        <a:srgbClr val="3333FF"/>
                      </a:solidFill>
                    </a:rPr>
                    <a:t>, </a:t>
                  </a:r>
                  <a:r>
                    <a:rPr lang="de-DE" sz="1200" dirty="0" err="1">
                      <a:solidFill>
                        <a:srgbClr val="3333FF"/>
                      </a:solidFill>
                    </a:rPr>
                    <a:t>SynFuel</a:t>
                  </a:r>
                  <a:endParaRPr lang="de-DE" sz="1200" dirty="0">
                    <a:solidFill>
                      <a:srgbClr val="3333FF"/>
                    </a:solidFill>
                  </a:endParaRPr>
                </a:p>
              </p:txBody>
            </p:sp>
          </p:grpSp>
        </p:grpSp>
        <p:sp>
          <p:nvSpPr>
            <p:cNvPr id="131" name="Pfeil: nach rechts 130">
              <a:extLst>
                <a:ext uri="{FF2B5EF4-FFF2-40B4-BE49-F238E27FC236}">
                  <a16:creationId xmlns:a16="http://schemas.microsoft.com/office/drawing/2014/main" id="{8AF8C8EF-85AD-4857-BFA5-C84547011276}"/>
                </a:ext>
              </a:extLst>
            </p:cNvPr>
            <p:cNvSpPr/>
            <p:nvPr/>
          </p:nvSpPr>
          <p:spPr bwMode="auto">
            <a:xfrm>
              <a:off x="4032072" y="5546256"/>
              <a:ext cx="545893" cy="314584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3BB04821-DCE8-4D06-BA6D-FFC95D8437AF}"/>
              </a:ext>
            </a:extLst>
          </p:cNvPr>
          <p:cNvGrpSpPr/>
          <p:nvPr/>
        </p:nvGrpSpPr>
        <p:grpSpPr>
          <a:xfrm>
            <a:off x="4032072" y="1253934"/>
            <a:ext cx="5240589" cy="848916"/>
            <a:chOff x="4032072" y="1253934"/>
            <a:chExt cx="5240589" cy="848916"/>
          </a:xfrm>
        </p:grpSpPr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E9FEC240-BE52-437D-81CA-BF2F92BC346C}"/>
                </a:ext>
              </a:extLst>
            </p:cNvPr>
            <p:cNvGrpSpPr/>
            <p:nvPr/>
          </p:nvGrpSpPr>
          <p:grpSpPr>
            <a:xfrm>
              <a:off x="5192489" y="1298059"/>
              <a:ext cx="830677" cy="765490"/>
              <a:chOff x="5192489" y="1298059"/>
              <a:chExt cx="830677" cy="765490"/>
            </a:xfrm>
          </p:grpSpPr>
          <p:pic>
            <p:nvPicPr>
              <p:cNvPr id="25" name="Grafik 24" descr="Ein Bild, das Zaun, Fahrrad, Schläger, Stuhl enthält.&#10;&#10;Automatisch generierte Beschreibung">
                <a:extLst>
                  <a:ext uri="{FF2B5EF4-FFF2-40B4-BE49-F238E27FC236}">
                    <a16:creationId xmlns:a16="http://schemas.microsoft.com/office/drawing/2014/main" id="{FA51CB85-46B6-4B25-BAAE-AA9BEBC5D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282679" y="1298059"/>
                <a:ext cx="716363" cy="429818"/>
              </a:xfrm>
              <a:prstGeom prst="rect">
                <a:avLst/>
              </a:prstGeom>
            </p:spPr>
          </p:pic>
          <p:sp>
            <p:nvSpPr>
              <p:cNvPr id="92" name="Textfeld 91">
                <a:extLst>
                  <a:ext uri="{FF2B5EF4-FFF2-40B4-BE49-F238E27FC236}">
                    <a16:creationId xmlns:a16="http://schemas.microsoft.com/office/drawing/2014/main" id="{08588821-681B-44FE-96FC-0B342B037029}"/>
                  </a:ext>
                </a:extLst>
              </p:cNvPr>
              <p:cNvSpPr txBox="1"/>
              <p:nvPr/>
            </p:nvSpPr>
            <p:spPr>
              <a:xfrm>
                <a:off x="5192489" y="1786550"/>
                <a:ext cx="8306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3333FF"/>
                    </a:solidFill>
                  </a:rPr>
                  <a:t>Radwege</a:t>
                </a:r>
              </a:p>
            </p:txBody>
          </p:sp>
        </p:grpSp>
        <p:pic>
          <p:nvPicPr>
            <p:cNvPr id="21" name="Grafik 20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43BBEF31-2EDD-4A55-9CA3-37D849490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7015" y="1274788"/>
              <a:ext cx="823319" cy="828062"/>
            </a:xfrm>
            <a:prstGeom prst="rect">
              <a:avLst/>
            </a:prstGeom>
          </p:spPr>
        </p:pic>
        <p:pic>
          <p:nvPicPr>
            <p:cNvPr id="23" name="Grafik 22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D4C21B43-97B6-44C0-B146-F8B34948D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5030" y="1265231"/>
              <a:ext cx="857631" cy="837619"/>
            </a:xfrm>
            <a:prstGeom prst="rect">
              <a:avLst/>
            </a:prstGeom>
          </p:spPr>
        </p:pic>
        <p:pic>
          <p:nvPicPr>
            <p:cNvPr id="27" name="Grafik 26" descr="Ein Bild, das Zeichnung, Uhr enthält.&#10;&#10;Automatisch generierte Beschreibung">
              <a:extLst>
                <a:ext uri="{FF2B5EF4-FFF2-40B4-BE49-F238E27FC236}">
                  <a16:creationId xmlns:a16="http://schemas.microsoft.com/office/drawing/2014/main" id="{5A758430-E323-4C6E-A3CC-D2C943ECA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34"/>
            <a:stretch/>
          </p:blipFill>
          <p:spPr>
            <a:xfrm>
              <a:off x="6198502" y="1253934"/>
              <a:ext cx="945313" cy="848916"/>
            </a:xfrm>
            <a:prstGeom prst="rect">
              <a:avLst/>
            </a:prstGeom>
          </p:spPr>
        </p:pic>
        <p:sp>
          <p:nvSpPr>
            <p:cNvPr id="132" name="Pfeil: nach rechts 131">
              <a:extLst>
                <a:ext uri="{FF2B5EF4-FFF2-40B4-BE49-F238E27FC236}">
                  <a16:creationId xmlns:a16="http://schemas.microsoft.com/office/drawing/2014/main" id="{7BC58F35-342F-4DC2-9038-0F1F19B6E2BC}"/>
                </a:ext>
              </a:extLst>
            </p:cNvPr>
            <p:cNvSpPr/>
            <p:nvPr/>
          </p:nvSpPr>
          <p:spPr bwMode="auto">
            <a:xfrm>
              <a:off x="4032072" y="1513681"/>
              <a:ext cx="545893" cy="314584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33" name="Pfeil: nach rechts 132">
            <a:extLst>
              <a:ext uri="{FF2B5EF4-FFF2-40B4-BE49-F238E27FC236}">
                <a16:creationId xmlns:a16="http://schemas.microsoft.com/office/drawing/2014/main" id="{D7D06F9A-B4B3-4136-ABA8-25DDB1187ECF}"/>
              </a:ext>
            </a:extLst>
          </p:cNvPr>
          <p:cNvSpPr/>
          <p:nvPr/>
        </p:nvSpPr>
        <p:spPr bwMode="auto">
          <a:xfrm rot="1932189">
            <a:off x="4655621" y="1983811"/>
            <a:ext cx="545893" cy="314584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Ein vielfältiger Endverbrauchersektor mit hoher Relevanz für die Transformation!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2FEC7B1-8D78-4909-A7A4-C1962A0311FA}"/>
              </a:ext>
            </a:extLst>
          </p:cNvPr>
          <p:cNvGrpSpPr/>
          <p:nvPr/>
        </p:nvGrpSpPr>
        <p:grpSpPr>
          <a:xfrm>
            <a:off x="4032072" y="3228185"/>
            <a:ext cx="5783432" cy="978240"/>
            <a:chOff x="4032072" y="3228185"/>
            <a:chExt cx="5783432" cy="978240"/>
          </a:xfrm>
        </p:grpSpPr>
        <p:grpSp>
          <p:nvGrpSpPr>
            <p:cNvPr id="77" name="Gruppieren 76">
              <a:extLst>
                <a:ext uri="{FF2B5EF4-FFF2-40B4-BE49-F238E27FC236}">
                  <a16:creationId xmlns:a16="http://schemas.microsoft.com/office/drawing/2014/main" id="{FA3E1F99-9F57-4B75-8B0A-CA89E4D264B3}"/>
                </a:ext>
              </a:extLst>
            </p:cNvPr>
            <p:cNvGrpSpPr/>
            <p:nvPr/>
          </p:nvGrpSpPr>
          <p:grpSpPr>
            <a:xfrm>
              <a:off x="4032072" y="3228185"/>
              <a:ext cx="5783432" cy="882393"/>
              <a:chOff x="4032072" y="3228185"/>
              <a:chExt cx="5783432" cy="882393"/>
            </a:xfrm>
          </p:grpSpPr>
          <p:grpSp>
            <p:nvGrpSpPr>
              <p:cNvPr id="46" name="Gruppieren 45">
                <a:extLst>
                  <a:ext uri="{FF2B5EF4-FFF2-40B4-BE49-F238E27FC236}">
                    <a16:creationId xmlns:a16="http://schemas.microsoft.com/office/drawing/2014/main" id="{9958F3BD-DE8D-41BB-A444-A33B3E6103C8}"/>
                  </a:ext>
                </a:extLst>
              </p:cNvPr>
              <p:cNvGrpSpPr/>
              <p:nvPr/>
            </p:nvGrpSpPr>
            <p:grpSpPr>
              <a:xfrm>
                <a:off x="8165866" y="3247957"/>
                <a:ext cx="1649638" cy="819969"/>
                <a:chOff x="8165866" y="3247957"/>
                <a:chExt cx="1649638" cy="819969"/>
              </a:xfrm>
            </p:grpSpPr>
            <p:pic>
              <p:nvPicPr>
                <p:cNvPr id="23578" name="Grafik 23577" descr="Ein Bild, das LKW enthält.&#10;&#10;Automatisch generierte Beschreibung">
                  <a:extLst>
                    <a:ext uri="{FF2B5EF4-FFF2-40B4-BE49-F238E27FC236}">
                      <a16:creationId xmlns:a16="http://schemas.microsoft.com/office/drawing/2014/main" id="{ABFEF02C-53AA-4A50-87EF-F8793522B1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938" t="23371" r="8996" b="21225"/>
                <a:stretch/>
              </p:blipFill>
              <p:spPr>
                <a:xfrm>
                  <a:off x="8165866" y="3247957"/>
                  <a:ext cx="1649638" cy="819969"/>
                </a:xfrm>
                <a:prstGeom prst="rect">
                  <a:avLst/>
                </a:prstGeom>
              </p:spPr>
            </p:pic>
            <p:sp>
              <p:nvSpPr>
                <p:cNvPr id="70" name="Textfeld 69">
                  <a:extLst>
                    <a:ext uri="{FF2B5EF4-FFF2-40B4-BE49-F238E27FC236}">
                      <a16:creationId xmlns:a16="http://schemas.microsoft.com/office/drawing/2014/main" id="{41C8A73B-D456-4D6D-A1DC-D8442FB90B86}"/>
                    </a:ext>
                  </a:extLst>
                </p:cNvPr>
                <p:cNvSpPr txBox="1"/>
                <p:nvPr/>
              </p:nvSpPr>
              <p:spPr>
                <a:xfrm>
                  <a:off x="9020138" y="3769018"/>
                  <a:ext cx="65114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3333FF"/>
                      </a:solidFill>
                    </a:rPr>
                    <a:t>H</a:t>
                  </a:r>
                  <a:r>
                    <a:rPr lang="de-DE" sz="1200" baseline="-25000" dirty="0">
                      <a:solidFill>
                        <a:srgbClr val="3333FF"/>
                      </a:solidFill>
                    </a:rPr>
                    <a:t>2</a:t>
                  </a:r>
                  <a:r>
                    <a:rPr lang="de-DE" sz="1200" dirty="0">
                      <a:solidFill>
                        <a:srgbClr val="3333FF"/>
                      </a:solidFill>
                    </a:rPr>
                    <a:t>-Lok</a:t>
                  </a:r>
                </a:p>
              </p:txBody>
            </p:sp>
          </p:grpSp>
          <p:grpSp>
            <p:nvGrpSpPr>
              <p:cNvPr id="23579" name="Gruppieren 23578">
                <a:extLst>
                  <a:ext uri="{FF2B5EF4-FFF2-40B4-BE49-F238E27FC236}">
                    <a16:creationId xmlns:a16="http://schemas.microsoft.com/office/drawing/2014/main" id="{8BC3A6EA-63AC-48F8-BF60-FB117FA33BD1}"/>
                  </a:ext>
                </a:extLst>
              </p:cNvPr>
              <p:cNvGrpSpPr/>
              <p:nvPr/>
            </p:nvGrpSpPr>
            <p:grpSpPr>
              <a:xfrm>
                <a:off x="5212541" y="3244490"/>
                <a:ext cx="1455960" cy="866088"/>
                <a:chOff x="5212541" y="3244490"/>
                <a:chExt cx="1455960" cy="866088"/>
              </a:xfrm>
            </p:grpSpPr>
            <p:pic>
              <p:nvPicPr>
                <p:cNvPr id="23574" name="Grafik 23573" descr="Ein Bild, das LKW, Transport, geparkt, Bus enthält.&#10;&#10;Automatisch generierte Beschreibung">
                  <a:extLst>
                    <a:ext uri="{FF2B5EF4-FFF2-40B4-BE49-F238E27FC236}">
                      <a16:creationId xmlns:a16="http://schemas.microsoft.com/office/drawing/2014/main" id="{89D1955D-186D-44F9-9FBF-FC1DDB4F5E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172" r="9141"/>
                <a:stretch/>
              </p:blipFill>
              <p:spPr>
                <a:xfrm flipH="1">
                  <a:off x="5237574" y="3245844"/>
                  <a:ext cx="1430927" cy="864734"/>
                </a:xfrm>
                <a:prstGeom prst="rect">
                  <a:avLst/>
                </a:prstGeom>
              </p:spPr>
            </p:pic>
            <p:sp>
              <p:nvSpPr>
                <p:cNvPr id="71" name="Textfeld 70">
                  <a:extLst>
                    <a:ext uri="{FF2B5EF4-FFF2-40B4-BE49-F238E27FC236}">
                      <a16:creationId xmlns:a16="http://schemas.microsoft.com/office/drawing/2014/main" id="{C6FD9F8C-8EEF-40CE-A717-EFC37AD4445A}"/>
                    </a:ext>
                  </a:extLst>
                </p:cNvPr>
                <p:cNvSpPr txBox="1"/>
                <p:nvPr/>
              </p:nvSpPr>
              <p:spPr>
                <a:xfrm>
                  <a:off x="5212541" y="3244490"/>
                  <a:ext cx="35298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3333FF"/>
                      </a:solidFill>
                    </a:rPr>
                    <a:t>H</a:t>
                  </a:r>
                  <a:r>
                    <a:rPr lang="de-DE" sz="1200" baseline="-25000" dirty="0">
                      <a:solidFill>
                        <a:srgbClr val="3333FF"/>
                      </a:solidFill>
                    </a:rPr>
                    <a:t>2</a:t>
                  </a:r>
                  <a:endParaRPr lang="de-DE" sz="1200" dirty="0">
                    <a:solidFill>
                      <a:srgbClr val="3333FF"/>
                    </a:solidFill>
                  </a:endParaRPr>
                </a:p>
              </p:txBody>
            </p:sp>
          </p:grpSp>
          <p:sp>
            <p:nvSpPr>
              <p:cNvPr id="109" name="Pfeil: nach rechts 108">
                <a:extLst>
                  <a:ext uri="{FF2B5EF4-FFF2-40B4-BE49-F238E27FC236}">
                    <a16:creationId xmlns:a16="http://schemas.microsoft.com/office/drawing/2014/main" id="{1B3991EF-835E-4065-88BA-8FEF25208FBE}"/>
                  </a:ext>
                </a:extLst>
              </p:cNvPr>
              <p:cNvSpPr/>
              <p:nvPr/>
            </p:nvSpPr>
            <p:spPr bwMode="auto">
              <a:xfrm>
                <a:off x="4032072" y="3507777"/>
                <a:ext cx="545893" cy="314584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76" name="Gruppieren 75">
                <a:extLst>
                  <a:ext uri="{FF2B5EF4-FFF2-40B4-BE49-F238E27FC236}">
                    <a16:creationId xmlns:a16="http://schemas.microsoft.com/office/drawing/2014/main" id="{EE4B8569-318A-47BF-85F4-48F415A73554}"/>
                  </a:ext>
                </a:extLst>
              </p:cNvPr>
              <p:cNvGrpSpPr/>
              <p:nvPr/>
            </p:nvGrpSpPr>
            <p:grpSpPr>
              <a:xfrm>
                <a:off x="6779977" y="3228185"/>
                <a:ext cx="1242103" cy="826562"/>
                <a:chOff x="6779977" y="3228185"/>
                <a:chExt cx="1242103" cy="826562"/>
              </a:xfrm>
            </p:grpSpPr>
            <p:pic>
              <p:nvPicPr>
                <p:cNvPr id="23576" name="Grafik 23575" descr="Ein Bild, das Spur, Zug, draußen, Transport enthält.&#10;&#10;Automatisch generierte Beschreibung">
                  <a:extLst>
                    <a:ext uri="{FF2B5EF4-FFF2-40B4-BE49-F238E27FC236}">
                      <a16:creationId xmlns:a16="http://schemas.microsoft.com/office/drawing/2014/main" id="{EEA4E59A-7E04-4A40-B220-0918D6F1E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3079"/>
                <a:stretch/>
              </p:blipFill>
              <p:spPr>
                <a:xfrm flipH="1">
                  <a:off x="6779977" y="3228185"/>
                  <a:ext cx="1242103" cy="826562"/>
                </a:xfrm>
                <a:prstGeom prst="rect">
                  <a:avLst/>
                </a:prstGeom>
              </p:spPr>
            </p:pic>
            <p:sp>
              <p:nvSpPr>
                <p:cNvPr id="67" name="Textfeld 66">
                  <a:extLst>
                    <a:ext uri="{FF2B5EF4-FFF2-40B4-BE49-F238E27FC236}">
                      <a16:creationId xmlns:a16="http://schemas.microsoft.com/office/drawing/2014/main" id="{2527067A-B19A-4605-81D4-981EF72CB0B7}"/>
                    </a:ext>
                  </a:extLst>
                </p:cNvPr>
                <p:cNvSpPr txBox="1"/>
                <p:nvPr/>
              </p:nvSpPr>
              <p:spPr>
                <a:xfrm>
                  <a:off x="6780778" y="3261692"/>
                  <a:ext cx="58541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3333FF"/>
                      </a:solidFill>
                    </a:rPr>
                    <a:t>E-Lok</a:t>
                  </a:r>
                </a:p>
              </p:txBody>
            </p:sp>
          </p:grpSp>
        </p:grpSp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E5291EB5-23B8-4E1F-9FFE-D85624F5C4C2}"/>
                </a:ext>
              </a:extLst>
            </p:cNvPr>
            <p:cNvSpPr txBox="1"/>
            <p:nvPr/>
          </p:nvSpPr>
          <p:spPr>
            <a:xfrm>
              <a:off x="6784507" y="3799888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3333FF"/>
                  </a:solidFill>
                </a:rPr>
                <a:t>Akku</a:t>
              </a: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D903CE45-C97F-4C89-A806-AC6E6C482BB2}"/>
                </a:ext>
              </a:extLst>
            </p:cNvPr>
            <p:cNvSpPr txBox="1"/>
            <p:nvPr/>
          </p:nvSpPr>
          <p:spPr>
            <a:xfrm>
              <a:off x="5168554" y="3929426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3333FF"/>
                  </a:solidFill>
                </a:rPr>
                <a:t>Akku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AB3AE52-847E-41D6-86CF-F24D7A59B8C5}"/>
              </a:ext>
            </a:extLst>
          </p:cNvPr>
          <p:cNvGrpSpPr/>
          <p:nvPr/>
        </p:nvGrpSpPr>
        <p:grpSpPr>
          <a:xfrm>
            <a:off x="4032072" y="2203867"/>
            <a:ext cx="5702150" cy="885891"/>
            <a:chOff x="4032072" y="2203867"/>
            <a:chExt cx="5702150" cy="885891"/>
          </a:xfrm>
        </p:grpSpPr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035EF763-8A0D-4203-8D14-2C705A2E7D22}"/>
                </a:ext>
              </a:extLst>
            </p:cNvPr>
            <p:cNvGrpSpPr/>
            <p:nvPr/>
          </p:nvGrpSpPr>
          <p:grpSpPr>
            <a:xfrm>
              <a:off x="4032072" y="2203867"/>
              <a:ext cx="5702150" cy="873594"/>
              <a:chOff x="4032072" y="2203867"/>
              <a:chExt cx="5702150" cy="873594"/>
            </a:xfrm>
          </p:grpSpPr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5F203316-33C2-44B3-928E-95CBC34E2A5D}"/>
                  </a:ext>
                </a:extLst>
              </p:cNvPr>
              <p:cNvSpPr txBox="1"/>
              <p:nvPr/>
            </p:nvSpPr>
            <p:spPr>
              <a:xfrm>
                <a:off x="4674426" y="2464680"/>
                <a:ext cx="9685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3333FF"/>
                    </a:solidFill>
                  </a:rPr>
                  <a:t>kostenloser</a:t>
                </a:r>
              </a:p>
              <a:p>
                <a:pPr algn="r"/>
                <a:r>
                  <a:rPr lang="de-DE" sz="1200" dirty="0">
                    <a:solidFill>
                      <a:srgbClr val="3333FF"/>
                    </a:solidFill>
                  </a:rPr>
                  <a:t>ÖPNV</a:t>
                </a:r>
              </a:p>
            </p:txBody>
          </p:sp>
          <p:grpSp>
            <p:nvGrpSpPr>
              <p:cNvPr id="23557" name="Gruppieren 23556">
                <a:extLst>
                  <a:ext uri="{FF2B5EF4-FFF2-40B4-BE49-F238E27FC236}">
                    <a16:creationId xmlns:a16="http://schemas.microsoft.com/office/drawing/2014/main" id="{E2D50CCA-D044-4AFC-8F85-8F3BA9A84109}"/>
                  </a:ext>
                </a:extLst>
              </p:cNvPr>
              <p:cNvGrpSpPr/>
              <p:nvPr/>
            </p:nvGrpSpPr>
            <p:grpSpPr>
              <a:xfrm>
                <a:off x="6941509" y="2203867"/>
                <a:ext cx="1590117" cy="852501"/>
                <a:chOff x="6209969" y="2203867"/>
                <a:chExt cx="1590117" cy="852501"/>
              </a:xfrm>
            </p:grpSpPr>
            <p:pic>
              <p:nvPicPr>
                <p:cNvPr id="33" name="Grafik 32" descr="Ein Bild, das Zug, Spur, Transport, draußen enthält.&#10;&#10;Automatisch generierte Beschreibung">
                  <a:extLst>
                    <a:ext uri="{FF2B5EF4-FFF2-40B4-BE49-F238E27FC236}">
                      <a16:creationId xmlns:a16="http://schemas.microsoft.com/office/drawing/2014/main" id="{0F773CFB-7FCC-4FF9-9967-2FECDDC6C0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25020" y="2242882"/>
                  <a:ext cx="1575066" cy="813486"/>
                </a:xfrm>
                <a:prstGeom prst="rect">
                  <a:avLst/>
                </a:prstGeom>
              </p:spPr>
            </p:pic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A28C3CE3-8D9D-4DFD-B6FD-F609C704A02F}"/>
                    </a:ext>
                  </a:extLst>
                </p:cNvPr>
                <p:cNvSpPr txBox="1"/>
                <p:nvPr/>
              </p:nvSpPr>
              <p:spPr>
                <a:xfrm>
                  <a:off x="6209969" y="2203867"/>
                  <a:ext cx="58541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3333FF"/>
                      </a:solidFill>
                    </a:rPr>
                    <a:t>E-Lok</a:t>
                  </a:r>
                </a:p>
              </p:txBody>
            </p:sp>
          </p:grpSp>
          <p:grpSp>
            <p:nvGrpSpPr>
              <p:cNvPr id="23558" name="Gruppieren 23557">
                <a:extLst>
                  <a:ext uri="{FF2B5EF4-FFF2-40B4-BE49-F238E27FC236}">
                    <a16:creationId xmlns:a16="http://schemas.microsoft.com/office/drawing/2014/main" id="{F1D710CB-9810-4E0C-B7B2-CE7435903329}"/>
                  </a:ext>
                </a:extLst>
              </p:cNvPr>
              <p:cNvGrpSpPr/>
              <p:nvPr/>
            </p:nvGrpSpPr>
            <p:grpSpPr>
              <a:xfrm>
                <a:off x="8567419" y="2203867"/>
                <a:ext cx="1166803" cy="873594"/>
                <a:chOff x="8105858" y="2203867"/>
                <a:chExt cx="1166803" cy="873594"/>
              </a:xfrm>
            </p:grpSpPr>
            <p:pic>
              <p:nvPicPr>
                <p:cNvPr id="23553" name="Grafik 23552" descr="Ein Bild, das Zug, draußen, Spur, blau enthält.&#10;&#10;Automatisch generierte Beschreibung">
                  <a:extLst>
                    <a:ext uri="{FF2B5EF4-FFF2-40B4-BE49-F238E27FC236}">
                      <a16:creationId xmlns:a16="http://schemas.microsoft.com/office/drawing/2014/main" id="{032A905A-79D6-48B1-82BE-76599E7C6B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20951" y="2263611"/>
                  <a:ext cx="1151710" cy="813850"/>
                </a:xfrm>
                <a:prstGeom prst="rect">
                  <a:avLst/>
                </a:prstGeom>
              </p:spPr>
            </p:pic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61FF2AD4-057D-4AB7-9F61-3AEA084C28C1}"/>
                    </a:ext>
                  </a:extLst>
                </p:cNvPr>
                <p:cNvSpPr txBox="1"/>
                <p:nvPr/>
              </p:nvSpPr>
              <p:spPr>
                <a:xfrm>
                  <a:off x="8105858" y="2203867"/>
                  <a:ext cx="65114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3333FF"/>
                      </a:solidFill>
                    </a:rPr>
                    <a:t>H</a:t>
                  </a:r>
                  <a:r>
                    <a:rPr lang="de-DE" sz="1200" baseline="-25000" dirty="0">
                      <a:solidFill>
                        <a:srgbClr val="3333FF"/>
                      </a:solidFill>
                    </a:rPr>
                    <a:t>2</a:t>
                  </a:r>
                  <a:r>
                    <a:rPr lang="de-DE" sz="1200" dirty="0">
                      <a:solidFill>
                        <a:srgbClr val="3333FF"/>
                      </a:solidFill>
                    </a:rPr>
                    <a:t>-Lok</a:t>
                  </a:r>
                </a:p>
              </p:txBody>
            </p:sp>
          </p:grpSp>
          <p:grpSp>
            <p:nvGrpSpPr>
              <p:cNvPr id="23566" name="Gruppieren 23565">
                <a:extLst>
                  <a:ext uri="{FF2B5EF4-FFF2-40B4-BE49-F238E27FC236}">
                    <a16:creationId xmlns:a16="http://schemas.microsoft.com/office/drawing/2014/main" id="{FD989AA7-ED54-4832-AB98-4A08431E6F82}"/>
                  </a:ext>
                </a:extLst>
              </p:cNvPr>
              <p:cNvGrpSpPr/>
              <p:nvPr/>
            </p:nvGrpSpPr>
            <p:grpSpPr>
              <a:xfrm>
                <a:off x="5569821" y="2223521"/>
                <a:ext cx="1211897" cy="832847"/>
                <a:chOff x="5569821" y="2223521"/>
                <a:chExt cx="1211897" cy="832847"/>
              </a:xfrm>
            </p:grpSpPr>
            <p:pic>
              <p:nvPicPr>
                <p:cNvPr id="23565" name="Grafik 23564" descr="Ein Bild, das Straße, Bus, draußen, Transport enthält.&#10;&#10;Automatisch generierte Beschreibung">
                  <a:extLst>
                    <a:ext uri="{FF2B5EF4-FFF2-40B4-BE49-F238E27FC236}">
                      <a16:creationId xmlns:a16="http://schemas.microsoft.com/office/drawing/2014/main" id="{96C54D46-45B5-4D12-A24C-67536514D1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92582" y="2263611"/>
                  <a:ext cx="1189136" cy="792757"/>
                </a:xfrm>
                <a:prstGeom prst="rect">
                  <a:avLst/>
                </a:prstGeom>
              </p:spPr>
            </p:pic>
            <p:sp>
              <p:nvSpPr>
                <p:cNvPr id="53" name="Textfeld 52">
                  <a:extLst>
                    <a:ext uri="{FF2B5EF4-FFF2-40B4-BE49-F238E27FC236}">
                      <a16:creationId xmlns:a16="http://schemas.microsoft.com/office/drawing/2014/main" id="{69466C81-4F55-4A23-B974-7674ABF8DB46}"/>
                    </a:ext>
                  </a:extLst>
                </p:cNvPr>
                <p:cNvSpPr txBox="1"/>
                <p:nvPr/>
              </p:nvSpPr>
              <p:spPr>
                <a:xfrm>
                  <a:off x="5569821" y="2223521"/>
                  <a:ext cx="35298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3333FF"/>
                      </a:solidFill>
                    </a:rPr>
                    <a:t>H</a:t>
                  </a:r>
                  <a:r>
                    <a:rPr lang="de-DE" sz="1200" baseline="-25000" dirty="0">
                      <a:solidFill>
                        <a:srgbClr val="3333FF"/>
                      </a:solidFill>
                    </a:rPr>
                    <a:t>2</a:t>
                  </a:r>
                  <a:endParaRPr lang="de-DE" sz="1200" dirty="0">
                    <a:solidFill>
                      <a:srgbClr val="3333FF"/>
                    </a:solidFill>
                  </a:endParaRPr>
                </a:p>
              </p:txBody>
            </p:sp>
          </p:grpSp>
          <p:sp>
            <p:nvSpPr>
              <p:cNvPr id="64" name="Pfeil: nach rechts 63">
                <a:extLst>
                  <a:ext uri="{FF2B5EF4-FFF2-40B4-BE49-F238E27FC236}">
                    <a16:creationId xmlns:a16="http://schemas.microsoft.com/office/drawing/2014/main" id="{ACF73A2B-14E1-4E31-9EAB-A8D4E353361F}"/>
                  </a:ext>
                </a:extLst>
              </p:cNvPr>
              <p:cNvSpPr/>
              <p:nvPr/>
            </p:nvSpPr>
            <p:spPr bwMode="auto">
              <a:xfrm>
                <a:off x="4032072" y="2542903"/>
                <a:ext cx="545893" cy="314584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95" name="Textfeld 94">
              <a:extLst>
                <a:ext uri="{FF2B5EF4-FFF2-40B4-BE49-F238E27FC236}">
                  <a16:creationId xmlns:a16="http://schemas.microsoft.com/office/drawing/2014/main" id="{0C5116E4-666E-4E02-B45D-5DEA8E97E563}"/>
                </a:ext>
              </a:extLst>
            </p:cNvPr>
            <p:cNvSpPr txBox="1"/>
            <p:nvPr/>
          </p:nvSpPr>
          <p:spPr>
            <a:xfrm>
              <a:off x="5565523" y="2809481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3333FF"/>
                  </a:solidFill>
                </a:rPr>
                <a:t>Akku</a:t>
              </a:r>
            </a:p>
          </p:txBody>
        </p:sp>
        <p:sp>
          <p:nvSpPr>
            <p:cNvPr id="96" name="Textfeld 95">
              <a:extLst>
                <a:ext uri="{FF2B5EF4-FFF2-40B4-BE49-F238E27FC236}">
                  <a16:creationId xmlns:a16="http://schemas.microsoft.com/office/drawing/2014/main" id="{38883B7C-294F-41EB-B9EB-5425AE018CA1}"/>
                </a:ext>
              </a:extLst>
            </p:cNvPr>
            <p:cNvSpPr txBox="1"/>
            <p:nvPr/>
          </p:nvSpPr>
          <p:spPr>
            <a:xfrm>
              <a:off x="6941509" y="2812759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3333FF"/>
                  </a:solidFill>
                </a:rPr>
                <a:t>Akku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2C0F101-00EF-40A8-9AB3-9AAC9FEB9FDC}"/>
              </a:ext>
            </a:extLst>
          </p:cNvPr>
          <p:cNvGrpSpPr/>
          <p:nvPr/>
        </p:nvGrpSpPr>
        <p:grpSpPr>
          <a:xfrm>
            <a:off x="4041598" y="4170635"/>
            <a:ext cx="5063046" cy="947392"/>
            <a:chOff x="4041598" y="4170635"/>
            <a:chExt cx="5063046" cy="947392"/>
          </a:xfrm>
        </p:grpSpPr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37E3BD89-AB76-4771-A3D2-A1786541E458}"/>
                </a:ext>
              </a:extLst>
            </p:cNvPr>
            <p:cNvGrpSpPr/>
            <p:nvPr/>
          </p:nvGrpSpPr>
          <p:grpSpPr>
            <a:xfrm>
              <a:off x="4041598" y="4170635"/>
              <a:ext cx="5063046" cy="946923"/>
              <a:chOff x="4032072" y="4170635"/>
              <a:chExt cx="5063046" cy="946923"/>
            </a:xfrm>
          </p:grpSpPr>
          <p:grpSp>
            <p:nvGrpSpPr>
              <p:cNvPr id="48" name="Gruppieren 47">
                <a:extLst>
                  <a:ext uri="{FF2B5EF4-FFF2-40B4-BE49-F238E27FC236}">
                    <a16:creationId xmlns:a16="http://schemas.microsoft.com/office/drawing/2014/main" id="{80324F44-D3E3-420E-80F1-C2289119B581}"/>
                  </a:ext>
                </a:extLst>
              </p:cNvPr>
              <p:cNvGrpSpPr/>
              <p:nvPr/>
            </p:nvGrpSpPr>
            <p:grpSpPr>
              <a:xfrm>
                <a:off x="5992066" y="4170635"/>
                <a:ext cx="1497299" cy="946923"/>
                <a:chOff x="5992066" y="4170635"/>
                <a:chExt cx="1497299" cy="946923"/>
              </a:xfrm>
            </p:grpSpPr>
            <p:pic>
              <p:nvPicPr>
                <p:cNvPr id="45" name="Grafik 44" descr="Ein Bild, das Wasser, Boot, draußen, Schiff enthält.&#10;&#10;Automatisch generierte Beschreibung">
                  <a:extLst>
                    <a:ext uri="{FF2B5EF4-FFF2-40B4-BE49-F238E27FC236}">
                      <a16:creationId xmlns:a16="http://schemas.microsoft.com/office/drawing/2014/main" id="{D19DB318-71F5-4F73-8CA0-5102347C3B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59" r="2864"/>
                <a:stretch/>
              </p:blipFill>
              <p:spPr>
                <a:xfrm>
                  <a:off x="6022956" y="4210892"/>
                  <a:ext cx="1466409" cy="906666"/>
                </a:xfrm>
                <a:prstGeom prst="rect">
                  <a:avLst/>
                </a:prstGeom>
              </p:spPr>
            </p:pic>
            <p:sp>
              <p:nvSpPr>
                <p:cNvPr id="88" name="Textfeld 87">
                  <a:extLst>
                    <a:ext uri="{FF2B5EF4-FFF2-40B4-BE49-F238E27FC236}">
                      <a16:creationId xmlns:a16="http://schemas.microsoft.com/office/drawing/2014/main" id="{8314B443-89E0-41B7-9291-4B1AB93908AE}"/>
                    </a:ext>
                  </a:extLst>
                </p:cNvPr>
                <p:cNvSpPr txBox="1"/>
                <p:nvPr/>
              </p:nvSpPr>
              <p:spPr>
                <a:xfrm>
                  <a:off x="5992066" y="4170635"/>
                  <a:ext cx="102944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3333FF"/>
                      </a:solidFill>
                    </a:rPr>
                    <a:t>H2, </a:t>
                  </a:r>
                  <a:r>
                    <a:rPr lang="de-DE" sz="1200" dirty="0" err="1">
                      <a:solidFill>
                        <a:srgbClr val="3333FF"/>
                      </a:solidFill>
                    </a:rPr>
                    <a:t>SynFuel</a:t>
                  </a:r>
                  <a:endParaRPr lang="de-DE" sz="1200" dirty="0">
                    <a:solidFill>
                      <a:srgbClr val="3333FF"/>
                    </a:solidFill>
                  </a:endParaRPr>
                </a:p>
              </p:txBody>
            </p:sp>
          </p:grpSp>
          <p:pic>
            <p:nvPicPr>
              <p:cNvPr id="43" name="Grafik 42" descr="Ein Bild, das Wasser, draußen, Boot, Ozean enthält.&#10;&#10;Automatisch generierte Beschreibung">
                <a:extLst>
                  <a:ext uri="{FF2B5EF4-FFF2-40B4-BE49-F238E27FC236}">
                    <a16:creationId xmlns:a16="http://schemas.microsoft.com/office/drawing/2014/main" id="{69527D94-282F-442C-A1AF-6BB017118F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740" b="10578"/>
              <a:stretch/>
            </p:blipFill>
            <p:spPr>
              <a:xfrm>
                <a:off x="7628709" y="4211326"/>
                <a:ext cx="1466409" cy="898538"/>
              </a:xfrm>
              <a:prstGeom prst="rect">
                <a:avLst/>
              </a:prstGeom>
            </p:spPr>
          </p:pic>
          <p:sp>
            <p:nvSpPr>
              <p:cNvPr id="130" name="Pfeil: nach rechts 129">
                <a:extLst>
                  <a:ext uri="{FF2B5EF4-FFF2-40B4-BE49-F238E27FC236}">
                    <a16:creationId xmlns:a16="http://schemas.microsoft.com/office/drawing/2014/main" id="{CD8B7EAE-7943-460B-B53F-C173D9F789D0}"/>
                  </a:ext>
                </a:extLst>
              </p:cNvPr>
              <p:cNvSpPr/>
              <p:nvPr/>
            </p:nvSpPr>
            <p:spPr bwMode="auto">
              <a:xfrm>
                <a:off x="4032072" y="4518854"/>
                <a:ext cx="545893" cy="314584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56370049-F4F1-4410-BCA4-EF14F42704F8}"/>
                </a:ext>
              </a:extLst>
            </p:cNvPr>
            <p:cNvSpPr txBox="1"/>
            <p:nvPr/>
          </p:nvSpPr>
          <p:spPr>
            <a:xfrm>
              <a:off x="7598437" y="4841028"/>
              <a:ext cx="102944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3333FF"/>
                  </a:solidFill>
                </a:rPr>
                <a:t>H2, </a:t>
              </a:r>
              <a:r>
                <a:rPr lang="de-DE" sz="1200" dirty="0" err="1">
                  <a:solidFill>
                    <a:srgbClr val="3333FF"/>
                  </a:solidFill>
                </a:rPr>
                <a:t>SynFuel</a:t>
              </a:r>
              <a:endParaRPr lang="de-DE" sz="1200" dirty="0">
                <a:solidFill>
                  <a:srgbClr val="3333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47135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Autobahntrassen für Energietrassen nutzen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4C31617-8422-4947-B51C-D97124C8B773}"/>
              </a:ext>
            </a:extLst>
          </p:cNvPr>
          <p:cNvCxnSpPr/>
          <p:nvPr/>
        </p:nvCxnSpPr>
        <p:spPr bwMode="auto">
          <a:xfrm flipV="1">
            <a:off x="1053737" y="1602377"/>
            <a:ext cx="7907383" cy="290866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Gerader Verbinder 100">
            <a:extLst>
              <a:ext uri="{FF2B5EF4-FFF2-40B4-BE49-F238E27FC236}">
                <a16:creationId xmlns:a16="http://schemas.microsoft.com/office/drawing/2014/main" id="{68D4CBD4-5993-4FC8-BDE9-85C900CC9A41}"/>
              </a:ext>
            </a:extLst>
          </p:cNvPr>
          <p:cNvCxnSpPr/>
          <p:nvPr/>
        </p:nvCxnSpPr>
        <p:spPr bwMode="auto">
          <a:xfrm flipV="1">
            <a:off x="1053737" y="1796591"/>
            <a:ext cx="7907383" cy="2908663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" name="Gerader Verbinder 101">
            <a:extLst>
              <a:ext uri="{FF2B5EF4-FFF2-40B4-BE49-F238E27FC236}">
                <a16:creationId xmlns:a16="http://schemas.microsoft.com/office/drawing/2014/main" id="{84C29F59-B464-45FE-A7A5-EDC31287EF0A}"/>
              </a:ext>
            </a:extLst>
          </p:cNvPr>
          <p:cNvCxnSpPr/>
          <p:nvPr/>
        </p:nvCxnSpPr>
        <p:spPr bwMode="auto">
          <a:xfrm flipV="1">
            <a:off x="1053737" y="1974668"/>
            <a:ext cx="7907383" cy="2908663"/>
          </a:xfrm>
          <a:prstGeom prst="line">
            <a:avLst/>
          </a:prstGeom>
          <a:solidFill>
            <a:srgbClr val="FF0000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Gerader Verbinder 102">
            <a:extLst>
              <a:ext uri="{FF2B5EF4-FFF2-40B4-BE49-F238E27FC236}">
                <a16:creationId xmlns:a16="http://schemas.microsoft.com/office/drawing/2014/main" id="{6B99F8C3-5356-4AD8-9235-DD3BE94126D7}"/>
              </a:ext>
            </a:extLst>
          </p:cNvPr>
          <p:cNvCxnSpPr/>
          <p:nvPr/>
        </p:nvCxnSpPr>
        <p:spPr bwMode="auto">
          <a:xfrm flipV="1">
            <a:off x="1053737" y="2152745"/>
            <a:ext cx="7907383" cy="2908663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Gerader Verbinder 103">
            <a:extLst>
              <a:ext uri="{FF2B5EF4-FFF2-40B4-BE49-F238E27FC236}">
                <a16:creationId xmlns:a16="http://schemas.microsoft.com/office/drawing/2014/main" id="{78D4CFDA-C9C1-43B5-9479-F5F1FEAEE6A9}"/>
              </a:ext>
            </a:extLst>
          </p:cNvPr>
          <p:cNvCxnSpPr/>
          <p:nvPr/>
        </p:nvCxnSpPr>
        <p:spPr bwMode="auto">
          <a:xfrm flipV="1">
            <a:off x="1053737" y="2330822"/>
            <a:ext cx="7907383" cy="290866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7A9A248-E83B-4632-B0D3-287B19DA353C}"/>
              </a:ext>
            </a:extLst>
          </p:cNvPr>
          <p:cNvGrpSpPr/>
          <p:nvPr/>
        </p:nvGrpSpPr>
        <p:grpSpPr>
          <a:xfrm>
            <a:off x="122429" y="731750"/>
            <a:ext cx="9860491" cy="4695366"/>
            <a:chOff x="122429" y="731750"/>
            <a:chExt cx="9860491" cy="4695366"/>
          </a:xfrm>
        </p:grpSpPr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5036B6F2-3ABD-44EB-9F1E-E306BF8080D3}"/>
                </a:ext>
              </a:extLst>
            </p:cNvPr>
            <p:cNvGrpSpPr/>
            <p:nvPr/>
          </p:nvGrpSpPr>
          <p:grpSpPr>
            <a:xfrm>
              <a:off x="4200829" y="731750"/>
              <a:ext cx="5782091" cy="4695366"/>
              <a:chOff x="4200829" y="731750"/>
              <a:chExt cx="5782091" cy="4695366"/>
            </a:xfrm>
          </p:grpSpPr>
          <p:pic>
            <p:nvPicPr>
              <p:cNvPr id="108" name="Grafik 107">
                <a:extLst>
                  <a:ext uri="{FF2B5EF4-FFF2-40B4-BE49-F238E27FC236}">
                    <a16:creationId xmlns:a16="http://schemas.microsoft.com/office/drawing/2014/main" id="{DF97B6D1-BF76-4A27-B526-6B5623177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327" y="1783614"/>
                <a:ext cx="861915" cy="861915"/>
              </a:xfrm>
              <a:prstGeom prst="rect">
                <a:avLst/>
              </a:prstGeom>
            </p:spPr>
          </p:pic>
          <p:pic>
            <p:nvPicPr>
              <p:cNvPr id="112" name="Grafik 111">
                <a:extLst>
                  <a:ext uri="{FF2B5EF4-FFF2-40B4-BE49-F238E27FC236}">
                    <a16:creationId xmlns:a16="http://schemas.microsoft.com/office/drawing/2014/main" id="{310218A8-1038-442D-852B-DF90C45FE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5013" y="731750"/>
                <a:ext cx="861915" cy="861915"/>
              </a:xfrm>
              <a:prstGeom prst="rect">
                <a:avLst/>
              </a:prstGeom>
            </p:spPr>
          </p:pic>
          <p:pic>
            <p:nvPicPr>
              <p:cNvPr id="115" name="Grafik 114">
                <a:extLst>
                  <a:ext uri="{FF2B5EF4-FFF2-40B4-BE49-F238E27FC236}">
                    <a16:creationId xmlns:a16="http://schemas.microsoft.com/office/drawing/2014/main" id="{5036FDA1-6586-444F-BACD-8885BE57D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0829" y="4565201"/>
                <a:ext cx="861915" cy="861915"/>
              </a:xfrm>
              <a:prstGeom prst="rect">
                <a:avLst/>
              </a:prstGeom>
            </p:spPr>
          </p:pic>
          <p:pic>
            <p:nvPicPr>
              <p:cNvPr id="117" name="Grafik 116">
                <a:extLst>
                  <a:ext uri="{FF2B5EF4-FFF2-40B4-BE49-F238E27FC236}">
                    <a16:creationId xmlns:a16="http://schemas.microsoft.com/office/drawing/2014/main" id="{920FF227-5CB6-4F72-A4BC-4EBC2A741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3001" y="3605972"/>
                <a:ext cx="861915" cy="861915"/>
              </a:xfrm>
              <a:prstGeom prst="rect">
                <a:avLst/>
              </a:prstGeom>
            </p:spPr>
          </p:pic>
          <p:pic>
            <p:nvPicPr>
              <p:cNvPr id="119" name="Grafik 118">
                <a:extLst>
                  <a:ext uri="{FF2B5EF4-FFF2-40B4-BE49-F238E27FC236}">
                    <a16:creationId xmlns:a16="http://schemas.microsoft.com/office/drawing/2014/main" id="{7D7395B2-7686-4C27-80C4-B0890A937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1005" y="2457204"/>
                <a:ext cx="861915" cy="861915"/>
              </a:xfrm>
              <a:prstGeom prst="rect">
                <a:avLst/>
              </a:prstGeom>
            </p:spPr>
          </p:pic>
        </p:grp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07663D63-6855-4041-B3DE-29A292CBD746}"/>
                </a:ext>
              </a:extLst>
            </p:cNvPr>
            <p:cNvSpPr txBox="1"/>
            <p:nvPr/>
          </p:nvSpPr>
          <p:spPr>
            <a:xfrm>
              <a:off x="122429" y="851910"/>
              <a:ext cx="81769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1. Windräder an beide Seiten der Autobahn aufstellen, Atlas über Potenziale erforderlich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    </a:t>
              </a:r>
              <a:r>
                <a:rPr lang="de-DE" sz="1600" i="1" dirty="0">
                  <a:solidFill>
                    <a:srgbClr val="3333FF"/>
                  </a:solidFill>
                  <a:sym typeface="Wingdings" panose="05000000000000000000" pitchFamily="2" charset="2"/>
                </a:rPr>
                <a:t> Abstandsflächen zur Besiedlung nutzen</a:t>
              </a:r>
              <a:endParaRPr lang="de-DE" sz="1600" i="1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DFF2C23-0E7D-4D36-B97A-0E094A292809}"/>
              </a:ext>
            </a:extLst>
          </p:cNvPr>
          <p:cNvGrpSpPr/>
          <p:nvPr/>
        </p:nvGrpSpPr>
        <p:grpSpPr>
          <a:xfrm>
            <a:off x="122429" y="2734344"/>
            <a:ext cx="9344991" cy="3431140"/>
            <a:chOff x="122429" y="2734344"/>
            <a:chExt cx="9344991" cy="3431140"/>
          </a:xfrm>
        </p:grpSpPr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0BB1CEF6-3E11-4AEE-B2B8-DB22FC4FE82E}"/>
                </a:ext>
              </a:extLst>
            </p:cNvPr>
            <p:cNvGrpSpPr/>
            <p:nvPr/>
          </p:nvGrpSpPr>
          <p:grpSpPr>
            <a:xfrm>
              <a:off x="3430447" y="2938173"/>
              <a:ext cx="6036973" cy="3227311"/>
              <a:chOff x="3430447" y="2928221"/>
              <a:chExt cx="6036973" cy="3227311"/>
            </a:xfrm>
          </p:grpSpPr>
          <p:cxnSp>
            <p:nvCxnSpPr>
              <p:cNvPr id="884" name="Gerader Verbinder 883">
                <a:extLst>
                  <a:ext uri="{FF2B5EF4-FFF2-40B4-BE49-F238E27FC236}">
                    <a16:creationId xmlns:a16="http://schemas.microsoft.com/office/drawing/2014/main" id="{5751B51A-4F1B-4E3B-B265-290938C3CF45}"/>
                  </a:ext>
                </a:extLst>
              </p:cNvPr>
              <p:cNvCxnSpPr/>
              <p:nvPr/>
            </p:nvCxnSpPr>
            <p:spPr bwMode="auto">
              <a:xfrm flipV="1">
                <a:off x="3430447" y="2930148"/>
                <a:ext cx="3639385" cy="1338716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32" name="Gruppieren 31">
                <a:extLst>
                  <a:ext uri="{FF2B5EF4-FFF2-40B4-BE49-F238E27FC236}">
                    <a16:creationId xmlns:a16="http://schemas.microsoft.com/office/drawing/2014/main" id="{5F17B718-80C7-4B5A-B456-B5BF0A8005B3}"/>
                  </a:ext>
                </a:extLst>
              </p:cNvPr>
              <p:cNvGrpSpPr/>
              <p:nvPr/>
            </p:nvGrpSpPr>
            <p:grpSpPr>
              <a:xfrm>
                <a:off x="7173669" y="3861781"/>
                <a:ext cx="2293751" cy="2293751"/>
                <a:chOff x="6919918" y="4042816"/>
                <a:chExt cx="2293751" cy="2293751"/>
              </a:xfrm>
            </p:grpSpPr>
            <p:sp>
              <p:nvSpPr>
                <p:cNvPr id="31" name="Ellipse 30">
                  <a:extLst>
                    <a:ext uri="{FF2B5EF4-FFF2-40B4-BE49-F238E27FC236}">
                      <a16:creationId xmlns:a16="http://schemas.microsoft.com/office/drawing/2014/main" id="{EDB43A6D-997B-48DF-ACE8-4B6EF98754CD}"/>
                    </a:ext>
                  </a:extLst>
                </p:cNvPr>
                <p:cNvSpPr/>
                <p:nvPr/>
              </p:nvSpPr>
              <p:spPr bwMode="auto">
                <a:xfrm>
                  <a:off x="6919918" y="4042816"/>
                  <a:ext cx="2293751" cy="229375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28575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30" name="Grafik 29" descr="Ein Bild, das draußen, Straße, LKW, groß enthält.&#10;&#10;Automatisch generierte Beschreibung">
                  <a:extLst>
                    <a:ext uri="{FF2B5EF4-FFF2-40B4-BE49-F238E27FC236}">
                      <a16:creationId xmlns:a16="http://schemas.microsoft.com/office/drawing/2014/main" id="{671312B6-8E3F-4CFD-A8C7-9A64329773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500" r="18988"/>
                <a:stretch/>
              </p:blipFill>
              <p:spPr>
                <a:xfrm>
                  <a:off x="7224015" y="4427834"/>
                  <a:ext cx="1636070" cy="1515977"/>
                </a:xfrm>
                <a:prstGeom prst="rect">
                  <a:avLst/>
                </a:prstGeom>
                <a:ln>
                  <a:solidFill>
                    <a:srgbClr val="FF3300"/>
                  </a:solidFill>
                </a:ln>
              </p:spPr>
            </p:pic>
          </p:grpSp>
          <p:cxnSp>
            <p:nvCxnSpPr>
              <p:cNvPr id="44" name="Gerader Verbinder 43">
                <a:extLst>
                  <a:ext uri="{FF2B5EF4-FFF2-40B4-BE49-F238E27FC236}">
                    <a16:creationId xmlns:a16="http://schemas.microsoft.com/office/drawing/2014/main" id="{C5E913A4-C732-423E-9014-AF4495F3D6AC}"/>
                  </a:ext>
                </a:extLst>
              </p:cNvPr>
              <p:cNvCxnSpPr>
                <a:cxnSpLocks/>
                <a:stCxn id="436" idx="1"/>
              </p:cNvCxnSpPr>
              <p:nvPr/>
            </p:nvCxnSpPr>
            <p:spPr bwMode="auto">
              <a:xfrm>
                <a:off x="6826633" y="2928221"/>
                <a:ext cx="766876" cy="115641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90" name="Textfeld 889">
              <a:extLst>
                <a:ext uri="{FF2B5EF4-FFF2-40B4-BE49-F238E27FC236}">
                  <a16:creationId xmlns:a16="http://schemas.microsoft.com/office/drawing/2014/main" id="{901292BE-E719-444F-B00F-9B82AFB25885}"/>
                </a:ext>
              </a:extLst>
            </p:cNvPr>
            <p:cNvSpPr txBox="1"/>
            <p:nvPr/>
          </p:nvSpPr>
          <p:spPr>
            <a:xfrm>
              <a:off x="122429" y="2734344"/>
              <a:ext cx="45911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4. PV-Gerüst mit Oberleitung für </a:t>
              </a:r>
              <a:r>
                <a:rPr lang="de-DE" sz="1600" dirty="0" err="1">
                  <a:solidFill>
                    <a:srgbClr val="3333FF"/>
                  </a:solidFill>
                </a:rPr>
                <a:t>LkWs</a:t>
              </a:r>
              <a:r>
                <a:rPr lang="de-DE" sz="1600" dirty="0">
                  <a:solidFill>
                    <a:srgbClr val="3333FF"/>
                  </a:solidFill>
                </a:rPr>
                <a:t> ergänzen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    </a:t>
              </a:r>
              <a:r>
                <a:rPr lang="de-DE" sz="1600" i="1" dirty="0">
                  <a:solidFill>
                    <a:srgbClr val="3333FF"/>
                  </a:solidFill>
                  <a:sym typeface="Wingdings" panose="05000000000000000000" pitchFamily="2" charset="2"/>
                </a:rPr>
                <a:t> PV-Gerüst vielfältig nutzbar machen</a:t>
              </a:r>
              <a:endParaRPr lang="de-DE" sz="1600" i="1" dirty="0">
                <a:solidFill>
                  <a:srgbClr val="3333FF"/>
                </a:solidFill>
              </a:endParaRPr>
            </a:p>
          </p:txBody>
        </p:sp>
      </p:grpSp>
      <p:pic>
        <p:nvPicPr>
          <p:cNvPr id="86" name="Grafik 85" descr="Ein Bild, das Spiegel enthält.&#10;&#10;Automatisch generierte Beschreibung">
            <a:extLst>
              <a:ext uri="{FF2B5EF4-FFF2-40B4-BE49-F238E27FC236}">
                <a16:creationId xmlns:a16="http://schemas.microsoft.com/office/drawing/2014/main" id="{D90A30F4-39FF-4AF5-8916-30FDA497BD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29942" r="3575" b="29993"/>
          <a:stretch/>
        </p:blipFill>
        <p:spPr>
          <a:xfrm rot="20311053" flipV="1">
            <a:off x="2218968" y="4422661"/>
            <a:ext cx="376938" cy="163951"/>
          </a:xfrm>
          <a:prstGeom prst="rect">
            <a:avLst/>
          </a:prstGeom>
        </p:spPr>
      </p:pic>
      <p:pic>
        <p:nvPicPr>
          <p:cNvPr id="900" name="Grafik 899" descr="Ein Bild, das Spiegel enthält.&#10;&#10;Automatisch generierte Beschreibung">
            <a:extLst>
              <a:ext uri="{FF2B5EF4-FFF2-40B4-BE49-F238E27FC236}">
                <a16:creationId xmlns:a16="http://schemas.microsoft.com/office/drawing/2014/main" id="{B113FC7A-9947-4145-BDD7-BB29BCCA47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29942" r="3575" b="29993"/>
          <a:stretch/>
        </p:blipFill>
        <p:spPr>
          <a:xfrm rot="20311053" flipV="1">
            <a:off x="8271425" y="2340175"/>
            <a:ext cx="376938" cy="163951"/>
          </a:xfrm>
          <a:prstGeom prst="rect">
            <a:avLst/>
          </a:prstGeom>
        </p:spPr>
      </p:pic>
      <p:pic>
        <p:nvPicPr>
          <p:cNvPr id="901" name="Grafik 900" descr="Ein Bild, das Spiegel enthält.&#10;&#10;Automatisch generierte Beschreibung">
            <a:extLst>
              <a:ext uri="{FF2B5EF4-FFF2-40B4-BE49-F238E27FC236}">
                <a16:creationId xmlns:a16="http://schemas.microsoft.com/office/drawing/2014/main" id="{A489D1C5-F4EC-4F36-8A04-33860598C8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29942" r="3575" b="29993"/>
          <a:stretch/>
        </p:blipFill>
        <p:spPr>
          <a:xfrm rot="9219245" flipV="1">
            <a:off x="6974083" y="2453145"/>
            <a:ext cx="376938" cy="163951"/>
          </a:xfrm>
          <a:prstGeom prst="rect">
            <a:avLst/>
          </a:prstGeom>
        </p:spPr>
      </p:pic>
      <p:pic>
        <p:nvPicPr>
          <p:cNvPr id="902" name="Grafik 901" descr="Ein Bild, das Spiegel enthält.&#10;&#10;Automatisch generierte Beschreibung">
            <a:extLst>
              <a:ext uri="{FF2B5EF4-FFF2-40B4-BE49-F238E27FC236}">
                <a16:creationId xmlns:a16="http://schemas.microsoft.com/office/drawing/2014/main" id="{0CB1D89E-DAD4-4937-9750-094E13DA4C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29942" r="3575" b="29993"/>
          <a:stretch/>
        </p:blipFill>
        <p:spPr>
          <a:xfrm rot="9219245" flipV="1">
            <a:off x="2886337" y="3773411"/>
            <a:ext cx="376938" cy="163951"/>
          </a:xfrm>
          <a:prstGeom prst="rect">
            <a:avLst/>
          </a:prstGeom>
        </p:spPr>
      </p:pic>
      <p:pic>
        <p:nvPicPr>
          <p:cNvPr id="904" name="Grafik 903">
            <a:extLst>
              <a:ext uri="{FF2B5EF4-FFF2-40B4-BE49-F238E27FC236}">
                <a16:creationId xmlns:a16="http://schemas.microsoft.com/office/drawing/2014/main" id="{4C603616-95BB-42E8-8FDA-BE5A28EF45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67693" r="23107" b="11735"/>
          <a:stretch/>
        </p:blipFill>
        <p:spPr>
          <a:xfrm rot="9538941" flipV="1">
            <a:off x="7584424" y="1877713"/>
            <a:ext cx="1328633" cy="213803"/>
          </a:xfrm>
          <a:prstGeom prst="rect">
            <a:avLst/>
          </a:prstGeom>
        </p:spPr>
      </p:pic>
      <p:pic>
        <p:nvPicPr>
          <p:cNvPr id="905" name="Grafik 904">
            <a:extLst>
              <a:ext uri="{FF2B5EF4-FFF2-40B4-BE49-F238E27FC236}">
                <a16:creationId xmlns:a16="http://schemas.microsoft.com/office/drawing/2014/main" id="{C37BC02F-B812-490E-9721-58BCE2DAB1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67693" r="23107" b="11735"/>
          <a:stretch/>
        </p:blipFill>
        <p:spPr>
          <a:xfrm rot="20367838" flipV="1">
            <a:off x="2717081" y="4156422"/>
            <a:ext cx="1328633" cy="213803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03F1FB8-A247-4CC2-BC1A-11CAE0004034}"/>
              </a:ext>
            </a:extLst>
          </p:cNvPr>
          <p:cNvGrpSpPr/>
          <p:nvPr/>
        </p:nvGrpSpPr>
        <p:grpSpPr>
          <a:xfrm>
            <a:off x="122429" y="2106866"/>
            <a:ext cx="6900277" cy="1586330"/>
            <a:chOff x="122429" y="2106866"/>
            <a:chExt cx="6900277" cy="1586330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58D76A40-7D3E-4299-BE32-5B298892F0DE}"/>
                </a:ext>
              </a:extLst>
            </p:cNvPr>
            <p:cNvGrpSpPr/>
            <p:nvPr/>
          </p:nvGrpSpPr>
          <p:grpSpPr>
            <a:xfrm rot="20382055">
              <a:off x="3338511" y="3007376"/>
              <a:ext cx="3684195" cy="685820"/>
              <a:chOff x="4983431" y="4896575"/>
              <a:chExt cx="3684195" cy="685820"/>
            </a:xfrm>
          </p:grpSpPr>
          <p:grpSp>
            <p:nvGrpSpPr>
              <p:cNvPr id="121" name="Gruppieren 120">
                <a:extLst>
                  <a:ext uri="{FF2B5EF4-FFF2-40B4-BE49-F238E27FC236}">
                    <a16:creationId xmlns:a16="http://schemas.microsoft.com/office/drawing/2014/main" id="{858F7DD6-621D-4D41-AD97-4FE707056EA5}"/>
                  </a:ext>
                </a:extLst>
              </p:cNvPr>
              <p:cNvGrpSpPr/>
              <p:nvPr/>
            </p:nvGrpSpPr>
            <p:grpSpPr>
              <a:xfrm>
                <a:off x="7003665" y="4896575"/>
                <a:ext cx="317772" cy="685820"/>
                <a:chOff x="3553096" y="1475984"/>
                <a:chExt cx="2029098" cy="3906031"/>
              </a:xfrm>
            </p:grpSpPr>
            <p:sp>
              <p:nvSpPr>
                <p:cNvPr id="122" name="Rechteck 121">
                  <a:extLst>
                    <a:ext uri="{FF2B5EF4-FFF2-40B4-BE49-F238E27FC236}">
                      <a16:creationId xmlns:a16="http://schemas.microsoft.com/office/drawing/2014/main" id="{B77B215C-9C25-4049-8115-E56D6CA6DCD2}"/>
                    </a:ext>
                  </a:extLst>
                </p:cNvPr>
                <p:cNvSpPr/>
                <p:nvPr/>
              </p:nvSpPr>
              <p:spPr bwMode="auto">
                <a:xfrm>
                  <a:off x="3553096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123" name="Gerader Verbinder 122">
                  <a:extLst>
                    <a:ext uri="{FF2B5EF4-FFF2-40B4-BE49-F238E27FC236}">
                      <a16:creationId xmlns:a16="http://schemas.microsoft.com/office/drawing/2014/main" id="{1BF060C3-715F-4E87-A1E2-A47C1AD584D2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4" name="Gerader Verbinder 123">
                  <a:extLst>
                    <a:ext uri="{FF2B5EF4-FFF2-40B4-BE49-F238E27FC236}">
                      <a16:creationId xmlns:a16="http://schemas.microsoft.com/office/drawing/2014/main" id="{0B6B23AB-D521-44AB-A822-BA1F58DDA831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5" name="Gerader Verbinder 124">
                  <a:extLst>
                    <a:ext uri="{FF2B5EF4-FFF2-40B4-BE49-F238E27FC236}">
                      <a16:creationId xmlns:a16="http://schemas.microsoft.com/office/drawing/2014/main" id="{5AE7B52E-8CE2-4A17-8B38-8E79BA9AD2F9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6" name="Gerader Verbinder 125">
                  <a:extLst>
                    <a:ext uri="{FF2B5EF4-FFF2-40B4-BE49-F238E27FC236}">
                      <a16:creationId xmlns:a16="http://schemas.microsoft.com/office/drawing/2014/main" id="{F757748D-1595-4650-A072-3B7BD024C766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7" name="Gerader Verbinder 126">
                  <a:extLst>
                    <a:ext uri="{FF2B5EF4-FFF2-40B4-BE49-F238E27FC236}">
                      <a16:creationId xmlns:a16="http://schemas.microsoft.com/office/drawing/2014/main" id="{394D553F-9B9B-4618-9C59-2BAEAFCAC442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8" name="Gerader Verbinder 127">
                  <a:extLst>
                    <a:ext uri="{FF2B5EF4-FFF2-40B4-BE49-F238E27FC236}">
                      <a16:creationId xmlns:a16="http://schemas.microsoft.com/office/drawing/2014/main" id="{44881EB1-2FAD-4336-889E-6483DD5C09B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9" name="Gerader Verbinder 128">
                  <a:extLst>
                    <a:ext uri="{FF2B5EF4-FFF2-40B4-BE49-F238E27FC236}">
                      <a16:creationId xmlns:a16="http://schemas.microsoft.com/office/drawing/2014/main" id="{AC735C10-D9DB-4693-8F46-358FD161200C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4" name="Gerader Verbinder 133">
                  <a:extLst>
                    <a:ext uri="{FF2B5EF4-FFF2-40B4-BE49-F238E27FC236}">
                      <a16:creationId xmlns:a16="http://schemas.microsoft.com/office/drawing/2014/main" id="{D27988C9-5CB1-4A6F-B1C1-743FC0FC49A0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5" name="Gerader Verbinder 134">
                  <a:extLst>
                    <a:ext uri="{FF2B5EF4-FFF2-40B4-BE49-F238E27FC236}">
                      <a16:creationId xmlns:a16="http://schemas.microsoft.com/office/drawing/2014/main" id="{C0DF13B5-0849-40F6-B80A-412C53C05FE9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6" name="Gerader Verbinder 135">
                  <a:extLst>
                    <a:ext uri="{FF2B5EF4-FFF2-40B4-BE49-F238E27FC236}">
                      <a16:creationId xmlns:a16="http://schemas.microsoft.com/office/drawing/2014/main" id="{B4421740-2647-4023-9C78-DC028CD64BC4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7" name="Gerader Verbinder 136">
                  <a:extLst>
                    <a:ext uri="{FF2B5EF4-FFF2-40B4-BE49-F238E27FC236}">
                      <a16:creationId xmlns:a16="http://schemas.microsoft.com/office/drawing/2014/main" id="{40347AC2-9331-45A0-AF2D-E683EE8D8E3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8" name="Gerader Verbinder 137">
                  <a:extLst>
                    <a:ext uri="{FF2B5EF4-FFF2-40B4-BE49-F238E27FC236}">
                      <a16:creationId xmlns:a16="http://schemas.microsoft.com/office/drawing/2014/main" id="{9D99D343-694D-4758-A67D-0A03B7BC77B0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9" name="Gerader Verbinder 138">
                  <a:extLst>
                    <a:ext uri="{FF2B5EF4-FFF2-40B4-BE49-F238E27FC236}">
                      <a16:creationId xmlns:a16="http://schemas.microsoft.com/office/drawing/2014/main" id="{44F74FF1-5DFE-4499-BE71-F00D9D338793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0" name="Gerader Verbinder 139">
                  <a:extLst>
                    <a:ext uri="{FF2B5EF4-FFF2-40B4-BE49-F238E27FC236}">
                      <a16:creationId xmlns:a16="http://schemas.microsoft.com/office/drawing/2014/main" id="{A0878C78-0B9C-4184-815B-2BFD428EA72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1" name="Gerader Verbinder 140">
                  <a:extLst>
                    <a:ext uri="{FF2B5EF4-FFF2-40B4-BE49-F238E27FC236}">
                      <a16:creationId xmlns:a16="http://schemas.microsoft.com/office/drawing/2014/main" id="{BF4D3F31-70EB-4E9B-AC3D-940B221CEDC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2" name="Gerader Verbinder 141">
                  <a:extLst>
                    <a:ext uri="{FF2B5EF4-FFF2-40B4-BE49-F238E27FC236}">
                      <a16:creationId xmlns:a16="http://schemas.microsoft.com/office/drawing/2014/main" id="{C492FDEC-33FE-48E3-B3A8-125CF9AA16B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43" name="Rechteck 142">
                  <a:extLst>
                    <a:ext uri="{FF2B5EF4-FFF2-40B4-BE49-F238E27FC236}">
                      <a16:creationId xmlns:a16="http://schemas.microsoft.com/office/drawing/2014/main" id="{6CC75419-C4DC-42CC-A43F-1B1E33F16B7F}"/>
                    </a:ext>
                  </a:extLst>
                </p:cNvPr>
                <p:cNvSpPr/>
                <p:nvPr/>
              </p:nvSpPr>
              <p:spPr bwMode="auto">
                <a:xfrm>
                  <a:off x="3553096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144" name="Gerader Verbinder 143">
                  <a:extLst>
                    <a:ext uri="{FF2B5EF4-FFF2-40B4-BE49-F238E27FC236}">
                      <a16:creationId xmlns:a16="http://schemas.microsoft.com/office/drawing/2014/main" id="{2257E3AD-2F54-45D5-A6E3-A0E491FB16CE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5" name="Gerader Verbinder 144">
                  <a:extLst>
                    <a:ext uri="{FF2B5EF4-FFF2-40B4-BE49-F238E27FC236}">
                      <a16:creationId xmlns:a16="http://schemas.microsoft.com/office/drawing/2014/main" id="{0F30718D-3908-4DB9-B8B6-EB6FAE781C73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6" name="Gerader Verbinder 145">
                  <a:extLst>
                    <a:ext uri="{FF2B5EF4-FFF2-40B4-BE49-F238E27FC236}">
                      <a16:creationId xmlns:a16="http://schemas.microsoft.com/office/drawing/2014/main" id="{22F6B85F-AF25-45E4-807F-ACCF340D870E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7" name="Gerader Verbinder 146">
                  <a:extLst>
                    <a:ext uri="{FF2B5EF4-FFF2-40B4-BE49-F238E27FC236}">
                      <a16:creationId xmlns:a16="http://schemas.microsoft.com/office/drawing/2014/main" id="{AC03E140-B899-4756-A7E7-FB7762D6E21A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8" name="Gerader Verbinder 147">
                  <a:extLst>
                    <a:ext uri="{FF2B5EF4-FFF2-40B4-BE49-F238E27FC236}">
                      <a16:creationId xmlns:a16="http://schemas.microsoft.com/office/drawing/2014/main" id="{009D488F-C109-4839-8BAE-630C4E9C0123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9" name="Gerader Verbinder 148">
                  <a:extLst>
                    <a:ext uri="{FF2B5EF4-FFF2-40B4-BE49-F238E27FC236}">
                      <a16:creationId xmlns:a16="http://schemas.microsoft.com/office/drawing/2014/main" id="{BA4D9C22-4869-4DBC-9342-F9359B06B4B4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0" name="Gerader Verbinder 149">
                  <a:extLst>
                    <a:ext uri="{FF2B5EF4-FFF2-40B4-BE49-F238E27FC236}">
                      <a16:creationId xmlns:a16="http://schemas.microsoft.com/office/drawing/2014/main" id="{35B55A6C-C006-4DB7-ADCF-31AE485B00FA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1" name="Gerader Verbinder 150">
                  <a:extLst>
                    <a:ext uri="{FF2B5EF4-FFF2-40B4-BE49-F238E27FC236}">
                      <a16:creationId xmlns:a16="http://schemas.microsoft.com/office/drawing/2014/main" id="{DACFDBE4-FFBA-44D6-99B9-9239A72E949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2" name="Gerader Verbinder 151">
                  <a:extLst>
                    <a:ext uri="{FF2B5EF4-FFF2-40B4-BE49-F238E27FC236}">
                      <a16:creationId xmlns:a16="http://schemas.microsoft.com/office/drawing/2014/main" id="{CF4D9294-678A-490C-BA19-478DB3A2F416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3" name="Gerader Verbinder 152">
                  <a:extLst>
                    <a:ext uri="{FF2B5EF4-FFF2-40B4-BE49-F238E27FC236}">
                      <a16:creationId xmlns:a16="http://schemas.microsoft.com/office/drawing/2014/main" id="{99EFF1D3-5279-42F1-9E22-F7C6157CE64D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4" name="Gerader Verbinder 153">
                  <a:extLst>
                    <a:ext uri="{FF2B5EF4-FFF2-40B4-BE49-F238E27FC236}">
                      <a16:creationId xmlns:a16="http://schemas.microsoft.com/office/drawing/2014/main" id="{D4937F41-5C67-4FBA-8558-C36C22836C56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5" name="Gerader Verbinder 154">
                  <a:extLst>
                    <a:ext uri="{FF2B5EF4-FFF2-40B4-BE49-F238E27FC236}">
                      <a16:creationId xmlns:a16="http://schemas.microsoft.com/office/drawing/2014/main" id="{1BE3D39A-3F64-43B4-9C5B-7053594BB566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6" name="Gerader Verbinder 155">
                  <a:extLst>
                    <a:ext uri="{FF2B5EF4-FFF2-40B4-BE49-F238E27FC236}">
                      <a16:creationId xmlns:a16="http://schemas.microsoft.com/office/drawing/2014/main" id="{8D93C7DF-AD1F-4F2D-943A-1E3B6FD98122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7" name="Gerader Verbinder 156">
                  <a:extLst>
                    <a:ext uri="{FF2B5EF4-FFF2-40B4-BE49-F238E27FC236}">
                      <a16:creationId xmlns:a16="http://schemas.microsoft.com/office/drawing/2014/main" id="{DB942217-061D-43A3-8172-C20E2019804D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8" name="Gerader Verbinder 157">
                  <a:extLst>
                    <a:ext uri="{FF2B5EF4-FFF2-40B4-BE49-F238E27FC236}">
                      <a16:creationId xmlns:a16="http://schemas.microsoft.com/office/drawing/2014/main" id="{360188BE-24AD-49DE-8103-347D97BE3A1F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9" name="Gerader Verbinder 158">
                  <a:extLst>
                    <a:ext uri="{FF2B5EF4-FFF2-40B4-BE49-F238E27FC236}">
                      <a16:creationId xmlns:a16="http://schemas.microsoft.com/office/drawing/2014/main" id="{30B26527-C989-4956-A65F-F4BAE9833BAC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60" name="Rechteck 159">
                  <a:extLst>
                    <a:ext uri="{FF2B5EF4-FFF2-40B4-BE49-F238E27FC236}">
                      <a16:creationId xmlns:a16="http://schemas.microsoft.com/office/drawing/2014/main" id="{99C30715-FC33-416B-AA19-653A106D1B03}"/>
                    </a:ext>
                  </a:extLst>
                </p:cNvPr>
                <p:cNvSpPr/>
                <p:nvPr/>
              </p:nvSpPr>
              <p:spPr bwMode="auto">
                <a:xfrm>
                  <a:off x="4612403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161" name="Gerader Verbinder 160">
                  <a:extLst>
                    <a:ext uri="{FF2B5EF4-FFF2-40B4-BE49-F238E27FC236}">
                      <a16:creationId xmlns:a16="http://schemas.microsoft.com/office/drawing/2014/main" id="{7B8D5EBA-D979-45A1-9492-1FFFD0E584A4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2" name="Gerader Verbinder 161">
                  <a:extLst>
                    <a:ext uri="{FF2B5EF4-FFF2-40B4-BE49-F238E27FC236}">
                      <a16:creationId xmlns:a16="http://schemas.microsoft.com/office/drawing/2014/main" id="{D6FB4853-2AF9-4E27-81C5-B91577E07445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3" name="Gerader Verbinder 162">
                  <a:extLst>
                    <a:ext uri="{FF2B5EF4-FFF2-40B4-BE49-F238E27FC236}">
                      <a16:creationId xmlns:a16="http://schemas.microsoft.com/office/drawing/2014/main" id="{107447A5-1C96-4E3A-B4C1-BF86E49032AA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4" name="Gerader Verbinder 163">
                  <a:extLst>
                    <a:ext uri="{FF2B5EF4-FFF2-40B4-BE49-F238E27FC236}">
                      <a16:creationId xmlns:a16="http://schemas.microsoft.com/office/drawing/2014/main" id="{3DD89B47-133F-4274-A159-FBCAF42AB05A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5" name="Gerader Verbinder 164">
                  <a:extLst>
                    <a:ext uri="{FF2B5EF4-FFF2-40B4-BE49-F238E27FC236}">
                      <a16:creationId xmlns:a16="http://schemas.microsoft.com/office/drawing/2014/main" id="{66853266-7B85-4A8E-91EB-F25E7BDEF8AE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6" name="Gerader Verbinder 165">
                  <a:extLst>
                    <a:ext uri="{FF2B5EF4-FFF2-40B4-BE49-F238E27FC236}">
                      <a16:creationId xmlns:a16="http://schemas.microsoft.com/office/drawing/2014/main" id="{C869ADB8-BB60-44EF-B748-D6395E95A646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7" name="Gerader Verbinder 166">
                  <a:extLst>
                    <a:ext uri="{FF2B5EF4-FFF2-40B4-BE49-F238E27FC236}">
                      <a16:creationId xmlns:a16="http://schemas.microsoft.com/office/drawing/2014/main" id="{9200943D-B120-4767-9D80-FF06D31D389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8" name="Gerader Verbinder 167">
                  <a:extLst>
                    <a:ext uri="{FF2B5EF4-FFF2-40B4-BE49-F238E27FC236}">
                      <a16:creationId xmlns:a16="http://schemas.microsoft.com/office/drawing/2014/main" id="{DD097A84-043D-45CD-BF17-36F5CEA30F1C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9" name="Gerader Verbinder 168">
                  <a:extLst>
                    <a:ext uri="{FF2B5EF4-FFF2-40B4-BE49-F238E27FC236}">
                      <a16:creationId xmlns:a16="http://schemas.microsoft.com/office/drawing/2014/main" id="{71635632-BE6E-423B-9843-D73154A47CC6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0" name="Gerader Verbinder 169">
                  <a:extLst>
                    <a:ext uri="{FF2B5EF4-FFF2-40B4-BE49-F238E27FC236}">
                      <a16:creationId xmlns:a16="http://schemas.microsoft.com/office/drawing/2014/main" id="{A92DD4AD-536E-46F0-9D49-6D57F59756B2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1" name="Gerader Verbinder 170">
                  <a:extLst>
                    <a:ext uri="{FF2B5EF4-FFF2-40B4-BE49-F238E27FC236}">
                      <a16:creationId xmlns:a16="http://schemas.microsoft.com/office/drawing/2014/main" id="{AC9BA282-C4AA-4B17-B0EF-5452B7EFE536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2" name="Gerader Verbinder 171">
                  <a:extLst>
                    <a:ext uri="{FF2B5EF4-FFF2-40B4-BE49-F238E27FC236}">
                      <a16:creationId xmlns:a16="http://schemas.microsoft.com/office/drawing/2014/main" id="{F874836A-33EF-4ABE-91AF-36807836320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3" name="Gerader Verbinder 172">
                  <a:extLst>
                    <a:ext uri="{FF2B5EF4-FFF2-40B4-BE49-F238E27FC236}">
                      <a16:creationId xmlns:a16="http://schemas.microsoft.com/office/drawing/2014/main" id="{71348287-E391-4998-973E-C7124D54355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4" name="Gerader Verbinder 173">
                  <a:extLst>
                    <a:ext uri="{FF2B5EF4-FFF2-40B4-BE49-F238E27FC236}">
                      <a16:creationId xmlns:a16="http://schemas.microsoft.com/office/drawing/2014/main" id="{A067CEE2-F7DB-493F-9FD2-0407D44EE2B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5" name="Gerader Verbinder 174">
                  <a:extLst>
                    <a:ext uri="{FF2B5EF4-FFF2-40B4-BE49-F238E27FC236}">
                      <a16:creationId xmlns:a16="http://schemas.microsoft.com/office/drawing/2014/main" id="{9484703E-6231-4B9A-8979-263126DC7B51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6" name="Gerader Verbinder 175">
                  <a:extLst>
                    <a:ext uri="{FF2B5EF4-FFF2-40B4-BE49-F238E27FC236}">
                      <a16:creationId xmlns:a16="http://schemas.microsoft.com/office/drawing/2014/main" id="{0ABCCB08-5EEE-4457-BA3C-5B7D95B46EEB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77" name="Rechteck 176">
                  <a:extLst>
                    <a:ext uri="{FF2B5EF4-FFF2-40B4-BE49-F238E27FC236}">
                      <a16:creationId xmlns:a16="http://schemas.microsoft.com/office/drawing/2014/main" id="{9746BECB-F2F1-4AF1-8025-2C6DF53EEA4F}"/>
                    </a:ext>
                  </a:extLst>
                </p:cNvPr>
                <p:cNvSpPr/>
                <p:nvPr/>
              </p:nvSpPr>
              <p:spPr bwMode="auto">
                <a:xfrm>
                  <a:off x="4612403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178" name="Gerader Verbinder 177">
                  <a:extLst>
                    <a:ext uri="{FF2B5EF4-FFF2-40B4-BE49-F238E27FC236}">
                      <a16:creationId xmlns:a16="http://schemas.microsoft.com/office/drawing/2014/main" id="{A37DEF6E-1323-45A5-B863-76D647B3DF57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9" name="Gerader Verbinder 178">
                  <a:extLst>
                    <a:ext uri="{FF2B5EF4-FFF2-40B4-BE49-F238E27FC236}">
                      <a16:creationId xmlns:a16="http://schemas.microsoft.com/office/drawing/2014/main" id="{BD1EAD1A-004B-4B48-A25A-DD8698BD2E82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0" name="Gerader Verbinder 179">
                  <a:extLst>
                    <a:ext uri="{FF2B5EF4-FFF2-40B4-BE49-F238E27FC236}">
                      <a16:creationId xmlns:a16="http://schemas.microsoft.com/office/drawing/2014/main" id="{2C69F1B8-C1FF-49D2-8EAF-C312E760A56B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1" name="Gerader Verbinder 180">
                  <a:extLst>
                    <a:ext uri="{FF2B5EF4-FFF2-40B4-BE49-F238E27FC236}">
                      <a16:creationId xmlns:a16="http://schemas.microsoft.com/office/drawing/2014/main" id="{DE35C269-8C15-474F-95B5-F89D504D80C5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2" name="Gerader Verbinder 181">
                  <a:extLst>
                    <a:ext uri="{FF2B5EF4-FFF2-40B4-BE49-F238E27FC236}">
                      <a16:creationId xmlns:a16="http://schemas.microsoft.com/office/drawing/2014/main" id="{51C1A40B-F4CF-4358-9834-E2FAAB1BCBA8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3" name="Gerader Verbinder 182">
                  <a:extLst>
                    <a:ext uri="{FF2B5EF4-FFF2-40B4-BE49-F238E27FC236}">
                      <a16:creationId xmlns:a16="http://schemas.microsoft.com/office/drawing/2014/main" id="{28BB77BE-4326-4674-8D45-E48E5E4F958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4" name="Gerader Verbinder 183">
                  <a:extLst>
                    <a:ext uri="{FF2B5EF4-FFF2-40B4-BE49-F238E27FC236}">
                      <a16:creationId xmlns:a16="http://schemas.microsoft.com/office/drawing/2014/main" id="{F39ECEDE-0ACF-4932-A262-37EEEA833DA0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5" name="Gerader Verbinder 184">
                  <a:extLst>
                    <a:ext uri="{FF2B5EF4-FFF2-40B4-BE49-F238E27FC236}">
                      <a16:creationId xmlns:a16="http://schemas.microsoft.com/office/drawing/2014/main" id="{1BA33634-7681-40CC-B307-0CA5952D33E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6" name="Gerader Verbinder 185">
                  <a:extLst>
                    <a:ext uri="{FF2B5EF4-FFF2-40B4-BE49-F238E27FC236}">
                      <a16:creationId xmlns:a16="http://schemas.microsoft.com/office/drawing/2014/main" id="{EC4F38D1-5F36-4D36-808D-93B88B6D6E7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7" name="Gerader Verbinder 186">
                  <a:extLst>
                    <a:ext uri="{FF2B5EF4-FFF2-40B4-BE49-F238E27FC236}">
                      <a16:creationId xmlns:a16="http://schemas.microsoft.com/office/drawing/2014/main" id="{8565EACE-1CD0-4E24-A8C0-5B911AD77B61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8" name="Gerader Verbinder 187">
                  <a:extLst>
                    <a:ext uri="{FF2B5EF4-FFF2-40B4-BE49-F238E27FC236}">
                      <a16:creationId xmlns:a16="http://schemas.microsoft.com/office/drawing/2014/main" id="{4CABBC64-898A-479B-BE2B-931122CA5272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9" name="Gerader Verbinder 188">
                  <a:extLst>
                    <a:ext uri="{FF2B5EF4-FFF2-40B4-BE49-F238E27FC236}">
                      <a16:creationId xmlns:a16="http://schemas.microsoft.com/office/drawing/2014/main" id="{AE925168-1164-44D8-8EE8-D43A2E061006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0" name="Gerader Verbinder 189">
                  <a:extLst>
                    <a:ext uri="{FF2B5EF4-FFF2-40B4-BE49-F238E27FC236}">
                      <a16:creationId xmlns:a16="http://schemas.microsoft.com/office/drawing/2014/main" id="{B101268F-55A7-4AF9-87F4-2B568C709D7E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1" name="Gerader Verbinder 190">
                  <a:extLst>
                    <a:ext uri="{FF2B5EF4-FFF2-40B4-BE49-F238E27FC236}">
                      <a16:creationId xmlns:a16="http://schemas.microsoft.com/office/drawing/2014/main" id="{72B1DAF3-8859-4D4D-8F2F-55AE64B218DE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2" name="Gerader Verbinder 191">
                  <a:extLst>
                    <a:ext uri="{FF2B5EF4-FFF2-40B4-BE49-F238E27FC236}">
                      <a16:creationId xmlns:a16="http://schemas.microsoft.com/office/drawing/2014/main" id="{5E557076-FAFE-445A-8CDD-6B214AB75968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3" name="Gerader Verbinder 192">
                  <a:extLst>
                    <a:ext uri="{FF2B5EF4-FFF2-40B4-BE49-F238E27FC236}">
                      <a16:creationId xmlns:a16="http://schemas.microsoft.com/office/drawing/2014/main" id="{44A7DF57-8A86-4474-9FA4-52CCF7BD2FC6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94" name="Gruppieren 193">
                <a:extLst>
                  <a:ext uri="{FF2B5EF4-FFF2-40B4-BE49-F238E27FC236}">
                    <a16:creationId xmlns:a16="http://schemas.microsoft.com/office/drawing/2014/main" id="{86E0B3F4-055E-42EC-93B3-6623C9101192}"/>
                  </a:ext>
                </a:extLst>
              </p:cNvPr>
              <p:cNvGrpSpPr/>
              <p:nvPr/>
            </p:nvGrpSpPr>
            <p:grpSpPr>
              <a:xfrm>
                <a:off x="7341680" y="4896575"/>
                <a:ext cx="317772" cy="685820"/>
                <a:chOff x="3553096" y="1475984"/>
                <a:chExt cx="2029098" cy="3906031"/>
              </a:xfrm>
            </p:grpSpPr>
            <p:sp>
              <p:nvSpPr>
                <p:cNvPr id="195" name="Rechteck 194">
                  <a:extLst>
                    <a:ext uri="{FF2B5EF4-FFF2-40B4-BE49-F238E27FC236}">
                      <a16:creationId xmlns:a16="http://schemas.microsoft.com/office/drawing/2014/main" id="{E6620F19-85C5-4C26-BBD6-D5D4D9AEA30B}"/>
                    </a:ext>
                  </a:extLst>
                </p:cNvPr>
                <p:cNvSpPr/>
                <p:nvPr/>
              </p:nvSpPr>
              <p:spPr bwMode="auto">
                <a:xfrm>
                  <a:off x="3553096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196" name="Gerader Verbinder 195">
                  <a:extLst>
                    <a:ext uri="{FF2B5EF4-FFF2-40B4-BE49-F238E27FC236}">
                      <a16:creationId xmlns:a16="http://schemas.microsoft.com/office/drawing/2014/main" id="{CF5E39E7-298F-4F4B-BDEF-35CBFDFA672F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7" name="Gerader Verbinder 196">
                  <a:extLst>
                    <a:ext uri="{FF2B5EF4-FFF2-40B4-BE49-F238E27FC236}">
                      <a16:creationId xmlns:a16="http://schemas.microsoft.com/office/drawing/2014/main" id="{E902794C-F13A-4BFB-8044-FAB7D494FD88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8" name="Gerader Verbinder 197">
                  <a:extLst>
                    <a:ext uri="{FF2B5EF4-FFF2-40B4-BE49-F238E27FC236}">
                      <a16:creationId xmlns:a16="http://schemas.microsoft.com/office/drawing/2014/main" id="{34341382-107B-42F1-97C2-1BF60882BA4F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9" name="Gerader Verbinder 198">
                  <a:extLst>
                    <a:ext uri="{FF2B5EF4-FFF2-40B4-BE49-F238E27FC236}">
                      <a16:creationId xmlns:a16="http://schemas.microsoft.com/office/drawing/2014/main" id="{0B41622C-18A8-40B7-9C06-66CC16C2F03B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0" name="Gerader Verbinder 199">
                  <a:extLst>
                    <a:ext uri="{FF2B5EF4-FFF2-40B4-BE49-F238E27FC236}">
                      <a16:creationId xmlns:a16="http://schemas.microsoft.com/office/drawing/2014/main" id="{34AC849D-B76F-4711-881E-5422DDE611CC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1" name="Gerader Verbinder 200">
                  <a:extLst>
                    <a:ext uri="{FF2B5EF4-FFF2-40B4-BE49-F238E27FC236}">
                      <a16:creationId xmlns:a16="http://schemas.microsoft.com/office/drawing/2014/main" id="{0C049217-EA9E-439D-846B-ECAFF293A805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2" name="Gerader Verbinder 201">
                  <a:extLst>
                    <a:ext uri="{FF2B5EF4-FFF2-40B4-BE49-F238E27FC236}">
                      <a16:creationId xmlns:a16="http://schemas.microsoft.com/office/drawing/2014/main" id="{330B6643-1D9F-4DDB-B181-60475E9020F4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3" name="Gerader Verbinder 202">
                  <a:extLst>
                    <a:ext uri="{FF2B5EF4-FFF2-40B4-BE49-F238E27FC236}">
                      <a16:creationId xmlns:a16="http://schemas.microsoft.com/office/drawing/2014/main" id="{DEB8F0AE-0CA5-4692-A83C-95944833F96B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4" name="Gerader Verbinder 203">
                  <a:extLst>
                    <a:ext uri="{FF2B5EF4-FFF2-40B4-BE49-F238E27FC236}">
                      <a16:creationId xmlns:a16="http://schemas.microsoft.com/office/drawing/2014/main" id="{CF88B515-C8C1-43DF-B9B4-59512717517D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5" name="Gerader Verbinder 204">
                  <a:extLst>
                    <a:ext uri="{FF2B5EF4-FFF2-40B4-BE49-F238E27FC236}">
                      <a16:creationId xmlns:a16="http://schemas.microsoft.com/office/drawing/2014/main" id="{34EDF720-F4F2-40E7-BACB-DF010D692BC9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6" name="Gerader Verbinder 205">
                  <a:extLst>
                    <a:ext uri="{FF2B5EF4-FFF2-40B4-BE49-F238E27FC236}">
                      <a16:creationId xmlns:a16="http://schemas.microsoft.com/office/drawing/2014/main" id="{ED04CB3F-80FA-4ED1-8E13-5E3F70EBA00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7" name="Gerader Verbinder 206">
                  <a:extLst>
                    <a:ext uri="{FF2B5EF4-FFF2-40B4-BE49-F238E27FC236}">
                      <a16:creationId xmlns:a16="http://schemas.microsoft.com/office/drawing/2014/main" id="{C2F0832D-73F3-40C7-B827-673D5B777E7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8" name="Gerader Verbinder 207">
                  <a:extLst>
                    <a:ext uri="{FF2B5EF4-FFF2-40B4-BE49-F238E27FC236}">
                      <a16:creationId xmlns:a16="http://schemas.microsoft.com/office/drawing/2014/main" id="{3B3EDB58-2AC0-47E1-B1FE-ECB3FC6B0F4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9" name="Gerader Verbinder 208">
                  <a:extLst>
                    <a:ext uri="{FF2B5EF4-FFF2-40B4-BE49-F238E27FC236}">
                      <a16:creationId xmlns:a16="http://schemas.microsoft.com/office/drawing/2014/main" id="{30E62FEF-84E3-4BB7-9BC1-292ECDE0301A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0" name="Gerader Verbinder 209">
                  <a:extLst>
                    <a:ext uri="{FF2B5EF4-FFF2-40B4-BE49-F238E27FC236}">
                      <a16:creationId xmlns:a16="http://schemas.microsoft.com/office/drawing/2014/main" id="{6EF06334-66B7-4AF0-9DDB-3D0FBB4289DC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1" name="Gerader Verbinder 210">
                  <a:extLst>
                    <a:ext uri="{FF2B5EF4-FFF2-40B4-BE49-F238E27FC236}">
                      <a16:creationId xmlns:a16="http://schemas.microsoft.com/office/drawing/2014/main" id="{7E7E0CC7-054A-4061-B947-8263DCDCF89D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12" name="Rechteck 211">
                  <a:extLst>
                    <a:ext uri="{FF2B5EF4-FFF2-40B4-BE49-F238E27FC236}">
                      <a16:creationId xmlns:a16="http://schemas.microsoft.com/office/drawing/2014/main" id="{98D3D50A-B92F-4C89-B8BF-2F122B5086CD}"/>
                    </a:ext>
                  </a:extLst>
                </p:cNvPr>
                <p:cNvSpPr/>
                <p:nvPr/>
              </p:nvSpPr>
              <p:spPr bwMode="auto">
                <a:xfrm>
                  <a:off x="3553096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213" name="Gerader Verbinder 212">
                  <a:extLst>
                    <a:ext uri="{FF2B5EF4-FFF2-40B4-BE49-F238E27FC236}">
                      <a16:creationId xmlns:a16="http://schemas.microsoft.com/office/drawing/2014/main" id="{55F68277-BDF9-47C2-8D2F-15F5D406B8E6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4" name="Gerader Verbinder 213">
                  <a:extLst>
                    <a:ext uri="{FF2B5EF4-FFF2-40B4-BE49-F238E27FC236}">
                      <a16:creationId xmlns:a16="http://schemas.microsoft.com/office/drawing/2014/main" id="{0281CD67-3D30-4AB2-B113-E4841CAF1A5C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5" name="Gerader Verbinder 214">
                  <a:extLst>
                    <a:ext uri="{FF2B5EF4-FFF2-40B4-BE49-F238E27FC236}">
                      <a16:creationId xmlns:a16="http://schemas.microsoft.com/office/drawing/2014/main" id="{33433F03-B640-47B9-936A-DBD40D6571BD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6" name="Gerader Verbinder 215">
                  <a:extLst>
                    <a:ext uri="{FF2B5EF4-FFF2-40B4-BE49-F238E27FC236}">
                      <a16:creationId xmlns:a16="http://schemas.microsoft.com/office/drawing/2014/main" id="{CD75E798-E774-4E02-AE76-231CE18B7A3F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7" name="Gerader Verbinder 216">
                  <a:extLst>
                    <a:ext uri="{FF2B5EF4-FFF2-40B4-BE49-F238E27FC236}">
                      <a16:creationId xmlns:a16="http://schemas.microsoft.com/office/drawing/2014/main" id="{9C05DE35-52CC-4A92-A34D-DF00B7D73949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8" name="Gerader Verbinder 217">
                  <a:extLst>
                    <a:ext uri="{FF2B5EF4-FFF2-40B4-BE49-F238E27FC236}">
                      <a16:creationId xmlns:a16="http://schemas.microsoft.com/office/drawing/2014/main" id="{E53031A0-8690-4F46-9CB8-04EFF018863F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9" name="Gerader Verbinder 218">
                  <a:extLst>
                    <a:ext uri="{FF2B5EF4-FFF2-40B4-BE49-F238E27FC236}">
                      <a16:creationId xmlns:a16="http://schemas.microsoft.com/office/drawing/2014/main" id="{8BDB9EE0-2A88-43D7-B20D-DE01CAD745B0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0" name="Gerader Verbinder 219">
                  <a:extLst>
                    <a:ext uri="{FF2B5EF4-FFF2-40B4-BE49-F238E27FC236}">
                      <a16:creationId xmlns:a16="http://schemas.microsoft.com/office/drawing/2014/main" id="{9A11BFAC-7E95-45E5-994D-C43DCA2C0C8E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1" name="Gerader Verbinder 220">
                  <a:extLst>
                    <a:ext uri="{FF2B5EF4-FFF2-40B4-BE49-F238E27FC236}">
                      <a16:creationId xmlns:a16="http://schemas.microsoft.com/office/drawing/2014/main" id="{44C18B70-33D3-4313-9F0E-3CCE75BC369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2" name="Gerader Verbinder 221">
                  <a:extLst>
                    <a:ext uri="{FF2B5EF4-FFF2-40B4-BE49-F238E27FC236}">
                      <a16:creationId xmlns:a16="http://schemas.microsoft.com/office/drawing/2014/main" id="{CB1D5447-B379-48CB-884B-261E9869339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3" name="Gerader Verbinder 222">
                  <a:extLst>
                    <a:ext uri="{FF2B5EF4-FFF2-40B4-BE49-F238E27FC236}">
                      <a16:creationId xmlns:a16="http://schemas.microsoft.com/office/drawing/2014/main" id="{9D7EABDE-65BE-4D30-9E39-2F976825B50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4" name="Gerader Verbinder 223">
                  <a:extLst>
                    <a:ext uri="{FF2B5EF4-FFF2-40B4-BE49-F238E27FC236}">
                      <a16:creationId xmlns:a16="http://schemas.microsoft.com/office/drawing/2014/main" id="{0D8BDD91-F15D-44E1-A11E-2D9F70AE63CB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5" name="Gerader Verbinder 224">
                  <a:extLst>
                    <a:ext uri="{FF2B5EF4-FFF2-40B4-BE49-F238E27FC236}">
                      <a16:creationId xmlns:a16="http://schemas.microsoft.com/office/drawing/2014/main" id="{08AFCB89-DD87-43BB-8C2F-12722B5F52CC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6" name="Gerader Verbinder 225">
                  <a:extLst>
                    <a:ext uri="{FF2B5EF4-FFF2-40B4-BE49-F238E27FC236}">
                      <a16:creationId xmlns:a16="http://schemas.microsoft.com/office/drawing/2014/main" id="{8A1A9C76-BBBC-40EC-BCFE-786E8487E8D3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7" name="Gerader Verbinder 226">
                  <a:extLst>
                    <a:ext uri="{FF2B5EF4-FFF2-40B4-BE49-F238E27FC236}">
                      <a16:creationId xmlns:a16="http://schemas.microsoft.com/office/drawing/2014/main" id="{B34D71B2-EFC4-4B96-83C6-D44D63FB70F0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8" name="Gerader Verbinder 227">
                  <a:extLst>
                    <a:ext uri="{FF2B5EF4-FFF2-40B4-BE49-F238E27FC236}">
                      <a16:creationId xmlns:a16="http://schemas.microsoft.com/office/drawing/2014/main" id="{02E56971-193F-4413-AF34-3E00B0EF7DFC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29" name="Rechteck 228">
                  <a:extLst>
                    <a:ext uri="{FF2B5EF4-FFF2-40B4-BE49-F238E27FC236}">
                      <a16:creationId xmlns:a16="http://schemas.microsoft.com/office/drawing/2014/main" id="{2E7ED5A8-B22E-482F-8245-235375AD4951}"/>
                    </a:ext>
                  </a:extLst>
                </p:cNvPr>
                <p:cNvSpPr/>
                <p:nvPr/>
              </p:nvSpPr>
              <p:spPr bwMode="auto">
                <a:xfrm>
                  <a:off x="4612403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230" name="Gerader Verbinder 229">
                  <a:extLst>
                    <a:ext uri="{FF2B5EF4-FFF2-40B4-BE49-F238E27FC236}">
                      <a16:creationId xmlns:a16="http://schemas.microsoft.com/office/drawing/2014/main" id="{05E1B4DA-9B95-4892-9784-DAECB73B1F19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1" name="Gerader Verbinder 230">
                  <a:extLst>
                    <a:ext uri="{FF2B5EF4-FFF2-40B4-BE49-F238E27FC236}">
                      <a16:creationId xmlns:a16="http://schemas.microsoft.com/office/drawing/2014/main" id="{21D84E50-C3F9-4383-B08E-C1B022864366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2" name="Gerader Verbinder 231">
                  <a:extLst>
                    <a:ext uri="{FF2B5EF4-FFF2-40B4-BE49-F238E27FC236}">
                      <a16:creationId xmlns:a16="http://schemas.microsoft.com/office/drawing/2014/main" id="{8D45D425-F2BF-4342-946F-C15E0D4403A2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3" name="Gerader Verbinder 232">
                  <a:extLst>
                    <a:ext uri="{FF2B5EF4-FFF2-40B4-BE49-F238E27FC236}">
                      <a16:creationId xmlns:a16="http://schemas.microsoft.com/office/drawing/2014/main" id="{83FA9BC1-0BF9-42CC-BCED-FC0B91529D1E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4" name="Gerader Verbinder 233">
                  <a:extLst>
                    <a:ext uri="{FF2B5EF4-FFF2-40B4-BE49-F238E27FC236}">
                      <a16:creationId xmlns:a16="http://schemas.microsoft.com/office/drawing/2014/main" id="{7BDA9618-E9A5-4D27-BB2B-F0EDA258444E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5" name="Gerader Verbinder 234">
                  <a:extLst>
                    <a:ext uri="{FF2B5EF4-FFF2-40B4-BE49-F238E27FC236}">
                      <a16:creationId xmlns:a16="http://schemas.microsoft.com/office/drawing/2014/main" id="{81898BAF-2D14-4261-9965-60013C276237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6" name="Gerader Verbinder 235">
                  <a:extLst>
                    <a:ext uri="{FF2B5EF4-FFF2-40B4-BE49-F238E27FC236}">
                      <a16:creationId xmlns:a16="http://schemas.microsoft.com/office/drawing/2014/main" id="{9E7AD32F-40FD-4CD0-9B23-A948316B79A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7" name="Gerader Verbinder 236">
                  <a:extLst>
                    <a:ext uri="{FF2B5EF4-FFF2-40B4-BE49-F238E27FC236}">
                      <a16:creationId xmlns:a16="http://schemas.microsoft.com/office/drawing/2014/main" id="{56258AA8-1157-4907-8172-1CCF7361197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8" name="Gerader Verbinder 237">
                  <a:extLst>
                    <a:ext uri="{FF2B5EF4-FFF2-40B4-BE49-F238E27FC236}">
                      <a16:creationId xmlns:a16="http://schemas.microsoft.com/office/drawing/2014/main" id="{A129DCD9-CCDA-48C5-99F4-0CAE03632B2D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9" name="Gerader Verbinder 238">
                  <a:extLst>
                    <a:ext uri="{FF2B5EF4-FFF2-40B4-BE49-F238E27FC236}">
                      <a16:creationId xmlns:a16="http://schemas.microsoft.com/office/drawing/2014/main" id="{CEE44EFB-5C40-4C30-BBF3-97E02AEF95AC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0" name="Gerader Verbinder 239">
                  <a:extLst>
                    <a:ext uri="{FF2B5EF4-FFF2-40B4-BE49-F238E27FC236}">
                      <a16:creationId xmlns:a16="http://schemas.microsoft.com/office/drawing/2014/main" id="{3BDE8AB5-4153-4B12-911D-1A1C757C3C17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1" name="Gerader Verbinder 240">
                  <a:extLst>
                    <a:ext uri="{FF2B5EF4-FFF2-40B4-BE49-F238E27FC236}">
                      <a16:creationId xmlns:a16="http://schemas.microsoft.com/office/drawing/2014/main" id="{1553FFBD-5DF5-4F8B-A185-7309EE62D82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2" name="Gerader Verbinder 241">
                  <a:extLst>
                    <a:ext uri="{FF2B5EF4-FFF2-40B4-BE49-F238E27FC236}">
                      <a16:creationId xmlns:a16="http://schemas.microsoft.com/office/drawing/2014/main" id="{EE958BBC-A476-4A3A-867B-5D3B66337DD9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3" name="Gerader Verbinder 242">
                  <a:extLst>
                    <a:ext uri="{FF2B5EF4-FFF2-40B4-BE49-F238E27FC236}">
                      <a16:creationId xmlns:a16="http://schemas.microsoft.com/office/drawing/2014/main" id="{158F1182-1DA0-40C7-AA74-4376B40D3A8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4" name="Gerader Verbinder 243">
                  <a:extLst>
                    <a:ext uri="{FF2B5EF4-FFF2-40B4-BE49-F238E27FC236}">
                      <a16:creationId xmlns:a16="http://schemas.microsoft.com/office/drawing/2014/main" id="{0AA7E219-850F-41D7-850F-EBEB1D46D0ED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5" name="Gerader Verbinder 244">
                  <a:extLst>
                    <a:ext uri="{FF2B5EF4-FFF2-40B4-BE49-F238E27FC236}">
                      <a16:creationId xmlns:a16="http://schemas.microsoft.com/office/drawing/2014/main" id="{6F09B0B7-FF0B-403E-832A-1FB32F996F9E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46" name="Rechteck 245">
                  <a:extLst>
                    <a:ext uri="{FF2B5EF4-FFF2-40B4-BE49-F238E27FC236}">
                      <a16:creationId xmlns:a16="http://schemas.microsoft.com/office/drawing/2014/main" id="{AF847203-E247-4723-AFC5-6EB856BF87E5}"/>
                    </a:ext>
                  </a:extLst>
                </p:cNvPr>
                <p:cNvSpPr/>
                <p:nvPr/>
              </p:nvSpPr>
              <p:spPr bwMode="auto">
                <a:xfrm>
                  <a:off x="4612403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247" name="Gerader Verbinder 246">
                  <a:extLst>
                    <a:ext uri="{FF2B5EF4-FFF2-40B4-BE49-F238E27FC236}">
                      <a16:creationId xmlns:a16="http://schemas.microsoft.com/office/drawing/2014/main" id="{E2F7D8B0-A062-402D-BCEE-B4A9EAA0F21D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8" name="Gerader Verbinder 247">
                  <a:extLst>
                    <a:ext uri="{FF2B5EF4-FFF2-40B4-BE49-F238E27FC236}">
                      <a16:creationId xmlns:a16="http://schemas.microsoft.com/office/drawing/2014/main" id="{D7EA950B-7F85-4786-B36A-429DADC95B86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9" name="Gerader Verbinder 248">
                  <a:extLst>
                    <a:ext uri="{FF2B5EF4-FFF2-40B4-BE49-F238E27FC236}">
                      <a16:creationId xmlns:a16="http://schemas.microsoft.com/office/drawing/2014/main" id="{AD4ADD62-AE01-446E-A07D-032802E1CCAB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0" name="Gerader Verbinder 249">
                  <a:extLst>
                    <a:ext uri="{FF2B5EF4-FFF2-40B4-BE49-F238E27FC236}">
                      <a16:creationId xmlns:a16="http://schemas.microsoft.com/office/drawing/2014/main" id="{0F30A799-D78B-4C8B-B56C-64AB8C35DEE4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1" name="Gerader Verbinder 250">
                  <a:extLst>
                    <a:ext uri="{FF2B5EF4-FFF2-40B4-BE49-F238E27FC236}">
                      <a16:creationId xmlns:a16="http://schemas.microsoft.com/office/drawing/2014/main" id="{834B7FB8-5A72-4187-AE84-D0E5CA40B95C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2" name="Gerader Verbinder 251">
                  <a:extLst>
                    <a:ext uri="{FF2B5EF4-FFF2-40B4-BE49-F238E27FC236}">
                      <a16:creationId xmlns:a16="http://schemas.microsoft.com/office/drawing/2014/main" id="{729E7328-21C5-4F6F-BF84-5EE7C89AEA54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3" name="Gerader Verbinder 252">
                  <a:extLst>
                    <a:ext uri="{FF2B5EF4-FFF2-40B4-BE49-F238E27FC236}">
                      <a16:creationId xmlns:a16="http://schemas.microsoft.com/office/drawing/2014/main" id="{FBF0207C-2529-4B80-80FC-5CA71716DE66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4" name="Gerader Verbinder 253">
                  <a:extLst>
                    <a:ext uri="{FF2B5EF4-FFF2-40B4-BE49-F238E27FC236}">
                      <a16:creationId xmlns:a16="http://schemas.microsoft.com/office/drawing/2014/main" id="{3E8E7D7B-8559-40C2-AF06-8A98CEE5DA26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5" name="Gerader Verbinder 254">
                  <a:extLst>
                    <a:ext uri="{FF2B5EF4-FFF2-40B4-BE49-F238E27FC236}">
                      <a16:creationId xmlns:a16="http://schemas.microsoft.com/office/drawing/2014/main" id="{223E91B7-A751-446C-983B-DDF10E048C77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6" name="Gerader Verbinder 255">
                  <a:extLst>
                    <a:ext uri="{FF2B5EF4-FFF2-40B4-BE49-F238E27FC236}">
                      <a16:creationId xmlns:a16="http://schemas.microsoft.com/office/drawing/2014/main" id="{134E4897-B667-4BD7-8869-D6A2FACEF068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7" name="Gerader Verbinder 256">
                  <a:extLst>
                    <a:ext uri="{FF2B5EF4-FFF2-40B4-BE49-F238E27FC236}">
                      <a16:creationId xmlns:a16="http://schemas.microsoft.com/office/drawing/2014/main" id="{B845A9A7-9653-4612-BEC5-C8B19694E031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8" name="Gerader Verbinder 257">
                  <a:extLst>
                    <a:ext uri="{FF2B5EF4-FFF2-40B4-BE49-F238E27FC236}">
                      <a16:creationId xmlns:a16="http://schemas.microsoft.com/office/drawing/2014/main" id="{AEEEA598-A31B-4BB8-B420-5E6EE4F88EA9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9" name="Gerader Verbinder 258">
                  <a:extLst>
                    <a:ext uri="{FF2B5EF4-FFF2-40B4-BE49-F238E27FC236}">
                      <a16:creationId xmlns:a16="http://schemas.microsoft.com/office/drawing/2014/main" id="{5572CE51-9033-435E-8398-2FB1116DC1C1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60" name="Gerader Verbinder 259">
                  <a:extLst>
                    <a:ext uri="{FF2B5EF4-FFF2-40B4-BE49-F238E27FC236}">
                      <a16:creationId xmlns:a16="http://schemas.microsoft.com/office/drawing/2014/main" id="{F9B237E3-0E46-46B4-8704-D1C328C7ED88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61" name="Gerader Verbinder 260">
                  <a:extLst>
                    <a:ext uri="{FF2B5EF4-FFF2-40B4-BE49-F238E27FC236}">
                      <a16:creationId xmlns:a16="http://schemas.microsoft.com/office/drawing/2014/main" id="{D9F40E6D-22D9-4F21-AC64-026308D7ABB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62" name="Gerader Verbinder 261">
                  <a:extLst>
                    <a:ext uri="{FF2B5EF4-FFF2-40B4-BE49-F238E27FC236}">
                      <a16:creationId xmlns:a16="http://schemas.microsoft.com/office/drawing/2014/main" id="{677A403F-AD31-46A9-9A99-B658C7BA705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263" name="Gruppieren 262">
                <a:extLst>
                  <a:ext uri="{FF2B5EF4-FFF2-40B4-BE49-F238E27FC236}">
                    <a16:creationId xmlns:a16="http://schemas.microsoft.com/office/drawing/2014/main" id="{BD587841-3194-4697-A8B3-7AB26715ED0C}"/>
                  </a:ext>
                </a:extLst>
              </p:cNvPr>
              <p:cNvGrpSpPr/>
              <p:nvPr/>
            </p:nvGrpSpPr>
            <p:grpSpPr>
              <a:xfrm>
                <a:off x="7677885" y="4896575"/>
                <a:ext cx="317772" cy="685820"/>
                <a:chOff x="3553096" y="1475984"/>
                <a:chExt cx="2029098" cy="3906031"/>
              </a:xfrm>
            </p:grpSpPr>
            <p:sp>
              <p:nvSpPr>
                <p:cNvPr id="264" name="Rechteck 263">
                  <a:extLst>
                    <a:ext uri="{FF2B5EF4-FFF2-40B4-BE49-F238E27FC236}">
                      <a16:creationId xmlns:a16="http://schemas.microsoft.com/office/drawing/2014/main" id="{5EA9973A-3FDE-43F9-8216-40B7DD4B3B9D}"/>
                    </a:ext>
                  </a:extLst>
                </p:cNvPr>
                <p:cNvSpPr/>
                <p:nvPr/>
              </p:nvSpPr>
              <p:spPr bwMode="auto">
                <a:xfrm>
                  <a:off x="3553096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265" name="Gerader Verbinder 264">
                  <a:extLst>
                    <a:ext uri="{FF2B5EF4-FFF2-40B4-BE49-F238E27FC236}">
                      <a16:creationId xmlns:a16="http://schemas.microsoft.com/office/drawing/2014/main" id="{0D1F53A5-47F4-4A28-A222-607E4B089535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66" name="Gerader Verbinder 265">
                  <a:extLst>
                    <a:ext uri="{FF2B5EF4-FFF2-40B4-BE49-F238E27FC236}">
                      <a16:creationId xmlns:a16="http://schemas.microsoft.com/office/drawing/2014/main" id="{165C3D26-2D1C-422C-B8BF-B6B7610CE211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67" name="Gerader Verbinder 266">
                  <a:extLst>
                    <a:ext uri="{FF2B5EF4-FFF2-40B4-BE49-F238E27FC236}">
                      <a16:creationId xmlns:a16="http://schemas.microsoft.com/office/drawing/2014/main" id="{04A2BBE3-89FC-45A9-B79A-6FC6D1D6AA3A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68" name="Gerader Verbinder 267">
                  <a:extLst>
                    <a:ext uri="{FF2B5EF4-FFF2-40B4-BE49-F238E27FC236}">
                      <a16:creationId xmlns:a16="http://schemas.microsoft.com/office/drawing/2014/main" id="{5A800946-B90A-4D70-8CFF-D85A101929DA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69" name="Gerader Verbinder 268">
                  <a:extLst>
                    <a:ext uri="{FF2B5EF4-FFF2-40B4-BE49-F238E27FC236}">
                      <a16:creationId xmlns:a16="http://schemas.microsoft.com/office/drawing/2014/main" id="{F6327DB1-6C33-42EC-B0F6-C1CC4AE4FEFE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0" name="Gerader Verbinder 269">
                  <a:extLst>
                    <a:ext uri="{FF2B5EF4-FFF2-40B4-BE49-F238E27FC236}">
                      <a16:creationId xmlns:a16="http://schemas.microsoft.com/office/drawing/2014/main" id="{F4C54B1D-A9FE-4F48-A5E1-D0090EAC3F63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1" name="Gerader Verbinder 270">
                  <a:extLst>
                    <a:ext uri="{FF2B5EF4-FFF2-40B4-BE49-F238E27FC236}">
                      <a16:creationId xmlns:a16="http://schemas.microsoft.com/office/drawing/2014/main" id="{E3009845-67AD-4A84-966D-C3A0004994A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2" name="Gerader Verbinder 271">
                  <a:extLst>
                    <a:ext uri="{FF2B5EF4-FFF2-40B4-BE49-F238E27FC236}">
                      <a16:creationId xmlns:a16="http://schemas.microsoft.com/office/drawing/2014/main" id="{E821346F-070E-4C56-967F-2E537EC65DE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3" name="Gerader Verbinder 272">
                  <a:extLst>
                    <a:ext uri="{FF2B5EF4-FFF2-40B4-BE49-F238E27FC236}">
                      <a16:creationId xmlns:a16="http://schemas.microsoft.com/office/drawing/2014/main" id="{821150C1-003C-4A73-9181-F2E44543030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4" name="Gerader Verbinder 273">
                  <a:extLst>
                    <a:ext uri="{FF2B5EF4-FFF2-40B4-BE49-F238E27FC236}">
                      <a16:creationId xmlns:a16="http://schemas.microsoft.com/office/drawing/2014/main" id="{6F962567-02A6-43E5-853C-C64B5914C1A6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5" name="Gerader Verbinder 274">
                  <a:extLst>
                    <a:ext uri="{FF2B5EF4-FFF2-40B4-BE49-F238E27FC236}">
                      <a16:creationId xmlns:a16="http://schemas.microsoft.com/office/drawing/2014/main" id="{C4F38A4D-665E-4D7C-8C11-15B88E8EBFD2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6" name="Gerader Verbinder 275">
                  <a:extLst>
                    <a:ext uri="{FF2B5EF4-FFF2-40B4-BE49-F238E27FC236}">
                      <a16:creationId xmlns:a16="http://schemas.microsoft.com/office/drawing/2014/main" id="{47661AC9-097A-47CC-BD6D-44C5298AB99A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7" name="Gerader Verbinder 276">
                  <a:extLst>
                    <a:ext uri="{FF2B5EF4-FFF2-40B4-BE49-F238E27FC236}">
                      <a16:creationId xmlns:a16="http://schemas.microsoft.com/office/drawing/2014/main" id="{345CCB90-82DE-4B52-A946-B87B853E190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8" name="Gerader Verbinder 277">
                  <a:extLst>
                    <a:ext uri="{FF2B5EF4-FFF2-40B4-BE49-F238E27FC236}">
                      <a16:creationId xmlns:a16="http://schemas.microsoft.com/office/drawing/2014/main" id="{0CDFBE02-DCCB-4DA2-A534-DBA77CB3B772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9" name="Gerader Verbinder 278">
                  <a:extLst>
                    <a:ext uri="{FF2B5EF4-FFF2-40B4-BE49-F238E27FC236}">
                      <a16:creationId xmlns:a16="http://schemas.microsoft.com/office/drawing/2014/main" id="{4D13B2B5-F2C9-46B0-B020-805683E02F2D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0" name="Gerader Verbinder 279">
                  <a:extLst>
                    <a:ext uri="{FF2B5EF4-FFF2-40B4-BE49-F238E27FC236}">
                      <a16:creationId xmlns:a16="http://schemas.microsoft.com/office/drawing/2014/main" id="{D0C18048-5EB7-4991-B9EE-9D7F166AB6A6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81" name="Rechteck 280">
                  <a:extLst>
                    <a:ext uri="{FF2B5EF4-FFF2-40B4-BE49-F238E27FC236}">
                      <a16:creationId xmlns:a16="http://schemas.microsoft.com/office/drawing/2014/main" id="{F96B17C9-56F6-4303-9CDE-9AEE3BC0BBAD}"/>
                    </a:ext>
                  </a:extLst>
                </p:cNvPr>
                <p:cNvSpPr/>
                <p:nvPr/>
              </p:nvSpPr>
              <p:spPr bwMode="auto">
                <a:xfrm>
                  <a:off x="3553096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282" name="Gerader Verbinder 281">
                  <a:extLst>
                    <a:ext uri="{FF2B5EF4-FFF2-40B4-BE49-F238E27FC236}">
                      <a16:creationId xmlns:a16="http://schemas.microsoft.com/office/drawing/2014/main" id="{CA06934A-1013-44C3-956F-33095FEA51EA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3" name="Gerader Verbinder 282">
                  <a:extLst>
                    <a:ext uri="{FF2B5EF4-FFF2-40B4-BE49-F238E27FC236}">
                      <a16:creationId xmlns:a16="http://schemas.microsoft.com/office/drawing/2014/main" id="{1E48C95B-6DF2-4D8F-9046-2736458E92E3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4" name="Gerader Verbinder 283">
                  <a:extLst>
                    <a:ext uri="{FF2B5EF4-FFF2-40B4-BE49-F238E27FC236}">
                      <a16:creationId xmlns:a16="http://schemas.microsoft.com/office/drawing/2014/main" id="{24550176-2CFE-4574-BD0C-B40482CA3F4C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5" name="Gerader Verbinder 284">
                  <a:extLst>
                    <a:ext uri="{FF2B5EF4-FFF2-40B4-BE49-F238E27FC236}">
                      <a16:creationId xmlns:a16="http://schemas.microsoft.com/office/drawing/2014/main" id="{374815E8-030F-4DA6-BEDB-28023FDD6009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6" name="Gerader Verbinder 285">
                  <a:extLst>
                    <a:ext uri="{FF2B5EF4-FFF2-40B4-BE49-F238E27FC236}">
                      <a16:creationId xmlns:a16="http://schemas.microsoft.com/office/drawing/2014/main" id="{1EA51D51-0DC2-4D1D-858F-0BA54E1EAB50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7" name="Gerader Verbinder 286">
                  <a:extLst>
                    <a:ext uri="{FF2B5EF4-FFF2-40B4-BE49-F238E27FC236}">
                      <a16:creationId xmlns:a16="http://schemas.microsoft.com/office/drawing/2014/main" id="{67D60100-084C-4863-B978-2F0DD703EF3B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8" name="Gerader Verbinder 287">
                  <a:extLst>
                    <a:ext uri="{FF2B5EF4-FFF2-40B4-BE49-F238E27FC236}">
                      <a16:creationId xmlns:a16="http://schemas.microsoft.com/office/drawing/2014/main" id="{855FAF39-AA5F-4E6E-99B2-B89B8200749E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9" name="Gerader Verbinder 288">
                  <a:extLst>
                    <a:ext uri="{FF2B5EF4-FFF2-40B4-BE49-F238E27FC236}">
                      <a16:creationId xmlns:a16="http://schemas.microsoft.com/office/drawing/2014/main" id="{25E69780-32AD-42BB-A3B3-3D90D0D45369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90" name="Gerader Verbinder 289">
                  <a:extLst>
                    <a:ext uri="{FF2B5EF4-FFF2-40B4-BE49-F238E27FC236}">
                      <a16:creationId xmlns:a16="http://schemas.microsoft.com/office/drawing/2014/main" id="{24907775-AFE0-47BB-828E-911A23489A3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91" name="Gerader Verbinder 290">
                  <a:extLst>
                    <a:ext uri="{FF2B5EF4-FFF2-40B4-BE49-F238E27FC236}">
                      <a16:creationId xmlns:a16="http://schemas.microsoft.com/office/drawing/2014/main" id="{18AD6642-FF42-4024-83AC-519349D0E2B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92" name="Gerader Verbinder 291">
                  <a:extLst>
                    <a:ext uri="{FF2B5EF4-FFF2-40B4-BE49-F238E27FC236}">
                      <a16:creationId xmlns:a16="http://schemas.microsoft.com/office/drawing/2014/main" id="{9A7ABC26-65FA-4EAB-B339-9D6D16D35CD9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93" name="Gerader Verbinder 292">
                  <a:extLst>
                    <a:ext uri="{FF2B5EF4-FFF2-40B4-BE49-F238E27FC236}">
                      <a16:creationId xmlns:a16="http://schemas.microsoft.com/office/drawing/2014/main" id="{2995BD9C-8644-4B17-AF8B-EA84AB02512B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94" name="Gerader Verbinder 293">
                  <a:extLst>
                    <a:ext uri="{FF2B5EF4-FFF2-40B4-BE49-F238E27FC236}">
                      <a16:creationId xmlns:a16="http://schemas.microsoft.com/office/drawing/2014/main" id="{62EFAEF2-F2EC-4E25-809E-81C81ACA352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95" name="Gerader Verbinder 294">
                  <a:extLst>
                    <a:ext uri="{FF2B5EF4-FFF2-40B4-BE49-F238E27FC236}">
                      <a16:creationId xmlns:a16="http://schemas.microsoft.com/office/drawing/2014/main" id="{D1527478-EF86-4E89-8CF6-EE602EB2D970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96" name="Gerader Verbinder 295">
                  <a:extLst>
                    <a:ext uri="{FF2B5EF4-FFF2-40B4-BE49-F238E27FC236}">
                      <a16:creationId xmlns:a16="http://schemas.microsoft.com/office/drawing/2014/main" id="{EE2DF109-C943-4C07-BEFE-F1BE3B4CEE40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97" name="Gerader Verbinder 296">
                  <a:extLst>
                    <a:ext uri="{FF2B5EF4-FFF2-40B4-BE49-F238E27FC236}">
                      <a16:creationId xmlns:a16="http://schemas.microsoft.com/office/drawing/2014/main" id="{1EC05DDB-8916-4C21-A362-5A00ECF96869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98" name="Rechteck 297">
                  <a:extLst>
                    <a:ext uri="{FF2B5EF4-FFF2-40B4-BE49-F238E27FC236}">
                      <a16:creationId xmlns:a16="http://schemas.microsoft.com/office/drawing/2014/main" id="{73D66675-47D0-4F8F-9316-42D3AD0EFCCD}"/>
                    </a:ext>
                  </a:extLst>
                </p:cNvPr>
                <p:cNvSpPr/>
                <p:nvPr/>
              </p:nvSpPr>
              <p:spPr bwMode="auto">
                <a:xfrm>
                  <a:off x="4612403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299" name="Gerader Verbinder 298">
                  <a:extLst>
                    <a:ext uri="{FF2B5EF4-FFF2-40B4-BE49-F238E27FC236}">
                      <a16:creationId xmlns:a16="http://schemas.microsoft.com/office/drawing/2014/main" id="{9287DE37-E595-4528-8FDA-2402F60B5685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0" name="Gerader Verbinder 299">
                  <a:extLst>
                    <a:ext uri="{FF2B5EF4-FFF2-40B4-BE49-F238E27FC236}">
                      <a16:creationId xmlns:a16="http://schemas.microsoft.com/office/drawing/2014/main" id="{5D5E3BFC-4EC1-4665-8EEF-96658ACC3A1B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1" name="Gerader Verbinder 300">
                  <a:extLst>
                    <a:ext uri="{FF2B5EF4-FFF2-40B4-BE49-F238E27FC236}">
                      <a16:creationId xmlns:a16="http://schemas.microsoft.com/office/drawing/2014/main" id="{8AD91EFF-7B89-416A-8E39-021F17A6D91E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2" name="Gerader Verbinder 301">
                  <a:extLst>
                    <a:ext uri="{FF2B5EF4-FFF2-40B4-BE49-F238E27FC236}">
                      <a16:creationId xmlns:a16="http://schemas.microsoft.com/office/drawing/2014/main" id="{94A33CBB-9F68-4F3B-8220-70AF0AF8F03A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3" name="Gerader Verbinder 302">
                  <a:extLst>
                    <a:ext uri="{FF2B5EF4-FFF2-40B4-BE49-F238E27FC236}">
                      <a16:creationId xmlns:a16="http://schemas.microsoft.com/office/drawing/2014/main" id="{F19677DC-793D-454A-B631-499234E99D48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4" name="Gerader Verbinder 303">
                  <a:extLst>
                    <a:ext uri="{FF2B5EF4-FFF2-40B4-BE49-F238E27FC236}">
                      <a16:creationId xmlns:a16="http://schemas.microsoft.com/office/drawing/2014/main" id="{2D1B10A5-4B23-4070-B3BD-3B8D4A628EE8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5" name="Gerader Verbinder 304">
                  <a:extLst>
                    <a:ext uri="{FF2B5EF4-FFF2-40B4-BE49-F238E27FC236}">
                      <a16:creationId xmlns:a16="http://schemas.microsoft.com/office/drawing/2014/main" id="{4478D5F4-4789-4E06-8052-FC3B57DC92B8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6" name="Gerader Verbinder 305">
                  <a:extLst>
                    <a:ext uri="{FF2B5EF4-FFF2-40B4-BE49-F238E27FC236}">
                      <a16:creationId xmlns:a16="http://schemas.microsoft.com/office/drawing/2014/main" id="{FCBCC6F9-A06E-4A1D-83E0-4A389A0D7B2E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7" name="Gerader Verbinder 306">
                  <a:extLst>
                    <a:ext uri="{FF2B5EF4-FFF2-40B4-BE49-F238E27FC236}">
                      <a16:creationId xmlns:a16="http://schemas.microsoft.com/office/drawing/2014/main" id="{1B3CDCAD-6BCF-438E-8B0B-CA4C784E2BCE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8" name="Gerader Verbinder 307">
                  <a:extLst>
                    <a:ext uri="{FF2B5EF4-FFF2-40B4-BE49-F238E27FC236}">
                      <a16:creationId xmlns:a16="http://schemas.microsoft.com/office/drawing/2014/main" id="{17386198-EB0A-4E09-9DEF-A58DA3EC5FE6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9" name="Gerader Verbinder 308">
                  <a:extLst>
                    <a:ext uri="{FF2B5EF4-FFF2-40B4-BE49-F238E27FC236}">
                      <a16:creationId xmlns:a16="http://schemas.microsoft.com/office/drawing/2014/main" id="{46EAAD7E-25DB-49BA-9425-40E032F8E4B8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0" name="Gerader Verbinder 309">
                  <a:extLst>
                    <a:ext uri="{FF2B5EF4-FFF2-40B4-BE49-F238E27FC236}">
                      <a16:creationId xmlns:a16="http://schemas.microsoft.com/office/drawing/2014/main" id="{BF611942-6AAE-453C-A151-E5E2F554E3D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1" name="Gerader Verbinder 310">
                  <a:extLst>
                    <a:ext uri="{FF2B5EF4-FFF2-40B4-BE49-F238E27FC236}">
                      <a16:creationId xmlns:a16="http://schemas.microsoft.com/office/drawing/2014/main" id="{16C10BBF-CFD3-4BF5-890E-6DE322BDA26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2" name="Gerader Verbinder 311">
                  <a:extLst>
                    <a:ext uri="{FF2B5EF4-FFF2-40B4-BE49-F238E27FC236}">
                      <a16:creationId xmlns:a16="http://schemas.microsoft.com/office/drawing/2014/main" id="{92E303F6-5A43-49BC-AF23-1D8D65C74481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3" name="Gerader Verbinder 312">
                  <a:extLst>
                    <a:ext uri="{FF2B5EF4-FFF2-40B4-BE49-F238E27FC236}">
                      <a16:creationId xmlns:a16="http://schemas.microsoft.com/office/drawing/2014/main" id="{938FD1D6-704C-40BA-B856-B68C6839879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4" name="Gerader Verbinder 313">
                  <a:extLst>
                    <a:ext uri="{FF2B5EF4-FFF2-40B4-BE49-F238E27FC236}">
                      <a16:creationId xmlns:a16="http://schemas.microsoft.com/office/drawing/2014/main" id="{65810BC0-585A-47D3-9BB7-B6EC1751187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15" name="Rechteck 314">
                  <a:extLst>
                    <a:ext uri="{FF2B5EF4-FFF2-40B4-BE49-F238E27FC236}">
                      <a16:creationId xmlns:a16="http://schemas.microsoft.com/office/drawing/2014/main" id="{8A18E416-4D1E-45A8-B410-6D7E989A932C}"/>
                    </a:ext>
                  </a:extLst>
                </p:cNvPr>
                <p:cNvSpPr/>
                <p:nvPr/>
              </p:nvSpPr>
              <p:spPr bwMode="auto">
                <a:xfrm>
                  <a:off x="4612403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316" name="Gerader Verbinder 315">
                  <a:extLst>
                    <a:ext uri="{FF2B5EF4-FFF2-40B4-BE49-F238E27FC236}">
                      <a16:creationId xmlns:a16="http://schemas.microsoft.com/office/drawing/2014/main" id="{42A0F168-088F-47DA-B87A-BA30849AA6D4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7" name="Gerader Verbinder 316">
                  <a:extLst>
                    <a:ext uri="{FF2B5EF4-FFF2-40B4-BE49-F238E27FC236}">
                      <a16:creationId xmlns:a16="http://schemas.microsoft.com/office/drawing/2014/main" id="{41283C9F-7646-4322-B31A-52BE945EA256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8" name="Gerader Verbinder 317">
                  <a:extLst>
                    <a:ext uri="{FF2B5EF4-FFF2-40B4-BE49-F238E27FC236}">
                      <a16:creationId xmlns:a16="http://schemas.microsoft.com/office/drawing/2014/main" id="{352477F8-CB6B-4632-848B-C131F0CCD397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9" name="Gerader Verbinder 318">
                  <a:extLst>
                    <a:ext uri="{FF2B5EF4-FFF2-40B4-BE49-F238E27FC236}">
                      <a16:creationId xmlns:a16="http://schemas.microsoft.com/office/drawing/2014/main" id="{20667DE3-FC85-4293-A4A9-135E4190050B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0" name="Gerader Verbinder 319">
                  <a:extLst>
                    <a:ext uri="{FF2B5EF4-FFF2-40B4-BE49-F238E27FC236}">
                      <a16:creationId xmlns:a16="http://schemas.microsoft.com/office/drawing/2014/main" id="{CB110C73-05AC-4539-B87B-D5EB3B828B5A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1" name="Gerader Verbinder 320">
                  <a:extLst>
                    <a:ext uri="{FF2B5EF4-FFF2-40B4-BE49-F238E27FC236}">
                      <a16:creationId xmlns:a16="http://schemas.microsoft.com/office/drawing/2014/main" id="{86579896-5602-4CD0-BEBA-2655702DC989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2" name="Gerader Verbinder 321">
                  <a:extLst>
                    <a:ext uri="{FF2B5EF4-FFF2-40B4-BE49-F238E27FC236}">
                      <a16:creationId xmlns:a16="http://schemas.microsoft.com/office/drawing/2014/main" id="{BEDD1720-FAC6-4BD6-A021-85FE05446E6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3" name="Gerader Verbinder 322">
                  <a:extLst>
                    <a:ext uri="{FF2B5EF4-FFF2-40B4-BE49-F238E27FC236}">
                      <a16:creationId xmlns:a16="http://schemas.microsoft.com/office/drawing/2014/main" id="{61DCBD34-3BBF-4C58-8116-6447496553E1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4" name="Gerader Verbinder 323">
                  <a:extLst>
                    <a:ext uri="{FF2B5EF4-FFF2-40B4-BE49-F238E27FC236}">
                      <a16:creationId xmlns:a16="http://schemas.microsoft.com/office/drawing/2014/main" id="{85CC848F-79E7-4D14-9F4E-A27A86BC0390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5" name="Gerader Verbinder 324">
                  <a:extLst>
                    <a:ext uri="{FF2B5EF4-FFF2-40B4-BE49-F238E27FC236}">
                      <a16:creationId xmlns:a16="http://schemas.microsoft.com/office/drawing/2014/main" id="{BACA9029-1B32-4E25-AB19-91A9DE89C17C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6" name="Gerader Verbinder 325">
                  <a:extLst>
                    <a:ext uri="{FF2B5EF4-FFF2-40B4-BE49-F238E27FC236}">
                      <a16:creationId xmlns:a16="http://schemas.microsoft.com/office/drawing/2014/main" id="{C2393F4A-3370-49E3-8684-68578E1609ED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7" name="Gerader Verbinder 326">
                  <a:extLst>
                    <a:ext uri="{FF2B5EF4-FFF2-40B4-BE49-F238E27FC236}">
                      <a16:creationId xmlns:a16="http://schemas.microsoft.com/office/drawing/2014/main" id="{DE6DB5C5-B11C-4C2B-8183-F8650B8216F8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8" name="Gerader Verbinder 327">
                  <a:extLst>
                    <a:ext uri="{FF2B5EF4-FFF2-40B4-BE49-F238E27FC236}">
                      <a16:creationId xmlns:a16="http://schemas.microsoft.com/office/drawing/2014/main" id="{E899018E-79EF-4DCB-9D87-27E8CFD7000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9" name="Gerader Verbinder 328">
                  <a:extLst>
                    <a:ext uri="{FF2B5EF4-FFF2-40B4-BE49-F238E27FC236}">
                      <a16:creationId xmlns:a16="http://schemas.microsoft.com/office/drawing/2014/main" id="{9DA1EFCC-9775-4207-AA2A-BD56321F615B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30" name="Gerader Verbinder 329">
                  <a:extLst>
                    <a:ext uri="{FF2B5EF4-FFF2-40B4-BE49-F238E27FC236}">
                      <a16:creationId xmlns:a16="http://schemas.microsoft.com/office/drawing/2014/main" id="{8231DCA2-5829-40D3-978C-9160970B0A80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31" name="Gerader Verbinder 330">
                  <a:extLst>
                    <a:ext uri="{FF2B5EF4-FFF2-40B4-BE49-F238E27FC236}">
                      <a16:creationId xmlns:a16="http://schemas.microsoft.com/office/drawing/2014/main" id="{A10C20DE-9798-4B8F-B4E3-F8ACB532B64F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332" name="Gruppieren 331">
                <a:extLst>
                  <a:ext uri="{FF2B5EF4-FFF2-40B4-BE49-F238E27FC236}">
                    <a16:creationId xmlns:a16="http://schemas.microsoft.com/office/drawing/2014/main" id="{4F1A62B2-A81C-4426-BB39-876439C6D147}"/>
                  </a:ext>
                </a:extLst>
              </p:cNvPr>
              <p:cNvGrpSpPr/>
              <p:nvPr/>
            </p:nvGrpSpPr>
            <p:grpSpPr>
              <a:xfrm>
                <a:off x="8012850" y="4896575"/>
                <a:ext cx="317772" cy="685820"/>
                <a:chOff x="3553096" y="1475984"/>
                <a:chExt cx="2029098" cy="3906031"/>
              </a:xfrm>
            </p:grpSpPr>
            <p:sp>
              <p:nvSpPr>
                <p:cNvPr id="333" name="Rechteck 332">
                  <a:extLst>
                    <a:ext uri="{FF2B5EF4-FFF2-40B4-BE49-F238E27FC236}">
                      <a16:creationId xmlns:a16="http://schemas.microsoft.com/office/drawing/2014/main" id="{1E840D59-35E0-4237-BA14-D9674DE08703}"/>
                    </a:ext>
                  </a:extLst>
                </p:cNvPr>
                <p:cNvSpPr/>
                <p:nvPr/>
              </p:nvSpPr>
              <p:spPr bwMode="auto">
                <a:xfrm>
                  <a:off x="3553096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334" name="Gerader Verbinder 333">
                  <a:extLst>
                    <a:ext uri="{FF2B5EF4-FFF2-40B4-BE49-F238E27FC236}">
                      <a16:creationId xmlns:a16="http://schemas.microsoft.com/office/drawing/2014/main" id="{03560AAC-DF4C-45CF-B2F9-6B6D16DBC9B9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35" name="Gerader Verbinder 334">
                  <a:extLst>
                    <a:ext uri="{FF2B5EF4-FFF2-40B4-BE49-F238E27FC236}">
                      <a16:creationId xmlns:a16="http://schemas.microsoft.com/office/drawing/2014/main" id="{C6EF8D25-A18A-4337-923C-24D17FA7E08C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36" name="Gerader Verbinder 335">
                  <a:extLst>
                    <a:ext uri="{FF2B5EF4-FFF2-40B4-BE49-F238E27FC236}">
                      <a16:creationId xmlns:a16="http://schemas.microsoft.com/office/drawing/2014/main" id="{BD7C3E89-83C5-4AFC-86FC-0B6A792EBB28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37" name="Gerader Verbinder 336">
                  <a:extLst>
                    <a:ext uri="{FF2B5EF4-FFF2-40B4-BE49-F238E27FC236}">
                      <a16:creationId xmlns:a16="http://schemas.microsoft.com/office/drawing/2014/main" id="{EB68EA40-C968-413F-8EB9-6CEAE56641CE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38" name="Gerader Verbinder 337">
                  <a:extLst>
                    <a:ext uri="{FF2B5EF4-FFF2-40B4-BE49-F238E27FC236}">
                      <a16:creationId xmlns:a16="http://schemas.microsoft.com/office/drawing/2014/main" id="{38E7BFEE-6686-4D2C-81AB-3FA0BC231337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39" name="Gerader Verbinder 338">
                  <a:extLst>
                    <a:ext uri="{FF2B5EF4-FFF2-40B4-BE49-F238E27FC236}">
                      <a16:creationId xmlns:a16="http://schemas.microsoft.com/office/drawing/2014/main" id="{7BC7B1C5-09E1-414C-9BBB-F9772A5B8053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0" name="Gerader Verbinder 339">
                  <a:extLst>
                    <a:ext uri="{FF2B5EF4-FFF2-40B4-BE49-F238E27FC236}">
                      <a16:creationId xmlns:a16="http://schemas.microsoft.com/office/drawing/2014/main" id="{E7989DD4-A59D-4B33-9904-BC99C1AF27FE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1" name="Gerader Verbinder 340">
                  <a:extLst>
                    <a:ext uri="{FF2B5EF4-FFF2-40B4-BE49-F238E27FC236}">
                      <a16:creationId xmlns:a16="http://schemas.microsoft.com/office/drawing/2014/main" id="{4F98D9F8-EB5D-4EB0-829E-FEF76FBBD65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2" name="Gerader Verbinder 341">
                  <a:extLst>
                    <a:ext uri="{FF2B5EF4-FFF2-40B4-BE49-F238E27FC236}">
                      <a16:creationId xmlns:a16="http://schemas.microsoft.com/office/drawing/2014/main" id="{26845115-9C9C-42D2-A4B4-37AAD071BE24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3" name="Gerader Verbinder 342">
                  <a:extLst>
                    <a:ext uri="{FF2B5EF4-FFF2-40B4-BE49-F238E27FC236}">
                      <a16:creationId xmlns:a16="http://schemas.microsoft.com/office/drawing/2014/main" id="{60248DE8-BEFE-4793-B893-8076E16B7055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4" name="Gerader Verbinder 343">
                  <a:extLst>
                    <a:ext uri="{FF2B5EF4-FFF2-40B4-BE49-F238E27FC236}">
                      <a16:creationId xmlns:a16="http://schemas.microsoft.com/office/drawing/2014/main" id="{50A12EB2-E0F9-4974-AA4B-3AB232371176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5" name="Gerader Verbinder 344">
                  <a:extLst>
                    <a:ext uri="{FF2B5EF4-FFF2-40B4-BE49-F238E27FC236}">
                      <a16:creationId xmlns:a16="http://schemas.microsoft.com/office/drawing/2014/main" id="{1AFFD4DB-240F-4588-96C8-26D78AD2144D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6" name="Gerader Verbinder 345">
                  <a:extLst>
                    <a:ext uri="{FF2B5EF4-FFF2-40B4-BE49-F238E27FC236}">
                      <a16:creationId xmlns:a16="http://schemas.microsoft.com/office/drawing/2014/main" id="{CE52D315-73CA-4242-9AEE-53446D057FC3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7" name="Gerader Verbinder 346">
                  <a:extLst>
                    <a:ext uri="{FF2B5EF4-FFF2-40B4-BE49-F238E27FC236}">
                      <a16:creationId xmlns:a16="http://schemas.microsoft.com/office/drawing/2014/main" id="{85E6DB77-C797-4BB4-8BC0-354E118C6DD4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8" name="Gerader Verbinder 347">
                  <a:extLst>
                    <a:ext uri="{FF2B5EF4-FFF2-40B4-BE49-F238E27FC236}">
                      <a16:creationId xmlns:a16="http://schemas.microsoft.com/office/drawing/2014/main" id="{7E07F5EF-B073-44C8-8033-1391088FE12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9" name="Gerader Verbinder 348">
                  <a:extLst>
                    <a:ext uri="{FF2B5EF4-FFF2-40B4-BE49-F238E27FC236}">
                      <a16:creationId xmlns:a16="http://schemas.microsoft.com/office/drawing/2014/main" id="{2D4C423A-47CB-48ED-A952-3F350F7BBE14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50" name="Rechteck 349">
                  <a:extLst>
                    <a:ext uri="{FF2B5EF4-FFF2-40B4-BE49-F238E27FC236}">
                      <a16:creationId xmlns:a16="http://schemas.microsoft.com/office/drawing/2014/main" id="{FF7DD3CC-BA82-4734-A1C7-6483D1A68022}"/>
                    </a:ext>
                  </a:extLst>
                </p:cNvPr>
                <p:cNvSpPr/>
                <p:nvPr/>
              </p:nvSpPr>
              <p:spPr bwMode="auto">
                <a:xfrm>
                  <a:off x="3553096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351" name="Gerader Verbinder 350">
                  <a:extLst>
                    <a:ext uri="{FF2B5EF4-FFF2-40B4-BE49-F238E27FC236}">
                      <a16:creationId xmlns:a16="http://schemas.microsoft.com/office/drawing/2014/main" id="{C086D9C7-064A-4D34-B10F-69D5BFB5341D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2" name="Gerader Verbinder 351">
                  <a:extLst>
                    <a:ext uri="{FF2B5EF4-FFF2-40B4-BE49-F238E27FC236}">
                      <a16:creationId xmlns:a16="http://schemas.microsoft.com/office/drawing/2014/main" id="{15A1F0C3-2040-40E5-A52B-6CD8315636CD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3" name="Gerader Verbinder 352">
                  <a:extLst>
                    <a:ext uri="{FF2B5EF4-FFF2-40B4-BE49-F238E27FC236}">
                      <a16:creationId xmlns:a16="http://schemas.microsoft.com/office/drawing/2014/main" id="{DF634878-B0D3-4795-BACA-6F9B20021179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4" name="Gerader Verbinder 353">
                  <a:extLst>
                    <a:ext uri="{FF2B5EF4-FFF2-40B4-BE49-F238E27FC236}">
                      <a16:creationId xmlns:a16="http://schemas.microsoft.com/office/drawing/2014/main" id="{B1BA2B72-A63B-4B40-A8F3-CD21BE4F129A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5" name="Gerader Verbinder 354">
                  <a:extLst>
                    <a:ext uri="{FF2B5EF4-FFF2-40B4-BE49-F238E27FC236}">
                      <a16:creationId xmlns:a16="http://schemas.microsoft.com/office/drawing/2014/main" id="{B7DED2D6-C23E-407C-AF2C-69953C257425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6" name="Gerader Verbinder 355">
                  <a:extLst>
                    <a:ext uri="{FF2B5EF4-FFF2-40B4-BE49-F238E27FC236}">
                      <a16:creationId xmlns:a16="http://schemas.microsoft.com/office/drawing/2014/main" id="{29535987-5A57-432A-8309-D26A6B8199A0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7" name="Gerader Verbinder 356">
                  <a:extLst>
                    <a:ext uri="{FF2B5EF4-FFF2-40B4-BE49-F238E27FC236}">
                      <a16:creationId xmlns:a16="http://schemas.microsoft.com/office/drawing/2014/main" id="{E25BAB17-290C-4133-815D-A6D13E896A69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8" name="Gerader Verbinder 357">
                  <a:extLst>
                    <a:ext uri="{FF2B5EF4-FFF2-40B4-BE49-F238E27FC236}">
                      <a16:creationId xmlns:a16="http://schemas.microsoft.com/office/drawing/2014/main" id="{1E02B92B-51E1-4204-87B1-4275D12B4B33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9" name="Gerader Verbinder 358">
                  <a:extLst>
                    <a:ext uri="{FF2B5EF4-FFF2-40B4-BE49-F238E27FC236}">
                      <a16:creationId xmlns:a16="http://schemas.microsoft.com/office/drawing/2014/main" id="{80DBCE2A-15F5-43FB-86F2-E6850B708349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0" name="Gerader Verbinder 359">
                  <a:extLst>
                    <a:ext uri="{FF2B5EF4-FFF2-40B4-BE49-F238E27FC236}">
                      <a16:creationId xmlns:a16="http://schemas.microsoft.com/office/drawing/2014/main" id="{207F09B1-550F-44A9-BBEC-6A665F5E09B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1" name="Gerader Verbinder 360">
                  <a:extLst>
                    <a:ext uri="{FF2B5EF4-FFF2-40B4-BE49-F238E27FC236}">
                      <a16:creationId xmlns:a16="http://schemas.microsoft.com/office/drawing/2014/main" id="{40FBF86B-7D25-4830-8B52-057AFF2FD063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2" name="Gerader Verbinder 361">
                  <a:extLst>
                    <a:ext uri="{FF2B5EF4-FFF2-40B4-BE49-F238E27FC236}">
                      <a16:creationId xmlns:a16="http://schemas.microsoft.com/office/drawing/2014/main" id="{6D940EFA-6EC1-4B30-8E8B-10B4E72CD1BF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3" name="Gerader Verbinder 362">
                  <a:extLst>
                    <a:ext uri="{FF2B5EF4-FFF2-40B4-BE49-F238E27FC236}">
                      <a16:creationId xmlns:a16="http://schemas.microsoft.com/office/drawing/2014/main" id="{AD5CB3F7-279A-4AE3-8636-6CD339E8580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4" name="Gerader Verbinder 363">
                  <a:extLst>
                    <a:ext uri="{FF2B5EF4-FFF2-40B4-BE49-F238E27FC236}">
                      <a16:creationId xmlns:a16="http://schemas.microsoft.com/office/drawing/2014/main" id="{565CB969-ADD5-40B0-8998-4C64C673416F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5" name="Gerader Verbinder 364">
                  <a:extLst>
                    <a:ext uri="{FF2B5EF4-FFF2-40B4-BE49-F238E27FC236}">
                      <a16:creationId xmlns:a16="http://schemas.microsoft.com/office/drawing/2014/main" id="{DE01EA46-B82D-46E9-B042-A16647E455D6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6" name="Gerader Verbinder 365">
                  <a:extLst>
                    <a:ext uri="{FF2B5EF4-FFF2-40B4-BE49-F238E27FC236}">
                      <a16:creationId xmlns:a16="http://schemas.microsoft.com/office/drawing/2014/main" id="{DF1DB4CA-F2B7-459F-9B26-10C67C61BD4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67" name="Rechteck 366">
                  <a:extLst>
                    <a:ext uri="{FF2B5EF4-FFF2-40B4-BE49-F238E27FC236}">
                      <a16:creationId xmlns:a16="http://schemas.microsoft.com/office/drawing/2014/main" id="{3EDB67F8-9131-43D2-8A96-9C30901FE1D1}"/>
                    </a:ext>
                  </a:extLst>
                </p:cNvPr>
                <p:cNvSpPr/>
                <p:nvPr/>
              </p:nvSpPr>
              <p:spPr bwMode="auto">
                <a:xfrm>
                  <a:off x="4612403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368" name="Gerader Verbinder 367">
                  <a:extLst>
                    <a:ext uri="{FF2B5EF4-FFF2-40B4-BE49-F238E27FC236}">
                      <a16:creationId xmlns:a16="http://schemas.microsoft.com/office/drawing/2014/main" id="{991C7C68-4FA8-45D7-9D0E-8B56563B5385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9" name="Gerader Verbinder 368">
                  <a:extLst>
                    <a:ext uri="{FF2B5EF4-FFF2-40B4-BE49-F238E27FC236}">
                      <a16:creationId xmlns:a16="http://schemas.microsoft.com/office/drawing/2014/main" id="{C25AADF2-AA3F-4904-B050-489DEF1EEC38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" name="Gerader Verbinder 369">
                  <a:extLst>
                    <a:ext uri="{FF2B5EF4-FFF2-40B4-BE49-F238E27FC236}">
                      <a16:creationId xmlns:a16="http://schemas.microsoft.com/office/drawing/2014/main" id="{2D710EDF-18DB-4901-9168-4333E99BB251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1" name="Gerader Verbinder 370">
                  <a:extLst>
                    <a:ext uri="{FF2B5EF4-FFF2-40B4-BE49-F238E27FC236}">
                      <a16:creationId xmlns:a16="http://schemas.microsoft.com/office/drawing/2014/main" id="{63D57204-B36D-45BF-A8EA-00794BF76FAD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" name="Gerader Verbinder 371">
                  <a:extLst>
                    <a:ext uri="{FF2B5EF4-FFF2-40B4-BE49-F238E27FC236}">
                      <a16:creationId xmlns:a16="http://schemas.microsoft.com/office/drawing/2014/main" id="{737819C7-F282-40A9-AEA9-71FED2703173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" name="Gerader Verbinder 372">
                  <a:extLst>
                    <a:ext uri="{FF2B5EF4-FFF2-40B4-BE49-F238E27FC236}">
                      <a16:creationId xmlns:a16="http://schemas.microsoft.com/office/drawing/2014/main" id="{E1FA5FAA-18E3-425F-81B2-0172C04B87BC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4" name="Gerader Verbinder 373">
                  <a:extLst>
                    <a:ext uri="{FF2B5EF4-FFF2-40B4-BE49-F238E27FC236}">
                      <a16:creationId xmlns:a16="http://schemas.microsoft.com/office/drawing/2014/main" id="{AA725DF1-F49C-4D7E-98D6-2DA3EFB8B298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5" name="Gerader Verbinder 374">
                  <a:extLst>
                    <a:ext uri="{FF2B5EF4-FFF2-40B4-BE49-F238E27FC236}">
                      <a16:creationId xmlns:a16="http://schemas.microsoft.com/office/drawing/2014/main" id="{777061A8-3137-4A3B-9083-4EA795EDC084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6" name="Gerader Verbinder 375">
                  <a:extLst>
                    <a:ext uri="{FF2B5EF4-FFF2-40B4-BE49-F238E27FC236}">
                      <a16:creationId xmlns:a16="http://schemas.microsoft.com/office/drawing/2014/main" id="{35024087-24E5-4FAD-BA90-82BD081BB382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7" name="Gerader Verbinder 376">
                  <a:extLst>
                    <a:ext uri="{FF2B5EF4-FFF2-40B4-BE49-F238E27FC236}">
                      <a16:creationId xmlns:a16="http://schemas.microsoft.com/office/drawing/2014/main" id="{534E9C38-E74F-4C59-BB70-30748AC8ADAC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8" name="Gerader Verbinder 377">
                  <a:extLst>
                    <a:ext uri="{FF2B5EF4-FFF2-40B4-BE49-F238E27FC236}">
                      <a16:creationId xmlns:a16="http://schemas.microsoft.com/office/drawing/2014/main" id="{A24C63A8-C7AA-4F46-BBAD-A14CC4AF4D8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9" name="Gerader Verbinder 378">
                  <a:extLst>
                    <a:ext uri="{FF2B5EF4-FFF2-40B4-BE49-F238E27FC236}">
                      <a16:creationId xmlns:a16="http://schemas.microsoft.com/office/drawing/2014/main" id="{3F4ACA79-674B-4E05-A6AB-A3AEE811CEF8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80" name="Gerader Verbinder 379">
                  <a:extLst>
                    <a:ext uri="{FF2B5EF4-FFF2-40B4-BE49-F238E27FC236}">
                      <a16:creationId xmlns:a16="http://schemas.microsoft.com/office/drawing/2014/main" id="{1139CF3E-B59A-47DC-A290-B73BF83EBCE9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81" name="Gerader Verbinder 380">
                  <a:extLst>
                    <a:ext uri="{FF2B5EF4-FFF2-40B4-BE49-F238E27FC236}">
                      <a16:creationId xmlns:a16="http://schemas.microsoft.com/office/drawing/2014/main" id="{2209F396-C949-4F16-8A8B-DC581D191FB0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82" name="Gerader Verbinder 381">
                  <a:extLst>
                    <a:ext uri="{FF2B5EF4-FFF2-40B4-BE49-F238E27FC236}">
                      <a16:creationId xmlns:a16="http://schemas.microsoft.com/office/drawing/2014/main" id="{14B9E80F-C157-4D81-8FF6-AC21770BA64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83" name="Gerader Verbinder 382">
                  <a:extLst>
                    <a:ext uri="{FF2B5EF4-FFF2-40B4-BE49-F238E27FC236}">
                      <a16:creationId xmlns:a16="http://schemas.microsoft.com/office/drawing/2014/main" id="{6D6B44A4-260A-4CD6-A08B-EE7204BAE6B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84" name="Rechteck 383">
                  <a:extLst>
                    <a:ext uri="{FF2B5EF4-FFF2-40B4-BE49-F238E27FC236}">
                      <a16:creationId xmlns:a16="http://schemas.microsoft.com/office/drawing/2014/main" id="{40200721-9120-4A14-8920-1AC0F4F18796}"/>
                    </a:ext>
                  </a:extLst>
                </p:cNvPr>
                <p:cNvSpPr/>
                <p:nvPr/>
              </p:nvSpPr>
              <p:spPr bwMode="auto">
                <a:xfrm>
                  <a:off x="4612403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385" name="Gerader Verbinder 384">
                  <a:extLst>
                    <a:ext uri="{FF2B5EF4-FFF2-40B4-BE49-F238E27FC236}">
                      <a16:creationId xmlns:a16="http://schemas.microsoft.com/office/drawing/2014/main" id="{E0BFCD46-AF12-452F-B33A-39560EADA394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86" name="Gerader Verbinder 385">
                  <a:extLst>
                    <a:ext uri="{FF2B5EF4-FFF2-40B4-BE49-F238E27FC236}">
                      <a16:creationId xmlns:a16="http://schemas.microsoft.com/office/drawing/2014/main" id="{6342302C-2926-410A-9354-0F22E67384F5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87" name="Gerader Verbinder 386">
                  <a:extLst>
                    <a:ext uri="{FF2B5EF4-FFF2-40B4-BE49-F238E27FC236}">
                      <a16:creationId xmlns:a16="http://schemas.microsoft.com/office/drawing/2014/main" id="{B6FB8A5E-4BFB-4ABA-8DEC-21A0D1F7C099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88" name="Gerader Verbinder 387">
                  <a:extLst>
                    <a:ext uri="{FF2B5EF4-FFF2-40B4-BE49-F238E27FC236}">
                      <a16:creationId xmlns:a16="http://schemas.microsoft.com/office/drawing/2014/main" id="{ABEFC76B-F634-45E5-B73E-32154034BC11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89" name="Gerader Verbinder 388">
                  <a:extLst>
                    <a:ext uri="{FF2B5EF4-FFF2-40B4-BE49-F238E27FC236}">
                      <a16:creationId xmlns:a16="http://schemas.microsoft.com/office/drawing/2014/main" id="{CF4C4429-11C5-4E10-8345-D418F2E13531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90" name="Gerader Verbinder 389">
                  <a:extLst>
                    <a:ext uri="{FF2B5EF4-FFF2-40B4-BE49-F238E27FC236}">
                      <a16:creationId xmlns:a16="http://schemas.microsoft.com/office/drawing/2014/main" id="{65579604-25B3-46D5-85CB-A8596E755E2C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91" name="Gerader Verbinder 390">
                  <a:extLst>
                    <a:ext uri="{FF2B5EF4-FFF2-40B4-BE49-F238E27FC236}">
                      <a16:creationId xmlns:a16="http://schemas.microsoft.com/office/drawing/2014/main" id="{B6697484-1E99-42E9-B269-4B6238BF90C4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92" name="Gerader Verbinder 391">
                  <a:extLst>
                    <a:ext uri="{FF2B5EF4-FFF2-40B4-BE49-F238E27FC236}">
                      <a16:creationId xmlns:a16="http://schemas.microsoft.com/office/drawing/2014/main" id="{06BAC5FA-0DF7-4793-9577-591F3D828E7F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93" name="Gerader Verbinder 392">
                  <a:extLst>
                    <a:ext uri="{FF2B5EF4-FFF2-40B4-BE49-F238E27FC236}">
                      <a16:creationId xmlns:a16="http://schemas.microsoft.com/office/drawing/2014/main" id="{9EE9DD9E-3717-4F5F-9459-F4B07AF6EDAB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94" name="Gerader Verbinder 393">
                  <a:extLst>
                    <a:ext uri="{FF2B5EF4-FFF2-40B4-BE49-F238E27FC236}">
                      <a16:creationId xmlns:a16="http://schemas.microsoft.com/office/drawing/2014/main" id="{39A83613-A7D4-4409-B41C-04221FAF2060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95" name="Gerader Verbinder 394">
                  <a:extLst>
                    <a:ext uri="{FF2B5EF4-FFF2-40B4-BE49-F238E27FC236}">
                      <a16:creationId xmlns:a16="http://schemas.microsoft.com/office/drawing/2014/main" id="{7B07A1D7-AB02-4649-ABB3-4156F3783277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96" name="Gerader Verbinder 395">
                  <a:extLst>
                    <a:ext uri="{FF2B5EF4-FFF2-40B4-BE49-F238E27FC236}">
                      <a16:creationId xmlns:a16="http://schemas.microsoft.com/office/drawing/2014/main" id="{ECCEA4E4-F755-4092-9D44-C4A46826A25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97" name="Gerader Verbinder 396">
                  <a:extLst>
                    <a:ext uri="{FF2B5EF4-FFF2-40B4-BE49-F238E27FC236}">
                      <a16:creationId xmlns:a16="http://schemas.microsoft.com/office/drawing/2014/main" id="{96C79995-BB04-4896-9E1C-A950B8112271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98" name="Gerader Verbinder 397">
                  <a:extLst>
                    <a:ext uri="{FF2B5EF4-FFF2-40B4-BE49-F238E27FC236}">
                      <a16:creationId xmlns:a16="http://schemas.microsoft.com/office/drawing/2014/main" id="{D281C75B-277F-4ABA-A0CD-145C53AB4DF8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99" name="Gerader Verbinder 398">
                  <a:extLst>
                    <a:ext uri="{FF2B5EF4-FFF2-40B4-BE49-F238E27FC236}">
                      <a16:creationId xmlns:a16="http://schemas.microsoft.com/office/drawing/2014/main" id="{2CE6320B-2F60-418B-877E-31FA749E4282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00" name="Gerader Verbinder 399">
                  <a:extLst>
                    <a:ext uri="{FF2B5EF4-FFF2-40B4-BE49-F238E27FC236}">
                      <a16:creationId xmlns:a16="http://schemas.microsoft.com/office/drawing/2014/main" id="{91A3BE99-F740-47F3-92CD-B589E5704DF0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401" name="Gruppieren 400">
                <a:extLst>
                  <a:ext uri="{FF2B5EF4-FFF2-40B4-BE49-F238E27FC236}">
                    <a16:creationId xmlns:a16="http://schemas.microsoft.com/office/drawing/2014/main" id="{4E5A3037-CDFF-4469-A266-B1F7E49C7DD2}"/>
                  </a:ext>
                </a:extLst>
              </p:cNvPr>
              <p:cNvGrpSpPr/>
              <p:nvPr/>
            </p:nvGrpSpPr>
            <p:grpSpPr>
              <a:xfrm>
                <a:off x="8349854" y="4896575"/>
                <a:ext cx="317772" cy="685820"/>
                <a:chOff x="3553096" y="1475984"/>
                <a:chExt cx="2029098" cy="3906031"/>
              </a:xfrm>
            </p:grpSpPr>
            <p:sp>
              <p:nvSpPr>
                <p:cNvPr id="402" name="Rechteck 401">
                  <a:extLst>
                    <a:ext uri="{FF2B5EF4-FFF2-40B4-BE49-F238E27FC236}">
                      <a16:creationId xmlns:a16="http://schemas.microsoft.com/office/drawing/2014/main" id="{A99509DC-B886-4FC2-B7D3-2C9C88FBA110}"/>
                    </a:ext>
                  </a:extLst>
                </p:cNvPr>
                <p:cNvSpPr/>
                <p:nvPr/>
              </p:nvSpPr>
              <p:spPr bwMode="auto">
                <a:xfrm>
                  <a:off x="3553096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403" name="Gerader Verbinder 402">
                  <a:extLst>
                    <a:ext uri="{FF2B5EF4-FFF2-40B4-BE49-F238E27FC236}">
                      <a16:creationId xmlns:a16="http://schemas.microsoft.com/office/drawing/2014/main" id="{8B8310AB-DEB8-4BEC-AED9-19187E3A6C8F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04" name="Gerader Verbinder 403">
                  <a:extLst>
                    <a:ext uri="{FF2B5EF4-FFF2-40B4-BE49-F238E27FC236}">
                      <a16:creationId xmlns:a16="http://schemas.microsoft.com/office/drawing/2014/main" id="{F7C5FD06-1173-45B5-A5F7-ECA3184CC35E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05" name="Gerader Verbinder 404">
                  <a:extLst>
                    <a:ext uri="{FF2B5EF4-FFF2-40B4-BE49-F238E27FC236}">
                      <a16:creationId xmlns:a16="http://schemas.microsoft.com/office/drawing/2014/main" id="{AE42CEA5-1B97-4101-82A4-070029756E56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06" name="Gerader Verbinder 405">
                  <a:extLst>
                    <a:ext uri="{FF2B5EF4-FFF2-40B4-BE49-F238E27FC236}">
                      <a16:creationId xmlns:a16="http://schemas.microsoft.com/office/drawing/2014/main" id="{AFE6AD14-C23A-4E16-BAEF-0DC47830A1DA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07" name="Gerader Verbinder 406">
                  <a:extLst>
                    <a:ext uri="{FF2B5EF4-FFF2-40B4-BE49-F238E27FC236}">
                      <a16:creationId xmlns:a16="http://schemas.microsoft.com/office/drawing/2014/main" id="{1F830901-A75B-4235-BAFC-EE94B2033590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08" name="Gerader Verbinder 407">
                  <a:extLst>
                    <a:ext uri="{FF2B5EF4-FFF2-40B4-BE49-F238E27FC236}">
                      <a16:creationId xmlns:a16="http://schemas.microsoft.com/office/drawing/2014/main" id="{D884F10B-099E-4C75-9FBD-F91FD8B4FA85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09" name="Gerader Verbinder 408">
                  <a:extLst>
                    <a:ext uri="{FF2B5EF4-FFF2-40B4-BE49-F238E27FC236}">
                      <a16:creationId xmlns:a16="http://schemas.microsoft.com/office/drawing/2014/main" id="{50C52E98-94A6-4E5E-BFFC-1C0FC0CB5CEA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10" name="Gerader Verbinder 409">
                  <a:extLst>
                    <a:ext uri="{FF2B5EF4-FFF2-40B4-BE49-F238E27FC236}">
                      <a16:creationId xmlns:a16="http://schemas.microsoft.com/office/drawing/2014/main" id="{19BE618E-5C83-4E7A-8611-D3A403298C4F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11" name="Gerader Verbinder 410">
                  <a:extLst>
                    <a:ext uri="{FF2B5EF4-FFF2-40B4-BE49-F238E27FC236}">
                      <a16:creationId xmlns:a16="http://schemas.microsoft.com/office/drawing/2014/main" id="{D62CBF0E-0651-48C4-B5FF-12B571E89494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12" name="Gerader Verbinder 411">
                  <a:extLst>
                    <a:ext uri="{FF2B5EF4-FFF2-40B4-BE49-F238E27FC236}">
                      <a16:creationId xmlns:a16="http://schemas.microsoft.com/office/drawing/2014/main" id="{7E693FF9-753A-40D1-A0A9-BF8A22915EEC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13" name="Gerader Verbinder 412">
                  <a:extLst>
                    <a:ext uri="{FF2B5EF4-FFF2-40B4-BE49-F238E27FC236}">
                      <a16:creationId xmlns:a16="http://schemas.microsoft.com/office/drawing/2014/main" id="{B7BAE071-C48B-4E6F-90C0-84D5F5C771E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14" name="Gerader Verbinder 413">
                  <a:extLst>
                    <a:ext uri="{FF2B5EF4-FFF2-40B4-BE49-F238E27FC236}">
                      <a16:creationId xmlns:a16="http://schemas.microsoft.com/office/drawing/2014/main" id="{3C8F80C2-F26B-43ED-A0C2-8FA4F516447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15" name="Gerader Verbinder 414">
                  <a:extLst>
                    <a:ext uri="{FF2B5EF4-FFF2-40B4-BE49-F238E27FC236}">
                      <a16:creationId xmlns:a16="http://schemas.microsoft.com/office/drawing/2014/main" id="{62C606F1-6E06-4A9C-B6EF-D21A6F6C735B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16" name="Gerader Verbinder 415">
                  <a:extLst>
                    <a:ext uri="{FF2B5EF4-FFF2-40B4-BE49-F238E27FC236}">
                      <a16:creationId xmlns:a16="http://schemas.microsoft.com/office/drawing/2014/main" id="{B966A492-63B4-4528-8563-9239AD6E41BA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17" name="Gerader Verbinder 416">
                  <a:extLst>
                    <a:ext uri="{FF2B5EF4-FFF2-40B4-BE49-F238E27FC236}">
                      <a16:creationId xmlns:a16="http://schemas.microsoft.com/office/drawing/2014/main" id="{CE84AD4E-5181-44A8-8B3C-BB7A2B540F9A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18" name="Gerader Verbinder 417">
                  <a:extLst>
                    <a:ext uri="{FF2B5EF4-FFF2-40B4-BE49-F238E27FC236}">
                      <a16:creationId xmlns:a16="http://schemas.microsoft.com/office/drawing/2014/main" id="{8A3803BE-13BB-430F-B596-25A5570C947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19" name="Rechteck 418">
                  <a:extLst>
                    <a:ext uri="{FF2B5EF4-FFF2-40B4-BE49-F238E27FC236}">
                      <a16:creationId xmlns:a16="http://schemas.microsoft.com/office/drawing/2014/main" id="{C322B294-0FB6-465F-AD6A-42BCDC5B9B42}"/>
                    </a:ext>
                  </a:extLst>
                </p:cNvPr>
                <p:cNvSpPr/>
                <p:nvPr/>
              </p:nvSpPr>
              <p:spPr bwMode="auto">
                <a:xfrm>
                  <a:off x="3553096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420" name="Gerader Verbinder 419">
                  <a:extLst>
                    <a:ext uri="{FF2B5EF4-FFF2-40B4-BE49-F238E27FC236}">
                      <a16:creationId xmlns:a16="http://schemas.microsoft.com/office/drawing/2014/main" id="{66AE6C59-83B6-4B46-80F6-784E4DB16F39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21" name="Gerader Verbinder 420">
                  <a:extLst>
                    <a:ext uri="{FF2B5EF4-FFF2-40B4-BE49-F238E27FC236}">
                      <a16:creationId xmlns:a16="http://schemas.microsoft.com/office/drawing/2014/main" id="{8580EDD5-8304-4B78-8C6E-7FB8B565975F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22" name="Gerader Verbinder 421">
                  <a:extLst>
                    <a:ext uri="{FF2B5EF4-FFF2-40B4-BE49-F238E27FC236}">
                      <a16:creationId xmlns:a16="http://schemas.microsoft.com/office/drawing/2014/main" id="{F18B623F-580E-45BB-AF54-9613DA5E79F0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23" name="Gerader Verbinder 422">
                  <a:extLst>
                    <a:ext uri="{FF2B5EF4-FFF2-40B4-BE49-F238E27FC236}">
                      <a16:creationId xmlns:a16="http://schemas.microsoft.com/office/drawing/2014/main" id="{1303E673-DA5F-4216-BC45-37877A85D351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24" name="Gerader Verbinder 423">
                  <a:extLst>
                    <a:ext uri="{FF2B5EF4-FFF2-40B4-BE49-F238E27FC236}">
                      <a16:creationId xmlns:a16="http://schemas.microsoft.com/office/drawing/2014/main" id="{6D7E8C4C-1179-433D-81C3-7822F30FF6D1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25" name="Gerader Verbinder 424">
                  <a:extLst>
                    <a:ext uri="{FF2B5EF4-FFF2-40B4-BE49-F238E27FC236}">
                      <a16:creationId xmlns:a16="http://schemas.microsoft.com/office/drawing/2014/main" id="{38E99EBE-B62E-4355-9C83-E2C97E5ABC0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26" name="Gerader Verbinder 425">
                  <a:extLst>
                    <a:ext uri="{FF2B5EF4-FFF2-40B4-BE49-F238E27FC236}">
                      <a16:creationId xmlns:a16="http://schemas.microsoft.com/office/drawing/2014/main" id="{9C4B1C7C-3C17-4BB0-A81F-97B4A561EB8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27" name="Gerader Verbinder 426">
                  <a:extLst>
                    <a:ext uri="{FF2B5EF4-FFF2-40B4-BE49-F238E27FC236}">
                      <a16:creationId xmlns:a16="http://schemas.microsoft.com/office/drawing/2014/main" id="{C48E8538-9F82-4DB4-BD09-FFED28B6B1D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28" name="Gerader Verbinder 427">
                  <a:extLst>
                    <a:ext uri="{FF2B5EF4-FFF2-40B4-BE49-F238E27FC236}">
                      <a16:creationId xmlns:a16="http://schemas.microsoft.com/office/drawing/2014/main" id="{C20B8872-7279-4265-B05E-A48CD5925026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29" name="Gerader Verbinder 428">
                  <a:extLst>
                    <a:ext uri="{FF2B5EF4-FFF2-40B4-BE49-F238E27FC236}">
                      <a16:creationId xmlns:a16="http://schemas.microsoft.com/office/drawing/2014/main" id="{C6BE3CDD-DA12-4933-B3A4-D53411771B7E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0" name="Gerader Verbinder 429">
                  <a:extLst>
                    <a:ext uri="{FF2B5EF4-FFF2-40B4-BE49-F238E27FC236}">
                      <a16:creationId xmlns:a16="http://schemas.microsoft.com/office/drawing/2014/main" id="{0D00B618-DFAE-4EFD-8731-A32D4DD09503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1" name="Gerader Verbinder 430">
                  <a:extLst>
                    <a:ext uri="{FF2B5EF4-FFF2-40B4-BE49-F238E27FC236}">
                      <a16:creationId xmlns:a16="http://schemas.microsoft.com/office/drawing/2014/main" id="{D381296A-13A0-4D5E-B87C-A9519C1E17E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2" name="Gerader Verbinder 431">
                  <a:extLst>
                    <a:ext uri="{FF2B5EF4-FFF2-40B4-BE49-F238E27FC236}">
                      <a16:creationId xmlns:a16="http://schemas.microsoft.com/office/drawing/2014/main" id="{8ACB9687-6BDF-4523-9E2D-0CB175BE65C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3" name="Gerader Verbinder 432">
                  <a:extLst>
                    <a:ext uri="{FF2B5EF4-FFF2-40B4-BE49-F238E27FC236}">
                      <a16:creationId xmlns:a16="http://schemas.microsoft.com/office/drawing/2014/main" id="{2D57C948-EEC2-4881-B5E8-5BA4917E979C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4" name="Gerader Verbinder 433">
                  <a:extLst>
                    <a:ext uri="{FF2B5EF4-FFF2-40B4-BE49-F238E27FC236}">
                      <a16:creationId xmlns:a16="http://schemas.microsoft.com/office/drawing/2014/main" id="{709883FD-1941-4C73-AB39-815074CA72E9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5" name="Gerader Verbinder 434">
                  <a:extLst>
                    <a:ext uri="{FF2B5EF4-FFF2-40B4-BE49-F238E27FC236}">
                      <a16:creationId xmlns:a16="http://schemas.microsoft.com/office/drawing/2014/main" id="{FB6E720F-E307-448B-A7F7-4BC9D65A9F85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36" name="Rechteck 435">
                  <a:extLst>
                    <a:ext uri="{FF2B5EF4-FFF2-40B4-BE49-F238E27FC236}">
                      <a16:creationId xmlns:a16="http://schemas.microsoft.com/office/drawing/2014/main" id="{03C09445-3CBF-456C-94D9-D39D0788012A}"/>
                    </a:ext>
                  </a:extLst>
                </p:cNvPr>
                <p:cNvSpPr/>
                <p:nvPr/>
              </p:nvSpPr>
              <p:spPr bwMode="auto">
                <a:xfrm>
                  <a:off x="4612403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437" name="Gerader Verbinder 436">
                  <a:extLst>
                    <a:ext uri="{FF2B5EF4-FFF2-40B4-BE49-F238E27FC236}">
                      <a16:creationId xmlns:a16="http://schemas.microsoft.com/office/drawing/2014/main" id="{3781D2BC-DA38-41D6-BC78-BD89FE08F0CB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8" name="Gerader Verbinder 437">
                  <a:extLst>
                    <a:ext uri="{FF2B5EF4-FFF2-40B4-BE49-F238E27FC236}">
                      <a16:creationId xmlns:a16="http://schemas.microsoft.com/office/drawing/2014/main" id="{44FFE825-F682-4454-804D-CDEA3FDBAFEB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9" name="Gerader Verbinder 438">
                  <a:extLst>
                    <a:ext uri="{FF2B5EF4-FFF2-40B4-BE49-F238E27FC236}">
                      <a16:creationId xmlns:a16="http://schemas.microsoft.com/office/drawing/2014/main" id="{6F272614-F51D-4033-9118-C20388143C0B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40" name="Gerader Verbinder 439">
                  <a:extLst>
                    <a:ext uri="{FF2B5EF4-FFF2-40B4-BE49-F238E27FC236}">
                      <a16:creationId xmlns:a16="http://schemas.microsoft.com/office/drawing/2014/main" id="{7EB92990-82C0-43AB-A8EE-CD1B7500E508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41" name="Gerader Verbinder 440">
                  <a:extLst>
                    <a:ext uri="{FF2B5EF4-FFF2-40B4-BE49-F238E27FC236}">
                      <a16:creationId xmlns:a16="http://schemas.microsoft.com/office/drawing/2014/main" id="{A13D10F9-160E-4BAF-8C09-E28A45356D97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42" name="Gerader Verbinder 441">
                  <a:extLst>
                    <a:ext uri="{FF2B5EF4-FFF2-40B4-BE49-F238E27FC236}">
                      <a16:creationId xmlns:a16="http://schemas.microsoft.com/office/drawing/2014/main" id="{5EDB20DB-652C-45B9-8950-818F1C0A10FB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43" name="Gerader Verbinder 442">
                  <a:extLst>
                    <a:ext uri="{FF2B5EF4-FFF2-40B4-BE49-F238E27FC236}">
                      <a16:creationId xmlns:a16="http://schemas.microsoft.com/office/drawing/2014/main" id="{9B0E1DBF-E543-4949-882B-F11864913479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44" name="Gerader Verbinder 443">
                  <a:extLst>
                    <a:ext uri="{FF2B5EF4-FFF2-40B4-BE49-F238E27FC236}">
                      <a16:creationId xmlns:a16="http://schemas.microsoft.com/office/drawing/2014/main" id="{41C5B991-B921-4546-B44F-5C9282D64120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45" name="Gerader Verbinder 444">
                  <a:extLst>
                    <a:ext uri="{FF2B5EF4-FFF2-40B4-BE49-F238E27FC236}">
                      <a16:creationId xmlns:a16="http://schemas.microsoft.com/office/drawing/2014/main" id="{78667723-6D2E-4AFE-BADD-80F2E941BE5C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46" name="Gerader Verbinder 445">
                  <a:extLst>
                    <a:ext uri="{FF2B5EF4-FFF2-40B4-BE49-F238E27FC236}">
                      <a16:creationId xmlns:a16="http://schemas.microsoft.com/office/drawing/2014/main" id="{F9B6B1DC-511D-4AF4-B0B1-A058BE5BAA3E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47" name="Gerader Verbinder 446">
                  <a:extLst>
                    <a:ext uri="{FF2B5EF4-FFF2-40B4-BE49-F238E27FC236}">
                      <a16:creationId xmlns:a16="http://schemas.microsoft.com/office/drawing/2014/main" id="{D221C763-BFBB-454E-B8D0-4A451E986759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48" name="Gerader Verbinder 447">
                  <a:extLst>
                    <a:ext uri="{FF2B5EF4-FFF2-40B4-BE49-F238E27FC236}">
                      <a16:creationId xmlns:a16="http://schemas.microsoft.com/office/drawing/2014/main" id="{E293BB02-2790-4F3A-BCA9-4BFDB5AE59A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49" name="Gerader Verbinder 448">
                  <a:extLst>
                    <a:ext uri="{FF2B5EF4-FFF2-40B4-BE49-F238E27FC236}">
                      <a16:creationId xmlns:a16="http://schemas.microsoft.com/office/drawing/2014/main" id="{45B6BDA8-B842-4854-95B0-C639A6193DB0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50" name="Gerader Verbinder 449">
                  <a:extLst>
                    <a:ext uri="{FF2B5EF4-FFF2-40B4-BE49-F238E27FC236}">
                      <a16:creationId xmlns:a16="http://schemas.microsoft.com/office/drawing/2014/main" id="{FBCF619E-234D-4CCC-B5A4-014DA9A2812C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51" name="Gerader Verbinder 450">
                  <a:extLst>
                    <a:ext uri="{FF2B5EF4-FFF2-40B4-BE49-F238E27FC236}">
                      <a16:creationId xmlns:a16="http://schemas.microsoft.com/office/drawing/2014/main" id="{F71DB82C-F9F2-47C8-9B6B-F5CD5CB0E590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52" name="Gerader Verbinder 451">
                  <a:extLst>
                    <a:ext uri="{FF2B5EF4-FFF2-40B4-BE49-F238E27FC236}">
                      <a16:creationId xmlns:a16="http://schemas.microsoft.com/office/drawing/2014/main" id="{C76E3804-2684-4A0A-BA51-4AA292940507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53" name="Rechteck 452">
                  <a:extLst>
                    <a:ext uri="{FF2B5EF4-FFF2-40B4-BE49-F238E27FC236}">
                      <a16:creationId xmlns:a16="http://schemas.microsoft.com/office/drawing/2014/main" id="{480AD678-1CE1-4427-A0B9-9238B485683D}"/>
                    </a:ext>
                  </a:extLst>
                </p:cNvPr>
                <p:cNvSpPr/>
                <p:nvPr/>
              </p:nvSpPr>
              <p:spPr bwMode="auto">
                <a:xfrm>
                  <a:off x="4612403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454" name="Gerader Verbinder 453">
                  <a:extLst>
                    <a:ext uri="{FF2B5EF4-FFF2-40B4-BE49-F238E27FC236}">
                      <a16:creationId xmlns:a16="http://schemas.microsoft.com/office/drawing/2014/main" id="{EE5743FC-1AA7-4BCC-BAE2-7DC51D4B87FB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55" name="Gerader Verbinder 454">
                  <a:extLst>
                    <a:ext uri="{FF2B5EF4-FFF2-40B4-BE49-F238E27FC236}">
                      <a16:creationId xmlns:a16="http://schemas.microsoft.com/office/drawing/2014/main" id="{7ED06FB7-2919-45FD-9CB2-0AA94E09E895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56" name="Gerader Verbinder 455">
                  <a:extLst>
                    <a:ext uri="{FF2B5EF4-FFF2-40B4-BE49-F238E27FC236}">
                      <a16:creationId xmlns:a16="http://schemas.microsoft.com/office/drawing/2014/main" id="{235EFC6D-0DE8-4F4C-BF1B-0018F4FA0662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57" name="Gerader Verbinder 456">
                  <a:extLst>
                    <a:ext uri="{FF2B5EF4-FFF2-40B4-BE49-F238E27FC236}">
                      <a16:creationId xmlns:a16="http://schemas.microsoft.com/office/drawing/2014/main" id="{233FD2DB-D350-47B4-ABE7-5EE9827A3FAE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58" name="Gerader Verbinder 457">
                  <a:extLst>
                    <a:ext uri="{FF2B5EF4-FFF2-40B4-BE49-F238E27FC236}">
                      <a16:creationId xmlns:a16="http://schemas.microsoft.com/office/drawing/2014/main" id="{402CD050-C826-42C0-98CA-693132F58A0F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59" name="Gerader Verbinder 458">
                  <a:extLst>
                    <a:ext uri="{FF2B5EF4-FFF2-40B4-BE49-F238E27FC236}">
                      <a16:creationId xmlns:a16="http://schemas.microsoft.com/office/drawing/2014/main" id="{8736AF2A-6FAB-4B31-8844-B3D404150D9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0" name="Gerader Verbinder 459">
                  <a:extLst>
                    <a:ext uri="{FF2B5EF4-FFF2-40B4-BE49-F238E27FC236}">
                      <a16:creationId xmlns:a16="http://schemas.microsoft.com/office/drawing/2014/main" id="{3F7513A5-56C3-4F22-B60A-2D1D6842A89C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1" name="Gerader Verbinder 460">
                  <a:extLst>
                    <a:ext uri="{FF2B5EF4-FFF2-40B4-BE49-F238E27FC236}">
                      <a16:creationId xmlns:a16="http://schemas.microsoft.com/office/drawing/2014/main" id="{59BDDA3B-B9EA-4919-BE87-1CAA4D2DB0F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2" name="Gerader Verbinder 461">
                  <a:extLst>
                    <a:ext uri="{FF2B5EF4-FFF2-40B4-BE49-F238E27FC236}">
                      <a16:creationId xmlns:a16="http://schemas.microsoft.com/office/drawing/2014/main" id="{F4AC8839-C547-411D-B15A-0F5631C55CBC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3" name="Gerader Verbinder 462">
                  <a:extLst>
                    <a:ext uri="{FF2B5EF4-FFF2-40B4-BE49-F238E27FC236}">
                      <a16:creationId xmlns:a16="http://schemas.microsoft.com/office/drawing/2014/main" id="{14AA6288-315C-4E93-9927-7A2F0FEF08AE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4" name="Gerader Verbinder 463">
                  <a:extLst>
                    <a:ext uri="{FF2B5EF4-FFF2-40B4-BE49-F238E27FC236}">
                      <a16:creationId xmlns:a16="http://schemas.microsoft.com/office/drawing/2014/main" id="{10812F41-A637-4A07-B7AB-E2E7FE1C5FD2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5" name="Gerader Verbinder 464">
                  <a:extLst>
                    <a:ext uri="{FF2B5EF4-FFF2-40B4-BE49-F238E27FC236}">
                      <a16:creationId xmlns:a16="http://schemas.microsoft.com/office/drawing/2014/main" id="{3984E995-A67F-4CC3-A30E-84B7379BFD6F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6" name="Gerader Verbinder 465">
                  <a:extLst>
                    <a:ext uri="{FF2B5EF4-FFF2-40B4-BE49-F238E27FC236}">
                      <a16:creationId xmlns:a16="http://schemas.microsoft.com/office/drawing/2014/main" id="{1BE6BA90-2589-407D-B4E4-4E1ADC8926DC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7" name="Gerader Verbinder 466">
                  <a:extLst>
                    <a:ext uri="{FF2B5EF4-FFF2-40B4-BE49-F238E27FC236}">
                      <a16:creationId xmlns:a16="http://schemas.microsoft.com/office/drawing/2014/main" id="{AF111E13-6DD9-4AB9-8782-4570E6F7CD66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8" name="Gerader Verbinder 467">
                  <a:extLst>
                    <a:ext uri="{FF2B5EF4-FFF2-40B4-BE49-F238E27FC236}">
                      <a16:creationId xmlns:a16="http://schemas.microsoft.com/office/drawing/2014/main" id="{C3A87915-8BA3-41CE-AEDA-1F5BA3F650F4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9" name="Gerader Verbinder 468">
                  <a:extLst>
                    <a:ext uri="{FF2B5EF4-FFF2-40B4-BE49-F238E27FC236}">
                      <a16:creationId xmlns:a16="http://schemas.microsoft.com/office/drawing/2014/main" id="{789B274E-A8D5-4001-9216-D9E6DE406EE8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470" name="Gruppieren 469">
                <a:extLst>
                  <a:ext uri="{FF2B5EF4-FFF2-40B4-BE49-F238E27FC236}">
                    <a16:creationId xmlns:a16="http://schemas.microsoft.com/office/drawing/2014/main" id="{EF4D1FE8-8D9E-4DD4-A72B-AF7279CA7840}"/>
                  </a:ext>
                </a:extLst>
              </p:cNvPr>
              <p:cNvGrpSpPr/>
              <p:nvPr/>
            </p:nvGrpSpPr>
            <p:grpSpPr>
              <a:xfrm>
                <a:off x="6666139" y="4896575"/>
                <a:ext cx="317772" cy="685820"/>
                <a:chOff x="3553096" y="1475984"/>
                <a:chExt cx="2029098" cy="3906031"/>
              </a:xfrm>
            </p:grpSpPr>
            <p:sp>
              <p:nvSpPr>
                <p:cNvPr id="471" name="Rechteck 470">
                  <a:extLst>
                    <a:ext uri="{FF2B5EF4-FFF2-40B4-BE49-F238E27FC236}">
                      <a16:creationId xmlns:a16="http://schemas.microsoft.com/office/drawing/2014/main" id="{1A420F89-62EE-4483-A176-5359EBF89553}"/>
                    </a:ext>
                  </a:extLst>
                </p:cNvPr>
                <p:cNvSpPr/>
                <p:nvPr/>
              </p:nvSpPr>
              <p:spPr bwMode="auto">
                <a:xfrm>
                  <a:off x="3553096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472" name="Gerader Verbinder 471">
                  <a:extLst>
                    <a:ext uri="{FF2B5EF4-FFF2-40B4-BE49-F238E27FC236}">
                      <a16:creationId xmlns:a16="http://schemas.microsoft.com/office/drawing/2014/main" id="{5617B2D5-36DF-44FC-88B6-AB6D09EC4FDB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73" name="Gerader Verbinder 472">
                  <a:extLst>
                    <a:ext uri="{FF2B5EF4-FFF2-40B4-BE49-F238E27FC236}">
                      <a16:creationId xmlns:a16="http://schemas.microsoft.com/office/drawing/2014/main" id="{B61BF4D7-5043-4956-A8F5-23F07B06582D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74" name="Gerader Verbinder 473">
                  <a:extLst>
                    <a:ext uri="{FF2B5EF4-FFF2-40B4-BE49-F238E27FC236}">
                      <a16:creationId xmlns:a16="http://schemas.microsoft.com/office/drawing/2014/main" id="{636E22EF-F608-4DFF-B45E-011683A8246B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75" name="Gerader Verbinder 474">
                  <a:extLst>
                    <a:ext uri="{FF2B5EF4-FFF2-40B4-BE49-F238E27FC236}">
                      <a16:creationId xmlns:a16="http://schemas.microsoft.com/office/drawing/2014/main" id="{409D069C-3F67-49D1-BD1B-CDEA0EBEC658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76" name="Gerader Verbinder 475">
                  <a:extLst>
                    <a:ext uri="{FF2B5EF4-FFF2-40B4-BE49-F238E27FC236}">
                      <a16:creationId xmlns:a16="http://schemas.microsoft.com/office/drawing/2014/main" id="{ED567C26-B5A0-4F28-AB6D-06B360D983E7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77" name="Gerader Verbinder 476">
                  <a:extLst>
                    <a:ext uri="{FF2B5EF4-FFF2-40B4-BE49-F238E27FC236}">
                      <a16:creationId xmlns:a16="http://schemas.microsoft.com/office/drawing/2014/main" id="{A3ECF7D4-5F03-4EE3-AB1D-50A1B92B756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78" name="Gerader Verbinder 477">
                  <a:extLst>
                    <a:ext uri="{FF2B5EF4-FFF2-40B4-BE49-F238E27FC236}">
                      <a16:creationId xmlns:a16="http://schemas.microsoft.com/office/drawing/2014/main" id="{1D7CCADA-EB83-4144-B916-D21FA609CC54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79" name="Gerader Verbinder 478">
                  <a:extLst>
                    <a:ext uri="{FF2B5EF4-FFF2-40B4-BE49-F238E27FC236}">
                      <a16:creationId xmlns:a16="http://schemas.microsoft.com/office/drawing/2014/main" id="{6EB72770-E3D3-4667-8B0D-9AB1A2249BB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0" name="Gerader Verbinder 479">
                  <a:extLst>
                    <a:ext uri="{FF2B5EF4-FFF2-40B4-BE49-F238E27FC236}">
                      <a16:creationId xmlns:a16="http://schemas.microsoft.com/office/drawing/2014/main" id="{471333C0-E334-4BD4-9CB4-B6C1DEEA85D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1" name="Gerader Verbinder 480">
                  <a:extLst>
                    <a:ext uri="{FF2B5EF4-FFF2-40B4-BE49-F238E27FC236}">
                      <a16:creationId xmlns:a16="http://schemas.microsoft.com/office/drawing/2014/main" id="{536F9052-9750-40D0-BCA4-A2FE0E38D2D2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2" name="Gerader Verbinder 481">
                  <a:extLst>
                    <a:ext uri="{FF2B5EF4-FFF2-40B4-BE49-F238E27FC236}">
                      <a16:creationId xmlns:a16="http://schemas.microsoft.com/office/drawing/2014/main" id="{001E808D-0A31-44A7-8ED6-A04ED2432BA0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3" name="Gerader Verbinder 482">
                  <a:extLst>
                    <a:ext uri="{FF2B5EF4-FFF2-40B4-BE49-F238E27FC236}">
                      <a16:creationId xmlns:a16="http://schemas.microsoft.com/office/drawing/2014/main" id="{F93D7528-33EC-4A89-A8B9-4E95E7FDFAE4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4" name="Gerader Verbinder 483">
                  <a:extLst>
                    <a:ext uri="{FF2B5EF4-FFF2-40B4-BE49-F238E27FC236}">
                      <a16:creationId xmlns:a16="http://schemas.microsoft.com/office/drawing/2014/main" id="{C0B97002-FD09-47E6-BDE1-DF1ED7B5DBF5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5" name="Gerader Verbinder 484">
                  <a:extLst>
                    <a:ext uri="{FF2B5EF4-FFF2-40B4-BE49-F238E27FC236}">
                      <a16:creationId xmlns:a16="http://schemas.microsoft.com/office/drawing/2014/main" id="{81DAC785-E4F7-4277-A9C0-F9B9DF483323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6" name="Gerader Verbinder 485">
                  <a:extLst>
                    <a:ext uri="{FF2B5EF4-FFF2-40B4-BE49-F238E27FC236}">
                      <a16:creationId xmlns:a16="http://schemas.microsoft.com/office/drawing/2014/main" id="{2210E4BB-2BCD-4E28-A54C-4AB0DE6D5B0A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7" name="Gerader Verbinder 486">
                  <a:extLst>
                    <a:ext uri="{FF2B5EF4-FFF2-40B4-BE49-F238E27FC236}">
                      <a16:creationId xmlns:a16="http://schemas.microsoft.com/office/drawing/2014/main" id="{ABF8F80B-7DAC-4F28-BCF7-CAEBB3550B96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88" name="Rechteck 487">
                  <a:extLst>
                    <a:ext uri="{FF2B5EF4-FFF2-40B4-BE49-F238E27FC236}">
                      <a16:creationId xmlns:a16="http://schemas.microsoft.com/office/drawing/2014/main" id="{D8C86723-CA16-4778-8AAE-8B6B0E377360}"/>
                    </a:ext>
                  </a:extLst>
                </p:cNvPr>
                <p:cNvSpPr/>
                <p:nvPr/>
              </p:nvSpPr>
              <p:spPr bwMode="auto">
                <a:xfrm>
                  <a:off x="3553096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489" name="Gerader Verbinder 488">
                  <a:extLst>
                    <a:ext uri="{FF2B5EF4-FFF2-40B4-BE49-F238E27FC236}">
                      <a16:creationId xmlns:a16="http://schemas.microsoft.com/office/drawing/2014/main" id="{EC808AB0-99C4-4A35-9D2C-C2DBEA3F0874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90" name="Gerader Verbinder 489">
                  <a:extLst>
                    <a:ext uri="{FF2B5EF4-FFF2-40B4-BE49-F238E27FC236}">
                      <a16:creationId xmlns:a16="http://schemas.microsoft.com/office/drawing/2014/main" id="{2B521D37-D654-44BA-85C6-514CE4718293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91" name="Gerader Verbinder 490">
                  <a:extLst>
                    <a:ext uri="{FF2B5EF4-FFF2-40B4-BE49-F238E27FC236}">
                      <a16:creationId xmlns:a16="http://schemas.microsoft.com/office/drawing/2014/main" id="{EA066B39-392B-48AC-9D5A-612F7765A3AD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92" name="Gerader Verbinder 491">
                  <a:extLst>
                    <a:ext uri="{FF2B5EF4-FFF2-40B4-BE49-F238E27FC236}">
                      <a16:creationId xmlns:a16="http://schemas.microsoft.com/office/drawing/2014/main" id="{3401D26C-AAD2-40F6-8522-F10D12B8F0C2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93" name="Gerader Verbinder 492">
                  <a:extLst>
                    <a:ext uri="{FF2B5EF4-FFF2-40B4-BE49-F238E27FC236}">
                      <a16:creationId xmlns:a16="http://schemas.microsoft.com/office/drawing/2014/main" id="{B992517A-F0AD-48E3-B4F1-F6F9D31CAF0A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94" name="Gerader Verbinder 493">
                  <a:extLst>
                    <a:ext uri="{FF2B5EF4-FFF2-40B4-BE49-F238E27FC236}">
                      <a16:creationId xmlns:a16="http://schemas.microsoft.com/office/drawing/2014/main" id="{4A7A2A2E-47CF-438F-8362-3A90232EC470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95" name="Gerader Verbinder 494">
                  <a:extLst>
                    <a:ext uri="{FF2B5EF4-FFF2-40B4-BE49-F238E27FC236}">
                      <a16:creationId xmlns:a16="http://schemas.microsoft.com/office/drawing/2014/main" id="{75BD5A24-E3D6-424D-B408-CD3CF4BC0365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96" name="Gerader Verbinder 495">
                  <a:extLst>
                    <a:ext uri="{FF2B5EF4-FFF2-40B4-BE49-F238E27FC236}">
                      <a16:creationId xmlns:a16="http://schemas.microsoft.com/office/drawing/2014/main" id="{0BF62E76-E38D-4698-843C-DFE5D785561F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97" name="Gerader Verbinder 496">
                  <a:extLst>
                    <a:ext uri="{FF2B5EF4-FFF2-40B4-BE49-F238E27FC236}">
                      <a16:creationId xmlns:a16="http://schemas.microsoft.com/office/drawing/2014/main" id="{F5778364-65AC-408B-AD0B-22649D3BB1AE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98" name="Gerader Verbinder 497">
                  <a:extLst>
                    <a:ext uri="{FF2B5EF4-FFF2-40B4-BE49-F238E27FC236}">
                      <a16:creationId xmlns:a16="http://schemas.microsoft.com/office/drawing/2014/main" id="{ACFC8905-8DE5-4EBF-BC73-7A301633F224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99" name="Gerader Verbinder 498">
                  <a:extLst>
                    <a:ext uri="{FF2B5EF4-FFF2-40B4-BE49-F238E27FC236}">
                      <a16:creationId xmlns:a16="http://schemas.microsoft.com/office/drawing/2014/main" id="{88D04182-9891-4A1C-B72C-23DEF777F0FD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00" name="Gerader Verbinder 499">
                  <a:extLst>
                    <a:ext uri="{FF2B5EF4-FFF2-40B4-BE49-F238E27FC236}">
                      <a16:creationId xmlns:a16="http://schemas.microsoft.com/office/drawing/2014/main" id="{426F62D4-DAC4-467B-8999-949E0C16E72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01" name="Gerader Verbinder 500">
                  <a:extLst>
                    <a:ext uri="{FF2B5EF4-FFF2-40B4-BE49-F238E27FC236}">
                      <a16:creationId xmlns:a16="http://schemas.microsoft.com/office/drawing/2014/main" id="{C8738AE7-3060-4FA0-AC21-FF7E1AC49FEF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02" name="Gerader Verbinder 501">
                  <a:extLst>
                    <a:ext uri="{FF2B5EF4-FFF2-40B4-BE49-F238E27FC236}">
                      <a16:creationId xmlns:a16="http://schemas.microsoft.com/office/drawing/2014/main" id="{77C7BD05-F8B2-4FAF-B04F-D4D765FE5F6F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03" name="Gerader Verbinder 502">
                  <a:extLst>
                    <a:ext uri="{FF2B5EF4-FFF2-40B4-BE49-F238E27FC236}">
                      <a16:creationId xmlns:a16="http://schemas.microsoft.com/office/drawing/2014/main" id="{C2F14F81-2C08-4619-BDD1-E976323D11F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04" name="Gerader Verbinder 503">
                  <a:extLst>
                    <a:ext uri="{FF2B5EF4-FFF2-40B4-BE49-F238E27FC236}">
                      <a16:creationId xmlns:a16="http://schemas.microsoft.com/office/drawing/2014/main" id="{E45CF51D-02F6-4FA8-8B72-195FA9E761C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505" name="Rechteck 504">
                  <a:extLst>
                    <a:ext uri="{FF2B5EF4-FFF2-40B4-BE49-F238E27FC236}">
                      <a16:creationId xmlns:a16="http://schemas.microsoft.com/office/drawing/2014/main" id="{00A99252-EE0E-4F62-8FDE-4D135C21856B}"/>
                    </a:ext>
                  </a:extLst>
                </p:cNvPr>
                <p:cNvSpPr/>
                <p:nvPr/>
              </p:nvSpPr>
              <p:spPr bwMode="auto">
                <a:xfrm>
                  <a:off x="4612403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506" name="Gerader Verbinder 505">
                  <a:extLst>
                    <a:ext uri="{FF2B5EF4-FFF2-40B4-BE49-F238E27FC236}">
                      <a16:creationId xmlns:a16="http://schemas.microsoft.com/office/drawing/2014/main" id="{9DD25A44-A863-46DE-8D41-5FAB0A823526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07" name="Gerader Verbinder 506">
                  <a:extLst>
                    <a:ext uri="{FF2B5EF4-FFF2-40B4-BE49-F238E27FC236}">
                      <a16:creationId xmlns:a16="http://schemas.microsoft.com/office/drawing/2014/main" id="{BF42DFC1-7C58-4432-9A5C-5C30EC1933E9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08" name="Gerader Verbinder 507">
                  <a:extLst>
                    <a:ext uri="{FF2B5EF4-FFF2-40B4-BE49-F238E27FC236}">
                      <a16:creationId xmlns:a16="http://schemas.microsoft.com/office/drawing/2014/main" id="{084EF5CB-77B1-4EA7-AE4A-D7CF828E94F4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09" name="Gerader Verbinder 508">
                  <a:extLst>
                    <a:ext uri="{FF2B5EF4-FFF2-40B4-BE49-F238E27FC236}">
                      <a16:creationId xmlns:a16="http://schemas.microsoft.com/office/drawing/2014/main" id="{C0BD4E93-E828-49D5-B46B-12753892121D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10" name="Gerader Verbinder 509">
                  <a:extLst>
                    <a:ext uri="{FF2B5EF4-FFF2-40B4-BE49-F238E27FC236}">
                      <a16:creationId xmlns:a16="http://schemas.microsoft.com/office/drawing/2014/main" id="{DFC845BF-AF4F-483A-8CBF-BDB8966CA86B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11" name="Gerader Verbinder 510">
                  <a:extLst>
                    <a:ext uri="{FF2B5EF4-FFF2-40B4-BE49-F238E27FC236}">
                      <a16:creationId xmlns:a16="http://schemas.microsoft.com/office/drawing/2014/main" id="{BE27A2F4-6C9C-4AB4-8D74-5D98688843CF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12" name="Gerader Verbinder 511">
                  <a:extLst>
                    <a:ext uri="{FF2B5EF4-FFF2-40B4-BE49-F238E27FC236}">
                      <a16:creationId xmlns:a16="http://schemas.microsoft.com/office/drawing/2014/main" id="{BE1483ED-BD42-4D8C-AFA3-F801645842EB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13" name="Gerader Verbinder 512">
                  <a:extLst>
                    <a:ext uri="{FF2B5EF4-FFF2-40B4-BE49-F238E27FC236}">
                      <a16:creationId xmlns:a16="http://schemas.microsoft.com/office/drawing/2014/main" id="{7F5A7887-2B7F-4177-ACBC-0C558A201DA8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14" name="Gerader Verbinder 513">
                  <a:extLst>
                    <a:ext uri="{FF2B5EF4-FFF2-40B4-BE49-F238E27FC236}">
                      <a16:creationId xmlns:a16="http://schemas.microsoft.com/office/drawing/2014/main" id="{A2B830D0-F41C-41F1-8454-1AE64D69160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15" name="Gerader Verbinder 514">
                  <a:extLst>
                    <a:ext uri="{FF2B5EF4-FFF2-40B4-BE49-F238E27FC236}">
                      <a16:creationId xmlns:a16="http://schemas.microsoft.com/office/drawing/2014/main" id="{9B3E3EE2-26D5-4038-B7CA-605EC79B1CA4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16" name="Gerader Verbinder 515">
                  <a:extLst>
                    <a:ext uri="{FF2B5EF4-FFF2-40B4-BE49-F238E27FC236}">
                      <a16:creationId xmlns:a16="http://schemas.microsoft.com/office/drawing/2014/main" id="{72C74A9F-0E16-452E-855B-63AEE9134DF7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17" name="Gerader Verbinder 516">
                  <a:extLst>
                    <a:ext uri="{FF2B5EF4-FFF2-40B4-BE49-F238E27FC236}">
                      <a16:creationId xmlns:a16="http://schemas.microsoft.com/office/drawing/2014/main" id="{0AC4D701-38CB-4E04-A9A4-8FA45AAE314D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18" name="Gerader Verbinder 517">
                  <a:extLst>
                    <a:ext uri="{FF2B5EF4-FFF2-40B4-BE49-F238E27FC236}">
                      <a16:creationId xmlns:a16="http://schemas.microsoft.com/office/drawing/2014/main" id="{AD1B081A-6DBC-4563-A8DA-61791CCD1122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19" name="Gerader Verbinder 518">
                  <a:extLst>
                    <a:ext uri="{FF2B5EF4-FFF2-40B4-BE49-F238E27FC236}">
                      <a16:creationId xmlns:a16="http://schemas.microsoft.com/office/drawing/2014/main" id="{6B3CE47C-9DB3-4DF7-B167-0FC7DE5A01DE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0" name="Gerader Verbinder 519">
                  <a:extLst>
                    <a:ext uri="{FF2B5EF4-FFF2-40B4-BE49-F238E27FC236}">
                      <a16:creationId xmlns:a16="http://schemas.microsoft.com/office/drawing/2014/main" id="{C4A966BB-FCE7-4A66-9907-9EAB83CBA9E7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1" name="Gerader Verbinder 520">
                  <a:extLst>
                    <a:ext uri="{FF2B5EF4-FFF2-40B4-BE49-F238E27FC236}">
                      <a16:creationId xmlns:a16="http://schemas.microsoft.com/office/drawing/2014/main" id="{D7BC6B08-3DBA-4CD1-9E63-46D19E96004D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522" name="Rechteck 521">
                  <a:extLst>
                    <a:ext uri="{FF2B5EF4-FFF2-40B4-BE49-F238E27FC236}">
                      <a16:creationId xmlns:a16="http://schemas.microsoft.com/office/drawing/2014/main" id="{B4640729-84DD-418D-8462-1C25291C2425}"/>
                    </a:ext>
                  </a:extLst>
                </p:cNvPr>
                <p:cNvSpPr/>
                <p:nvPr/>
              </p:nvSpPr>
              <p:spPr bwMode="auto">
                <a:xfrm>
                  <a:off x="4612403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523" name="Gerader Verbinder 522">
                  <a:extLst>
                    <a:ext uri="{FF2B5EF4-FFF2-40B4-BE49-F238E27FC236}">
                      <a16:creationId xmlns:a16="http://schemas.microsoft.com/office/drawing/2014/main" id="{5DB0D8A6-2236-4ECB-B227-3D52D81D1122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4" name="Gerader Verbinder 523">
                  <a:extLst>
                    <a:ext uri="{FF2B5EF4-FFF2-40B4-BE49-F238E27FC236}">
                      <a16:creationId xmlns:a16="http://schemas.microsoft.com/office/drawing/2014/main" id="{0C66542E-3157-45EC-9C77-C4524DBAFDB4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5" name="Gerader Verbinder 524">
                  <a:extLst>
                    <a:ext uri="{FF2B5EF4-FFF2-40B4-BE49-F238E27FC236}">
                      <a16:creationId xmlns:a16="http://schemas.microsoft.com/office/drawing/2014/main" id="{7332C357-5676-43EE-8343-638EE2932178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6" name="Gerader Verbinder 525">
                  <a:extLst>
                    <a:ext uri="{FF2B5EF4-FFF2-40B4-BE49-F238E27FC236}">
                      <a16:creationId xmlns:a16="http://schemas.microsoft.com/office/drawing/2014/main" id="{AC7F71E3-5CDC-4102-92B6-71FDC08AC1B4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7" name="Gerader Verbinder 526">
                  <a:extLst>
                    <a:ext uri="{FF2B5EF4-FFF2-40B4-BE49-F238E27FC236}">
                      <a16:creationId xmlns:a16="http://schemas.microsoft.com/office/drawing/2014/main" id="{E635F090-0176-451B-A2F6-45774AEDDBC2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8" name="Gerader Verbinder 527">
                  <a:extLst>
                    <a:ext uri="{FF2B5EF4-FFF2-40B4-BE49-F238E27FC236}">
                      <a16:creationId xmlns:a16="http://schemas.microsoft.com/office/drawing/2014/main" id="{D6463F6C-3A0C-4B27-8438-BD859373145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9" name="Gerader Verbinder 528">
                  <a:extLst>
                    <a:ext uri="{FF2B5EF4-FFF2-40B4-BE49-F238E27FC236}">
                      <a16:creationId xmlns:a16="http://schemas.microsoft.com/office/drawing/2014/main" id="{21CC1C83-BBBF-47A1-82B2-ADF552F8B142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0" name="Gerader Verbinder 529">
                  <a:extLst>
                    <a:ext uri="{FF2B5EF4-FFF2-40B4-BE49-F238E27FC236}">
                      <a16:creationId xmlns:a16="http://schemas.microsoft.com/office/drawing/2014/main" id="{7EEBFF59-BC80-4D88-9111-AB0D9F344DD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1" name="Gerader Verbinder 530">
                  <a:extLst>
                    <a:ext uri="{FF2B5EF4-FFF2-40B4-BE49-F238E27FC236}">
                      <a16:creationId xmlns:a16="http://schemas.microsoft.com/office/drawing/2014/main" id="{9DA0FB05-428F-4664-9FCA-889560A8031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2" name="Gerader Verbinder 531">
                  <a:extLst>
                    <a:ext uri="{FF2B5EF4-FFF2-40B4-BE49-F238E27FC236}">
                      <a16:creationId xmlns:a16="http://schemas.microsoft.com/office/drawing/2014/main" id="{3612223C-920A-4E96-9D57-3B92829FCE42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3" name="Gerader Verbinder 532">
                  <a:extLst>
                    <a:ext uri="{FF2B5EF4-FFF2-40B4-BE49-F238E27FC236}">
                      <a16:creationId xmlns:a16="http://schemas.microsoft.com/office/drawing/2014/main" id="{641BCA6A-A091-4C99-BA75-6300EDDDFB6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4" name="Gerader Verbinder 533">
                  <a:extLst>
                    <a:ext uri="{FF2B5EF4-FFF2-40B4-BE49-F238E27FC236}">
                      <a16:creationId xmlns:a16="http://schemas.microsoft.com/office/drawing/2014/main" id="{84D898E4-BC2F-42B6-9EC1-0F0991426FD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5" name="Gerader Verbinder 534">
                  <a:extLst>
                    <a:ext uri="{FF2B5EF4-FFF2-40B4-BE49-F238E27FC236}">
                      <a16:creationId xmlns:a16="http://schemas.microsoft.com/office/drawing/2014/main" id="{C746DB96-2A69-4B0A-BF0B-CDEBC0895CFB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6" name="Gerader Verbinder 535">
                  <a:extLst>
                    <a:ext uri="{FF2B5EF4-FFF2-40B4-BE49-F238E27FC236}">
                      <a16:creationId xmlns:a16="http://schemas.microsoft.com/office/drawing/2014/main" id="{A4A662B7-B941-4060-976C-A3D95CD27B06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7" name="Gerader Verbinder 536">
                  <a:extLst>
                    <a:ext uri="{FF2B5EF4-FFF2-40B4-BE49-F238E27FC236}">
                      <a16:creationId xmlns:a16="http://schemas.microsoft.com/office/drawing/2014/main" id="{F0730825-5DA5-4224-BD4D-7F126D78425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8" name="Gerader Verbinder 537">
                  <a:extLst>
                    <a:ext uri="{FF2B5EF4-FFF2-40B4-BE49-F238E27FC236}">
                      <a16:creationId xmlns:a16="http://schemas.microsoft.com/office/drawing/2014/main" id="{F3F51F1A-F831-4526-8800-F742DE8E79C7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539" name="Gruppieren 538">
                <a:extLst>
                  <a:ext uri="{FF2B5EF4-FFF2-40B4-BE49-F238E27FC236}">
                    <a16:creationId xmlns:a16="http://schemas.microsoft.com/office/drawing/2014/main" id="{05E99E70-8406-4349-92CA-AEBE6631EC30}"/>
                  </a:ext>
                </a:extLst>
              </p:cNvPr>
              <p:cNvGrpSpPr/>
              <p:nvPr/>
            </p:nvGrpSpPr>
            <p:grpSpPr>
              <a:xfrm>
                <a:off x="6331446" y="4896575"/>
                <a:ext cx="317772" cy="685820"/>
                <a:chOff x="3553096" y="1475984"/>
                <a:chExt cx="2029098" cy="3906031"/>
              </a:xfrm>
            </p:grpSpPr>
            <p:sp>
              <p:nvSpPr>
                <p:cNvPr id="540" name="Rechteck 539">
                  <a:extLst>
                    <a:ext uri="{FF2B5EF4-FFF2-40B4-BE49-F238E27FC236}">
                      <a16:creationId xmlns:a16="http://schemas.microsoft.com/office/drawing/2014/main" id="{DA1AC63F-C130-451F-BD21-7BD8F02D2B9F}"/>
                    </a:ext>
                  </a:extLst>
                </p:cNvPr>
                <p:cNvSpPr/>
                <p:nvPr/>
              </p:nvSpPr>
              <p:spPr bwMode="auto">
                <a:xfrm>
                  <a:off x="3553096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541" name="Gerader Verbinder 540">
                  <a:extLst>
                    <a:ext uri="{FF2B5EF4-FFF2-40B4-BE49-F238E27FC236}">
                      <a16:creationId xmlns:a16="http://schemas.microsoft.com/office/drawing/2014/main" id="{AE041079-939A-4AE6-A10E-CE1DF1774D98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42" name="Gerader Verbinder 541">
                  <a:extLst>
                    <a:ext uri="{FF2B5EF4-FFF2-40B4-BE49-F238E27FC236}">
                      <a16:creationId xmlns:a16="http://schemas.microsoft.com/office/drawing/2014/main" id="{1D9B7022-09EF-48BF-B880-3B3116E9CFC6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43" name="Gerader Verbinder 542">
                  <a:extLst>
                    <a:ext uri="{FF2B5EF4-FFF2-40B4-BE49-F238E27FC236}">
                      <a16:creationId xmlns:a16="http://schemas.microsoft.com/office/drawing/2014/main" id="{7BD9B76B-41DD-4B76-A266-39867CE9563A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44" name="Gerader Verbinder 543">
                  <a:extLst>
                    <a:ext uri="{FF2B5EF4-FFF2-40B4-BE49-F238E27FC236}">
                      <a16:creationId xmlns:a16="http://schemas.microsoft.com/office/drawing/2014/main" id="{3AFDB38E-BF9D-448F-948E-AEBB45653F71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45" name="Gerader Verbinder 544">
                  <a:extLst>
                    <a:ext uri="{FF2B5EF4-FFF2-40B4-BE49-F238E27FC236}">
                      <a16:creationId xmlns:a16="http://schemas.microsoft.com/office/drawing/2014/main" id="{CE90A8AF-0A03-4DCC-9569-317F0D08FE70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46" name="Gerader Verbinder 545">
                  <a:extLst>
                    <a:ext uri="{FF2B5EF4-FFF2-40B4-BE49-F238E27FC236}">
                      <a16:creationId xmlns:a16="http://schemas.microsoft.com/office/drawing/2014/main" id="{8575FE09-0F34-4676-B25A-8651ED4C0EE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47" name="Gerader Verbinder 546">
                  <a:extLst>
                    <a:ext uri="{FF2B5EF4-FFF2-40B4-BE49-F238E27FC236}">
                      <a16:creationId xmlns:a16="http://schemas.microsoft.com/office/drawing/2014/main" id="{2F2FAD0F-C073-47B5-B9ED-1AC865A1F42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48" name="Gerader Verbinder 547">
                  <a:extLst>
                    <a:ext uri="{FF2B5EF4-FFF2-40B4-BE49-F238E27FC236}">
                      <a16:creationId xmlns:a16="http://schemas.microsoft.com/office/drawing/2014/main" id="{EBD65885-1E81-4FE7-9A0F-CBA1ED076750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49" name="Gerader Verbinder 548">
                  <a:extLst>
                    <a:ext uri="{FF2B5EF4-FFF2-40B4-BE49-F238E27FC236}">
                      <a16:creationId xmlns:a16="http://schemas.microsoft.com/office/drawing/2014/main" id="{C659C9AE-2A58-4A9D-93C3-5B5C74D054A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50" name="Gerader Verbinder 549">
                  <a:extLst>
                    <a:ext uri="{FF2B5EF4-FFF2-40B4-BE49-F238E27FC236}">
                      <a16:creationId xmlns:a16="http://schemas.microsoft.com/office/drawing/2014/main" id="{43305A7F-7BF3-401F-AA6F-8793A603632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51" name="Gerader Verbinder 550">
                  <a:extLst>
                    <a:ext uri="{FF2B5EF4-FFF2-40B4-BE49-F238E27FC236}">
                      <a16:creationId xmlns:a16="http://schemas.microsoft.com/office/drawing/2014/main" id="{28CEEBC6-2BF1-4485-82EF-1667B831831F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52" name="Gerader Verbinder 551">
                  <a:extLst>
                    <a:ext uri="{FF2B5EF4-FFF2-40B4-BE49-F238E27FC236}">
                      <a16:creationId xmlns:a16="http://schemas.microsoft.com/office/drawing/2014/main" id="{18EFDEC7-EDCA-4C6E-BBB6-4785AD3AE93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53" name="Gerader Verbinder 552">
                  <a:extLst>
                    <a:ext uri="{FF2B5EF4-FFF2-40B4-BE49-F238E27FC236}">
                      <a16:creationId xmlns:a16="http://schemas.microsoft.com/office/drawing/2014/main" id="{1DFA75D9-82D0-434A-A4F8-B78977514AEB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54" name="Gerader Verbinder 553">
                  <a:extLst>
                    <a:ext uri="{FF2B5EF4-FFF2-40B4-BE49-F238E27FC236}">
                      <a16:creationId xmlns:a16="http://schemas.microsoft.com/office/drawing/2014/main" id="{C7563630-A9F6-4886-9F5E-041ACA7B2893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55" name="Gerader Verbinder 554">
                  <a:extLst>
                    <a:ext uri="{FF2B5EF4-FFF2-40B4-BE49-F238E27FC236}">
                      <a16:creationId xmlns:a16="http://schemas.microsoft.com/office/drawing/2014/main" id="{AA29CE9E-1AA9-407D-8117-A761976067B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56" name="Gerader Verbinder 555">
                  <a:extLst>
                    <a:ext uri="{FF2B5EF4-FFF2-40B4-BE49-F238E27FC236}">
                      <a16:creationId xmlns:a16="http://schemas.microsoft.com/office/drawing/2014/main" id="{63C287C5-3A0D-4B62-8F4F-29DA5BAE87EB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557" name="Rechteck 556">
                  <a:extLst>
                    <a:ext uri="{FF2B5EF4-FFF2-40B4-BE49-F238E27FC236}">
                      <a16:creationId xmlns:a16="http://schemas.microsoft.com/office/drawing/2014/main" id="{1E73DF66-9507-426F-A78E-026D59B4B12D}"/>
                    </a:ext>
                  </a:extLst>
                </p:cNvPr>
                <p:cNvSpPr/>
                <p:nvPr/>
              </p:nvSpPr>
              <p:spPr bwMode="auto">
                <a:xfrm>
                  <a:off x="3553096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558" name="Gerader Verbinder 557">
                  <a:extLst>
                    <a:ext uri="{FF2B5EF4-FFF2-40B4-BE49-F238E27FC236}">
                      <a16:creationId xmlns:a16="http://schemas.microsoft.com/office/drawing/2014/main" id="{CC9D53BB-49FC-4CA7-BC96-1398A1D0E7B7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59" name="Gerader Verbinder 558">
                  <a:extLst>
                    <a:ext uri="{FF2B5EF4-FFF2-40B4-BE49-F238E27FC236}">
                      <a16:creationId xmlns:a16="http://schemas.microsoft.com/office/drawing/2014/main" id="{C3F3C6BE-E868-4617-9DB0-E66E96F68CDF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60" name="Gerader Verbinder 559">
                  <a:extLst>
                    <a:ext uri="{FF2B5EF4-FFF2-40B4-BE49-F238E27FC236}">
                      <a16:creationId xmlns:a16="http://schemas.microsoft.com/office/drawing/2014/main" id="{E74E38E4-2167-4369-B992-1F105B6DDD6C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61" name="Gerader Verbinder 560">
                  <a:extLst>
                    <a:ext uri="{FF2B5EF4-FFF2-40B4-BE49-F238E27FC236}">
                      <a16:creationId xmlns:a16="http://schemas.microsoft.com/office/drawing/2014/main" id="{800F2B69-1D80-4077-A31F-EF053D8C91C6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62" name="Gerader Verbinder 561">
                  <a:extLst>
                    <a:ext uri="{FF2B5EF4-FFF2-40B4-BE49-F238E27FC236}">
                      <a16:creationId xmlns:a16="http://schemas.microsoft.com/office/drawing/2014/main" id="{0F4343FF-BFE2-491D-B25B-01E6CBB411CC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63" name="Gerader Verbinder 562">
                  <a:extLst>
                    <a:ext uri="{FF2B5EF4-FFF2-40B4-BE49-F238E27FC236}">
                      <a16:creationId xmlns:a16="http://schemas.microsoft.com/office/drawing/2014/main" id="{BD4B31FA-B9BD-4E28-9D9C-079B70F8D49A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64" name="Gerader Verbinder 563">
                  <a:extLst>
                    <a:ext uri="{FF2B5EF4-FFF2-40B4-BE49-F238E27FC236}">
                      <a16:creationId xmlns:a16="http://schemas.microsoft.com/office/drawing/2014/main" id="{55D7D784-53B6-4D04-8395-6DEA23B4109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65" name="Gerader Verbinder 564">
                  <a:extLst>
                    <a:ext uri="{FF2B5EF4-FFF2-40B4-BE49-F238E27FC236}">
                      <a16:creationId xmlns:a16="http://schemas.microsoft.com/office/drawing/2014/main" id="{66FC6DE6-DC01-43D1-B285-9205C8D63FE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66" name="Gerader Verbinder 565">
                  <a:extLst>
                    <a:ext uri="{FF2B5EF4-FFF2-40B4-BE49-F238E27FC236}">
                      <a16:creationId xmlns:a16="http://schemas.microsoft.com/office/drawing/2014/main" id="{1CA02696-A2EC-4F9A-A223-91EEEE07974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67" name="Gerader Verbinder 566">
                  <a:extLst>
                    <a:ext uri="{FF2B5EF4-FFF2-40B4-BE49-F238E27FC236}">
                      <a16:creationId xmlns:a16="http://schemas.microsoft.com/office/drawing/2014/main" id="{29578F7E-995C-43E4-B4EB-53E06A73502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68" name="Gerader Verbinder 567">
                  <a:extLst>
                    <a:ext uri="{FF2B5EF4-FFF2-40B4-BE49-F238E27FC236}">
                      <a16:creationId xmlns:a16="http://schemas.microsoft.com/office/drawing/2014/main" id="{867D7C34-51CA-472D-8551-A1600755A87F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69" name="Gerader Verbinder 568">
                  <a:extLst>
                    <a:ext uri="{FF2B5EF4-FFF2-40B4-BE49-F238E27FC236}">
                      <a16:creationId xmlns:a16="http://schemas.microsoft.com/office/drawing/2014/main" id="{05008D6E-56B6-4E53-A02A-17D75A5E9B7E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0" name="Gerader Verbinder 569">
                  <a:extLst>
                    <a:ext uri="{FF2B5EF4-FFF2-40B4-BE49-F238E27FC236}">
                      <a16:creationId xmlns:a16="http://schemas.microsoft.com/office/drawing/2014/main" id="{D2AB135F-977B-4EB5-96E5-7DFA0659FF75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1" name="Gerader Verbinder 570">
                  <a:extLst>
                    <a:ext uri="{FF2B5EF4-FFF2-40B4-BE49-F238E27FC236}">
                      <a16:creationId xmlns:a16="http://schemas.microsoft.com/office/drawing/2014/main" id="{BA2DD49A-67E6-41DC-A88B-BF4A48E3FAE6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2" name="Gerader Verbinder 571">
                  <a:extLst>
                    <a:ext uri="{FF2B5EF4-FFF2-40B4-BE49-F238E27FC236}">
                      <a16:creationId xmlns:a16="http://schemas.microsoft.com/office/drawing/2014/main" id="{949231F9-015A-4929-974A-B9202D4AEEAD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3" name="Gerader Verbinder 572">
                  <a:extLst>
                    <a:ext uri="{FF2B5EF4-FFF2-40B4-BE49-F238E27FC236}">
                      <a16:creationId xmlns:a16="http://schemas.microsoft.com/office/drawing/2014/main" id="{F4F1B309-016D-4A9F-8FDF-F5ABCE12710B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574" name="Rechteck 573">
                  <a:extLst>
                    <a:ext uri="{FF2B5EF4-FFF2-40B4-BE49-F238E27FC236}">
                      <a16:creationId xmlns:a16="http://schemas.microsoft.com/office/drawing/2014/main" id="{40D0BCDA-FC0A-4590-8887-AC6D927CD1BE}"/>
                    </a:ext>
                  </a:extLst>
                </p:cNvPr>
                <p:cNvSpPr/>
                <p:nvPr/>
              </p:nvSpPr>
              <p:spPr bwMode="auto">
                <a:xfrm>
                  <a:off x="4612403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575" name="Gerader Verbinder 574">
                  <a:extLst>
                    <a:ext uri="{FF2B5EF4-FFF2-40B4-BE49-F238E27FC236}">
                      <a16:creationId xmlns:a16="http://schemas.microsoft.com/office/drawing/2014/main" id="{270F6CB5-E412-4D35-B9D5-3AB496BD4AB2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6" name="Gerader Verbinder 575">
                  <a:extLst>
                    <a:ext uri="{FF2B5EF4-FFF2-40B4-BE49-F238E27FC236}">
                      <a16:creationId xmlns:a16="http://schemas.microsoft.com/office/drawing/2014/main" id="{A13F59F8-3BE3-4573-B50B-7F6B06910C5E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7" name="Gerader Verbinder 576">
                  <a:extLst>
                    <a:ext uri="{FF2B5EF4-FFF2-40B4-BE49-F238E27FC236}">
                      <a16:creationId xmlns:a16="http://schemas.microsoft.com/office/drawing/2014/main" id="{8B80B472-5744-4F78-8287-17E8C80EB11C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8" name="Gerader Verbinder 577">
                  <a:extLst>
                    <a:ext uri="{FF2B5EF4-FFF2-40B4-BE49-F238E27FC236}">
                      <a16:creationId xmlns:a16="http://schemas.microsoft.com/office/drawing/2014/main" id="{B68018E1-A9B2-495F-B321-B5AC1A68511B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9" name="Gerader Verbinder 578">
                  <a:extLst>
                    <a:ext uri="{FF2B5EF4-FFF2-40B4-BE49-F238E27FC236}">
                      <a16:creationId xmlns:a16="http://schemas.microsoft.com/office/drawing/2014/main" id="{6CFA4E08-858B-4327-B4D0-FDBA4A45579C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80" name="Gerader Verbinder 579">
                  <a:extLst>
                    <a:ext uri="{FF2B5EF4-FFF2-40B4-BE49-F238E27FC236}">
                      <a16:creationId xmlns:a16="http://schemas.microsoft.com/office/drawing/2014/main" id="{57F0641C-49FA-440A-97FB-FA1CABE983B4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81" name="Gerader Verbinder 580">
                  <a:extLst>
                    <a:ext uri="{FF2B5EF4-FFF2-40B4-BE49-F238E27FC236}">
                      <a16:creationId xmlns:a16="http://schemas.microsoft.com/office/drawing/2014/main" id="{395CEA85-321A-45FA-ACE6-F85ABF0BB20B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82" name="Gerader Verbinder 581">
                  <a:extLst>
                    <a:ext uri="{FF2B5EF4-FFF2-40B4-BE49-F238E27FC236}">
                      <a16:creationId xmlns:a16="http://schemas.microsoft.com/office/drawing/2014/main" id="{DAF4A17E-4874-4A89-A478-7A710798A5B4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83" name="Gerader Verbinder 582">
                  <a:extLst>
                    <a:ext uri="{FF2B5EF4-FFF2-40B4-BE49-F238E27FC236}">
                      <a16:creationId xmlns:a16="http://schemas.microsoft.com/office/drawing/2014/main" id="{A80BDE5B-BC64-4AF3-91C7-2F291D9F610E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84" name="Gerader Verbinder 583">
                  <a:extLst>
                    <a:ext uri="{FF2B5EF4-FFF2-40B4-BE49-F238E27FC236}">
                      <a16:creationId xmlns:a16="http://schemas.microsoft.com/office/drawing/2014/main" id="{4E0EC3C8-C820-42A4-BA9B-00659E4D1F32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85" name="Gerader Verbinder 584">
                  <a:extLst>
                    <a:ext uri="{FF2B5EF4-FFF2-40B4-BE49-F238E27FC236}">
                      <a16:creationId xmlns:a16="http://schemas.microsoft.com/office/drawing/2014/main" id="{E35CA609-DB28-4F1E-AFAD-D949F9DEBEA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86" name="Gerader Verbinder 585">
                  <a:extLst>
                    <a:ext uri="{FF2B5EF4-FFF2-40B4-BE49-F238E27FC236}">
                      <a16:creationId xmlns:a16="http://schemas.microsoft.com/office/drawing/2014/main" id="{69569A34-7897-4970-AD1B-7059D118130E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87" name="Gerader Verbinder 586">
                  <a:extLst>
                    <a:ext uri="{FF2B5EF4-FFF2-40B4-BE49-F238E27FC236}">
                      <a16:creationId xmlns:a16="http://schemas.microsoft.com/office/drawing/2014/main" id="{1F20B29E-5F66-4634-A6BD-8AFBE48BF83B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88" name="Gerader Verbinder 587">
                  <a:extLst>
                    <a:ext uri="{FF2B5EF4-FFF2-40B4-BE49-F238E27FC236}">
                      <a16:creationId xmlns:a16="http://schemas.microsoft.com/office/drawing/2014/main" id="{8C615E02-6171-463B-889C-D7D14EAFCA1F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89" name="Gerader Verbinder 588">
                  <a:extLst>
                    <a:ext uri="{FF2B5EF4-FFF2-40B4-BE49-F238E27FC236}">
                      <a16:creationId xmlns:a16="http://schemas.microsoft.com/office/drawing/2014/main" id="{EBD69AB7-3B2D-4A4B-AD7A-93ED0EDB9EB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90" name="Gerader Verbinder 589">
                  <a:extLst>
                    <a:ext uri="{FF2B5EF4-FFF2-40B4-BE49-F238E27FC236}">
                      <a16:creationId xmlns:a16="http://schemas.microsoft.com/office/drawing/2014/main" id="{EB9C17EE-A7A3-454C-A646-3AD5BE571F92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591" name="Rechteck 590">
                  <a:extLst>
                    <a:ext uri="{FF2B5EF4-FFF2-40B4-BE49-F238E27FC236}">
                      <a16:creationId xmlns:a16="http://schemas.microsoft.com/office/drawing/2014/main" id="{A668A1EC-C899-41B0-8E69-D55E798C5825}"/>
                    </a:ext>
                  </a:extLst>
                </p:cNvPr>
                <p:cNvSpPr/>
                <p:nvPr/>
              </p:nvSpPr>
              <p:spPr bwMode="auto">
                <a:xfrm>
                  <a:off x="4612403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592" name="Gerader Verbinder 591">
                  <a:extLst>
                    <a:ext uri="{FF2B5EF4-FFF2-40B4-BE49-F238E27FC236}">
                      <a16:creationId xmlns:a16="http://schemas.microsoft.com/office/drawing/2014/main" id="{455D5903-D350-4438-B898-BAB34F84D1F1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93" name="Gerader Verbinder 592">
                  <a:extLst>
                    <a:ext uri="{FF2B5EF4-FFF2-40B4-BE49-F238E27FC236}">
                      <a16:creationId xmlns:a16="http://schemas.microsoft.com/office/drawing/2014/main" id="{C88C1112-C169-42BC-B313-2E136CE1EE42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94" name="Gerader Verbinder 593">
                  <a:extLst>
                    <a:ext uri="{FF2B5EF4-FFF2-40B4-BE49-F238E27FC236}">
                      <a16:creationId xmlns:a16="http://schemas.microsoft.com/office/drawing/2014/main" id="{1449BA6A-02ED-435A-93B9-B4FCAD8D2AA0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95" name="Gerader Verbinder 594">
                  <a:extLst>
                    <a:ext uri="{FF2B5EF4-FFF2-40B4-BE49-F238E27FC236}">
                      <a16:creationId xmlns:a16="http://schemas.microsoft.com/office/drawing/2014/main" id="{2AB9E477-7404-48C4-B002-B97C16724E3F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96" name="Gerader Verbinder 595">
                  <a:extLst>
                    <a:ext uri="{FF2B5EF4-FFF2-40B4-BE49-F238E27FC236}">
                      <a16:creationId xmlns:a16="http://schemas.microsoft.com/office/drawing/2014/main" id="{CE0B2904-5471-448E-90D2-FB82BD7CBDD2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97" name="Gerader Verbinder 596">
                  <a:extLst>
                    <a:ext uri="{FF2B5EF4-FFF2-40B4-BE49-F238E27FC236}">
                      <a16:creationId xmlns:a16="http://schemas.microsoft.com/office/drawing/2014/main" id="{F9B72DDA-9921-467C-B234-DF6C0BB1B011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98" name="Gerader Verbinder 597">
                  <a:extLst>
                    <a:ext uri="{FF2B5EF4-FFF2-40B4-BE49-F238E27FC236}">
                      <a16:creationId xmlns:a16="http://schemas.microsoft.com/office/drawing/2014/main" id="{9F042D0F-FCAA-4D13-8566-4B50A9B35339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99" name="Gerader Verbinder 598">
                  <a:extLst>
                    <a:ext uri="{FF2B5EF4-FFF2-40B4-BE49-F238E27FC236}">
                      <a16:creationId xmlns:a16="http://schemas.microsoft.com/office/drawing/2014/main" id="{5A1F6E96-FAB4-4A2D-A7CC-0889197336B1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00" name="Gerader Verbinder 599">
                  <a:extLst>
                    <a:ext uri="{FF2B5EF4-FFF2-40B4-BE49-F238E27FC236}">
                      <a16:creationId xmlns:a16="http://schemas.microsoft.com/office/drawing/2014/main" id="{5270CF4D-EC5F-49D7-BC17-B12AF33128F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01" name="Gerader Verbinder 600">
                  <a:extLst>
                    <a:ext uri="{FF2B5EF4-FFF2-40B4-BE49-F238E27FC236}">
                      <a16:creationId xmlns:a16="http://schemas.microsoft.com/office/drawing/2014/main" id="{D82C6C73-CCFF-49FE-AF97-18683B0ED94B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02" name="Gerader Verbinder 601">
                  <a:extLst>
                    <a:ext uri="{FF2B5EF4-FFF2-40B4-BE49-F238E27FC236}">
                      <a16:creationId xmlns:a16="http://schemas.microsoft.com/office/drawing/2014/main" id="{E499875B-421F-40F7-B602-C06EFD0F9F6D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03" name="Gerader Verbinder 602">
                  <a:extLst>
                    <a:ext uri="{FF2B5EF4-FFF2-40B4-BE49-F238E27FC236}">
                      <a16:creationId xmlns:a16="http://schemas.microsoft.com/office/drawing/2014/main" id="{F52D0B39-7B5F-445C-96BF-766B81A20319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04" name="Gerader Verbinder 603">
                  <a:extLst>
                    <a:ext uri="{FF2B5EF4-FFF2-40B4-BE49-F238E27FC236}">
                      <a16:creationId xmlns:a16="http://schemas.microsoft.com/office/drawing/2014/main" id="{8C989599-720D-4430-A5CF-2AEF7BE8979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05" name="Gerader Verbinder 604">
                  <a:extLst>
                    <a:ext uri="{FF2B5EF4-FFF2-40B4-BE49-F238E27FC236}">
                      <a16:creationId xmlns:a16="http://schemas.microsoft.com/office/drawing/2014/main" id="{95938A9A-BB58-44B3-A882-16BCB31EF32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06" name="Gerader Verbinder 605">
                  <a:extLst>
                    <a:ext uri="{FF2B5EF4-FFF2-40B4-BE49-F238E27FC236}">
                      <a16:creationId xmlns:a16="http://schemas.microsoft.com/office/drawing/2014/main" id="{385A670B-3937-4B42-ABB1-21EDA14B3539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07" name="Gerader Verbinder 606">
                  <a:extLst>
                    <a:ext uri="{FF2B5EF4-FFF2-40B4-BE49-F238E27FC236}">
                      <a16:creationId xmlns:a16="http://schemas.microsoft.com/office/drawing/2014/main" id="{1800009B-5067-4A8E-BEF5-BF85187C221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608" name="Gruppieren 607">
                <a:extLst>
                  <a:ext uri="{FF2B5EF4-FFF2-40B4-BE49-F238E27FC236}">
                    <a16:creationId xmlns:a16="http://schemas.microsoft.com/office/drawing/2014/main" id="{1A1773A9-C409-4F78-8E7D-4391A279F31A}"/>
                  </a:ext>
                </a:extLst>
              </p:cNvPr>
              <p:cNvGrpSpPr/>
              <p:nvPr/>
            </p:nvGrpSpPr>
            <p:grpSpPr>
              <a:xfrm>
                <a:off x="5994304" y="4896575"/>
                <a:ext cx="317772" cy="685820"/>
                <a:chOff x="3553096" y="1475984"/>
                <a:chExt cx="2029098" cy="3906031"/>
              </a:xfrm>
            </p:grpSpPr>
            <p:sp>
              <p:nvSpPr>
                <p:cNvPr id="609" name="Rechteck 608">
                  <a:extLst>
                    <a:ext uri="{FF2B5EF4-FFF2-40B4-BE49-F238E27FC236}">
                      <a16:creationId xmlns:a16="http://schemas.microsoft.com/office/drawing/2014/main" id="{6DB2D18A-5033-40A8-9103-A834CA2D9F79}"/>
                    </a:ext>
                  </a:extLst>
                </p:cNvPr>
                <p:cNvSpPr/>
                <p:nvPr/>
              </p:nvSpPr>
              <p:spPr bwMode="auto">
                <a:xfrm>
                  <a:off x="3553096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610" name="Gerader Verbinder 609">
                  <a:extLst>
                    <a:ext uri="{FF2B5EF4-FFF2-40B4-BE49-F238E27FC236}">
                      <a16:creationId xmlns:a16="http://schemas.microsoft.com/office/drawing/2014/main" id="{670B22A2-A2C3-40A9-8BB6-1D4A3D733DFB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11" name="Gerader Verbinder 610">
                  <a:extLst>
                    <a:ext uri="{FF2B5EF4-FFF2-40B4-BE49-F238E27FC236}">
                      <a16:creationId xmlns:a16="http://schemas.microsoft.com/office/drawing/2014/main" id="{E2E76970-6312-44BB-B589-B45D76873810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12" name="Gerader Verbinder 611">
                  <a:extLst>
                    <a:ext uri="{FF2B5EF4-FFF2-40B4-BE49-F238E27FC236}">
                      <a16:creationId xmlns:a16="http://schemas.microsoft.com/office/drawing/2014/main" id="{6A8C8666-C509-4B25-94A5-C340A4F7870C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13" name="Gerader Verbinder 612">
                  <a:extLst>
                    <a:ext uri="{FF2B5EF4-FFF2-40B4-BE49-F238E27FC236}">
                      <a16:creationId xmlns:a16="http://schemas.microsoft.com/office/drawing/2014/main" id="{B0CC1D9D-8A28-4CC9-91A9-E4C22078952B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14" name="Gerader Verbinder 613">
                  <a:extLst>
                    <a:ext uri="{FF2B5EF4-FFF2-40B4-BE49-F238E27FC236}">
                      <a16:creationId xmlns:a16="http://schemas.microsoft.com/office/drawing/2014/main" id="{6CDE1258-3968-4E23-83E2-81785993E001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15" name="Gerader Verbinder 614">
                  <a:extLst>
                    <a:ext uri="{FF2B5EF4-FFF2-40B4-BE49-F238E27FC236}">
                      <a16:creationId xmlns:a16="http://schemas.microsoft.com/office/drawing/2014/main" id="{43DD6C58-881E-46C0-9E18-549E355FBBB6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16" name="Gerader Verbinder 615">
                  <a:extLst>
                    <a:ext uri="{FF2B5EF4-FFF2-40B4-BE49-F238E27FC236}">
                      <a16:creationId xmlns:a16="http://schemas.microsoft.com/office/drawing/2014/main" id="{7C2C2239-1766-42A3-B30B-09EDB59F299A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17" name="Gerader Verbinder 616">
                  <a:extLst>
                    <a:ext uri="{FF2B5EF4-FFF2-40B4-BE49-F238E27FC236}">
                      <a16:creationId xmlns:a16="http://schemas.microsoft.com/office/drawing/2014/main" id="{1BAE0208-7320-4549-95EE-9D5453B37225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18" name="Gerader Verbinder 617">
                  <a:extLst>
                    <a:ext uri="{FF2B5EF4-FFF2-40B4-BE49-F238E27FC236}">
                      <a16:creationId xmlns:a16="http://schemas.microsoft.com/office/drawing/2014/main" id="{C60E9908-041E-435E-B120-62F4653EDA8B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19" name="Gerader Verbinder 618">
                  <a:extLst>
                    <a:ext uri="{FF2B5EF4-FFF2-40B4-BE49-F238E27FC236}">
                      <a16:creationId xmlns:a16="http://schemas.microsoft.com/office/drawing/2014/main" id="{B22D0682-9A22-4D2F-B348-A0F204024996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20" name="Gerader Verbinder 619">
                  <a:extLst>
                    <a:ext uri="{FF2B5EF4-FFF2-40B4-BE49-F238E27FC236}">
                      <a16:creationId xmlns:a16="http://schemas.microsoft.com/office/drawing/2014/main" id="{6C8299F5-E18A-4491-BA2A-6E2F6177ED0F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21" name="Gerader Verbinder 620">
                  <a:extLst>
                    <a:ext uri="{FF2B5EF4-FFF2-40B4-BE49-F238E27FC236}">
                      <a16:creationId xmlns:a16="http://schemas.microsoft.com/office/drawing/2014/main" id="{8E600BED-ABE3-4910-8E9F-582DB6D29AE9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22" name="Gerader Verbinder 621">
                  <a:extLst>
                    <a:ext uri="{FF2B5EF4-FFF2-40B4-BE49-F238E27FC236}">
                      <a16:creationId xmlns:a16="http://schemas.microsoft.com/office/drawing/2014/main" id="{6B571FA6-F21C-4C17-8C98-B37EA285CA8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23" name="Gerader Verbinder 622">
                  <a:extLst>
                    <a:ext uri="{FF2B5EF4-FFF2-40B4-BE49-F238E27FC236}">
                      <a16:creationId xmlns:a16="http://schemas.microsoft.com/office/drawing/2014/main" id="{0E19D001-00D1-44E2-94F7-35FD0B107514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24" name="Gerader Verbinder 623">
                  <a:extLst>
                    <a:ext uri="{FF2B5EF4-FFF2-40B4-BE49-F238E27FC236}">
                      <a16:creationId xmlns:a16="http://schemas.microsoft.com/office/drawing/2014/main" id="{F32987AE-7D88-47EA-B6EC-2BB03A5587DD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25" name="Gerader Verbinder 624">
                  <a:extLst>
                    <a:ext uri="{FF2B5EF4-FFF2-40B4-BE49-F238E27FC236}">
                      <a16:creationId xmlns:a16="http://schemas.microsoft.com/office/drawing/2014/main" id="{C9902A14-F805-44EA-9032-6B48537C176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26" name="Rechteck 625">
                  <a:extLst>
                    <a:ext uri="{FF2B5EF4-FFF2-40B4-BE49-F238E27FC236}">
                      <a16:creationId xmlns:a16="http://schemas.microsoft.com/office/drawing/2014/main" id="{E4AD90FB-FB59-484D-AE93-7E6E56201263}"/>
                    </a:ext>
                  </a:extLst>
                </p:cNvPr>
                <p:cNvSpPr/>
                <p:nvPr/>
              </p:nvSpPr>
              <p:spPr bwMode="auto">
                <a:xfrm>
                  <a:off x="3553096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627" name="Gerader Verbinder 626">
                  <a:extLst>
                    <a:ext uri="{FF2B5EF4-FFF2-40B4-BE49-F238E27FC236}">
                      <a16:creationId xmlns:a16="http://schemas.microsoft.com/office/drawing/2014/main" id="{9CAE95B4-3882-43A8-9FD8-1AE0C20FDAC5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28" name="Gerader Verbinder 627">
                  <a:extLst>
                    <a:ext uri="{FF2B5EF4-FFF2-40B4-BE49-F238E27FC236}">
                      <a16:creationId xmlns:a16="http://schemas.microsoft.com/office/drawing/2014/main" id="{D30AF326-7967-4666-B537-25DF8E16C4E5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29" name="Gerader Verbinder 628">
                  <a:extLst>
                    <a:ext uri="{FF2B5EF4-FFF2-40B4-BE49-F238E27FC236}">
                      <a16:creationId xmlns:a16="http://schemas.microsoft.com/office/drawing/2014/main" id="{DAF07DC9-51FD-4233-9CA5-0D2D135AFE79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30" name="Gerader Verbinder 629">
                  <a:extLst>
                    <a:ext uri="{FF2B5EF4-FFF2-40B4-BE49-F238E27FC236}">
                      <a16:creationId xmlns:a16="http://schemas.microsoft.com/office/drawing/2014/main" id="{CCCD7ADE-E48A-45F1-8B61-79AB8EF8C953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31" name="Gerader Verbinder 630">
                  <a:extLst>
                    <a:ext uri="{FF2B5EF4-FFF2-40B4-BE49-F238E27FC236}">
                      <a16:creationId xmlns:a16="http://schemas.microsoft.com/office/drawing/2014/main" id="{F07866B7-D6D9-4777-ABF1-128870060DF6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32" name="Gerader Verbinder 631">
                  <a:extLst>
                    <a:ext uri="{FF2B5EF4-FFF2-40B4-BE49-F238E27FC236}">
                      <a16:creationId xmlns:a16="http://schemas.microsoft.com/office/drawing/2014/main" id="{560912D1-63A1-4568-BE1F-28CE7C926A7E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33" name="Gerader Verbinder 632">
                  <a:extLst>
                    <a:ext uri="{FF2B5EF4-FFF2-40B4-BE49-F238E27FC236}">
                      <a16:creationId xmlns:a16="http://schemas.microsoft.com/office/drawing/2014/main" id="{C78F2B7E-F2B1-41C0-876C-8498E38E7BD2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34" name="Gerader Verbinder 633">
                  <a:extLst>
                    <a:ext uri="{FF2B5EF4-FFF2-40B4-BE49-F238E27FC236}">
                      <a16:creationId xmlns:a16="http://schemas.microsoft.com/office/drawing/2014/main" id="{62EBCAAF-2C62-417B-889F-9CC91A0ACCD5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35" name="Gerader Verbinder 634">
                  <a:extLst>
                    <a:ext uri="{FF2B5EF4-FFF2-40B4-BE49-F238E27FC236}">
                      <a16:creationId xmlns:a16="http://schemas.microsoft.com/office/drawing/2014/main" id="{574BCDB6-E994-4CA1-8F6A-F15815054C45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36" name="Gerader Verbinder 635">
                  <a:extLst>
                    <a:ext uri="{FF2B5EF4-FFF2-40B4-BE49-F238E27FC236}">
                      <a16:creationId xmlns:a16="http://schemas.microsoft.com/office/drawing/2014/main" id="{4CF61D7A-543D-47C2-8A78-6BC7096F551D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37" name="Gerader Verbinder 636">
                  <a:extLst>
                    <a:ext uri="{FF2B5EF4-FFF2-40B4-BE49-F238E27FC236}">
                      <a16:creationId xmlns:a16="http://schemas.microsoft.com/office/drawing/2014/main" id="{E7617FB8-69F0-49E4-886E-6FB54B79BC8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38" name="Gerader Verbinder 637">
                  <a:extLst>
                    <a:ext uri="{FF2B5EF4-FFF2-40B4-BE49-F238E27FC236}">
                      <a16:creationId xmlns:a16="http://schemas.microsoft.com/office/drawing/2014/main" id="{2541173D-0858-4A5C-B7E7-FFF96940336A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39" name="Gerader Verbinder 638">
                  <a:extLst>
                    <a:ext uri="{FF2B5EF4-FFF2-40B4-BE49-F238E27FC236}">
                      <a16:creationId xmlns:a16="http://schemas.microsoft.com/office/drawing/2014/main" id="{AE1A313F-1E2D-409B-B841-A95D10AC962F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40" name="Gerader Verbinder 639">
                  <a:extLst>
                    <a:ext uri="{FF2B5EF4-FFF2-40B4-BE49-F238E27FC236}">
                      <a16:creationId xmlns:a16="http://schemas.microsoft.com/office/drawing/2014/main" id="{C58B2A1A-FA48-452A-8EC7-CC68680EE942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41" name="Gerader Verbinder 640">
                  <a:extLst>
                    <a:ext uri="{FF2B5EF4-FFF2-40B4-BE49-F238E27FC236}">
                      <a16:creationId xmlns:a16="http://schemas.microsoft.com/office/drawing/2014/main" id="{7E4122C8-B703-4C1E-A4B2-542475CA009A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42" name="Gerader Verbinder 641">
                  <a:extLst>
                    <a:ext uri="{FF2B5EF4-FFF2-40B4-BE49-F238E27FC236}">
                      <a16:creationId xmlns:a16="http://schemas.microsoft.com/office/drawing/2014/main" id="{F511FCE9-A094-4862-8F56-0D52CD307C4E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43" name="Rechteck 642">
                  <a:extLst>
                    <a:ext uri="{FF2B5EF4-FFF2-40B4-BE49-F238E27FC236}">
                      <a16:creationId xmlns:a16="http://schemas.microsoft.com/office/drawing/2014/main" id="{87A6703B-F9C7-401C-B450-5680C0E1262A}"/>
                    </a:ext>
                  </a:extLst>
                </p:cNvPr>
                <p:cNvSpPr/>
                <p:nvPr/>
              </p:nvSpPr>
              <p:spPr bwMode="auto">
                <a:xfrm>
                  <a:off x="4612403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644" name="Gerader Verbinder 643">
                  <a:extLst>
                    <a:ext uri="{FF2B5EF4-FFF2-40B4-BE49-F238E27FC236}">
                      <a16:creationId xmlns:a16="http://schemas.microsoft.com/office/drawing/2014/main" id="{C38FB80C-F4F8-42D2-BE05-A192D197B266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45" name="Gerader Verbinder 644">
                  <a:extLst>
                    <a:ext uri="{FF2B5EF4-FFF2-40B4-BE49-F238E27FC236}">
                      <a16:creationId xmlns:a16="http://schemas.microsoft.com/office/drawing/2014/main" id="{C8C15D46-4C50-415D-80C4-D50E0DC750C4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46" name="Gerader Verbinder 645">
                  <a:extLst>
                    <a:ext uri="{FF2B5EF4-FFF2-40B4-BE49-F238E27FC236}">
                      <a16:creationId xmlns:a16="http://schemas.microsoft.com/office/drawing/2014/main" id="{37694206-43F9-4955-B04C-FAA49E70E3A8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47" name="Gerader Verbinder 646">
                  <a:extLst>
                    <a:ext uri="{FF2B5EF4-FFF2-40B4-BE49-F238E27FC236}">
                      <a16:creationId xmlns:a16="http://schemas.microsoft.com/office/drawing/2014/main" id="{2D466F27-EBEB-4F9A-9DA3-5C2CB82F71DC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48" name="Gerader Verbinder 647">
                  <a:extLst>
                    <a:ext uri="{FF2B5EF4-FFF2-40B4-BE49-F238E27FC236}">
                      <a16:creationId xmlns:a16="http://schemas.microsoft.com/office/drawing/2014/main" id="{A2EE2313-D208-4C6C-B43B-A4EC75721AC5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49" name="Gerader Verbinder 648">
                  <a:extLst>
                    <a:ext uri="{FF2B5EF4-FFF2-40B4-BE49-F238E27FC236}">
                      <a16:creationId xmlns:a16="http://schemas.microsoft.com/office/drawing/2014/main" id="{F669E071-C041-4C06-8876-335B09DB9870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0" name="Gerader Verbinder 649">
                  <a:extLst>
                    <a:ext uri="{FF2B5EF4-FFF2-40B4-BE49-F238E27FC236}">
                      <a16:creationId xmlns:a16="http://schemas.microsoft.com/office/drawing/2014/main" id="{B29C5F93-DAD2-4B37-85BE-321BF3591AE2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1" name="Gerader Verbinder 650">
                  <a:extLst>
                    <a:ext uri="{FF2B5EF4-FFF2-40B4-BE49-F238E27FC236}">
                      <a16:creationId xmlns:a16="http://schemas.microsoft.com/office/drawing/2014/main" id="{64005974-E865-401A-B83F-271DAA54D88B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2" name="Gerader Verbinder 651">
                  <a:extLst>
                    <a:ext uri="{FF2B5EF4-FFF2-40B4-BE49-F238E27FC236}">
                      <a16:creationId xmlns:a16="http://schemas.microsoft.com/office/drawing/2014/main" id="{4D66E230-1B88-47EC-988F-B58D31C33A9C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3" name="Gerader Verbinder 652">
                  <a:extLst>
                    <a:ext uri="{FF2B5EF4-FFF2-40B4-BE49-F238E27FC236}">
                      <a16:creationId xmlns:a16="http://schemas.microsoft.com/office/drawing/2014/main" id="{1A90C705-4474-4B93-A78A-A7B4F7C4DC2F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4" name="Gerader Verbinder 653">
                  <a:extLst>
                    <a:ext uri="{FF2B5EF4-FFF2-40B4-BE49-F238E27FC236}">
                      <a16:creationId xmlns:a16="http://schemas.microsoft.com/office/drawing/2014/main" id="{EA709C54-81DF-4ED5-B380-FFEA02EF1B87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5" name="Gerader Verbinder 654">
                  <a:extLst>
                    <a:ext uri="{FF2B5EF4-FFF2-40B4-BE49-F238E27FC236}">
                      <a16:creationId xmlns:a16="http://schemas.microsoft.com/office/drawing/2014/main" id="{0DB2F131-C48F-45E7-A048-97C21460D6C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6" name="Gerader Verbinder 655">
                  <a:extLst>
                    <a:ext uri="{FF2B5EF4-FFF2-40B4-BE49-F238E27FC236}">
                      <a16:creationId xmlns:a16="http://schemas.microsoft.com/office/drawing/2014/main" id="{DF4A3A59-AF7C-4D36-8775-5CD966B647CD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7" name="Gerader Verbinder 656">
                  <a:extLst>
                    <a:ext uri="{FF2B5EF4-FFF2-40B4-BE49-F238E27FC236}">
                      <a16:creationId xmlns:a16="http://schemas.microsoft.com/office/drawing/2014/main" id="{0F0FDF53-D61A-4867-B4A9-9E7AD319675C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8" name="Gerader Verbinder 657">
                  <a:extLst>
                    <a:ext uri="{FF2B5EF4-FFF2-40B4-BE49-F238E27FC236}">
                      <a16:creationId xmlns:a16="http://schemas.microsoft.com/office/drawing/2014/main" id="{7335C41A-BAA0-4866-B693-DE2BBF4A06D4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9" name="Gerader Verbinder 658">
                  <a:extLst>
                    <a:ext uri="{FF2B5EF4-FFF2-40B4-BE49-F238E27FC236}">
                      <a16:creationId xmlns:a16="http://schemas.microsoft.com/office/drawing/2014/main" id="{79FBC417-BE6C-4BFB-8513-90AC9751F77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60" name="Rechteck 659">
                  <a:extLst>
                    <a:ext uri="{FF2B5EF4-FFF2-40B4-BE49-F238E27FC236}">
                      <a16:creationId xmlns:a16="http://schemas.microsoft.com/office/drawing/2014/main" id="{9251A518-F3B2-4A01-919F-86BE45880A1C}"/>
                    </a:ext>
                  </a:extLst>
                </p:cNvPr>
                <p:cNvSpPr/>
                <p:nvPr/>
              </p:nvSpPr>
              <p:spPr bwMode="auto">
                <a:xfrm>
                  <a:off x="4612403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661" name="Gerader Verbinder 660">
                  <a:extLst>
                    <a:ext uri="{FF2B5EF4-FFF2-40B4-BE49-F238E27FC236}">
                      <a16:creationId xmlns:a16="http://schemas.microsoft.com/office/drawing/2014/main" id="{CF2843EE-46FF-4307-9437-0DCBA1C4D990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62" name="Gerader Verbinder 661">
                  <a:extLst>
                    <a:ext uri="{FF2B5EF4-FFF2-40B4-BE49-F238E27FC236}">
                      <a16:creationId xmlns:a16="http://schemas.microsoft.com/office/drawing/2014/main" id="{84EBF530-7883-4C74-95DA-BF1BF0B0FC5B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63" name="Gerader Verbinder 662">
                  <a:extLst>
                    <a:ext uri="{FF2B5EF4-FFF2-40B4-BE49-F238E27FC236}">
                      <a16:creationId xmlns:a16="http://schemas.microsoft.com/office/drawing/2014/main" id="{27F6BD66-36E2-43DF-AE83-41DD80779587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64" name="Gerader Verbinder 663">
                  <a:extLst>
                    <a:ext uri="{FF2B5EF4-FFF2-40B4-BE49-F238E27FC236}">
                      <a16:creationId xmlns:a16="http://schemas.microsoft.com/office/drawing/2014/main" id="{9C0E5665-9306-4835-990A-1EC33C2A558F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65" name="Gerader Verbinder 664">
                  <a:extLst>
                    <a:ext uri="{FF2B5EF4-FFF2-40B4-BE49-F238E27FC236}">
                      <a16:creationId xmlns:a16="http://schemas.microsoft.com/office/drawing/2014/main" id="{632BD9AE-A711-44C4-89C4-3B631EB8FDFC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66" name="Gerader Verbinder 665">
                  <a:extLst>
                    <a:ext uri="{FF2B5EF4-FFF2-40B4-BE49-F238E27FC236}">
                      <a16:creationId xmlns:a16="http://schemas.microsoft.com/office/drawing/2014/main" id="{9C3679EF-D79C-4D1A-B1FE-25A83428201F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67" name="Gerader Verbinder 666">
                  <a:extLst>
                    <a:ext uri="{FF2B5EF4-FFF2-40B4-BE49-F238E27FC236}">
                      <a16:creationId xmlns:a16="http://schemas.microsoft.com/office/drawing/2014/main" id="{CC6E92DC-0D38-4E62-9469-894848A7D09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68" name="Gerader Verbinder 667">
                  <a:extLst>
                    <a:ext uri="{FF2B5EF4-FFF2-40B4-BE49-F238E27FC236}">
                      <a16:creationId xmlns:a16="http://schemas.microsoft.com/office/drawing/2014/main" id="{25F67FA6-421D-4B28-B90A-4324864A45B0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69" name="Gerader Verbinder 668">
                  <a:extLst>
                    <a:ext uri="{FF2B5EF4-FFF2-40B4-BE49-F238E27FC236}">
                      <a16:creationId xmlns:a16="http://schemas.microsoft.com/office/drawing/2014/main" id="{5B4D2053-D2B6-40B0-B41E-7D7FF45B995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70" name="Gerader Verbinder 669">
                  <a:extLst>
                    <a:ext uri="{FF2B5EF4-FFF2-40B4-BE49-F238E27FC236}">
                      <a16:creationId xmlns:a16="http://schemas.microsoft.com/office/drawing/2014/main" id="{A317B2D1-3BA8-4EDB-9711-C8B444C114E7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71" name="Gerader Verbinder 670">
                  <a:extLst>
                    <a:ext uri="{FF2B5EF4-FFF2-40B4-BE49-F238E27FC236}">
                      <a16:creationId xmlns:a16="http://schemas.microsoft.com/office/drawing/2014/main" id="{DE280DC3-DCA8-47C3-AA69-FE073B8D1397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72" name="Gerader Verbinder 671">
                  <a:extLst>
                    <a:ext uri="{FF2B5EF4-FFF2-40B4-BE49-F238E27FC236}">
                      <a16:creationId xmlns:a16="http://schemas.microsoft.com/office/drawing/2014/main" id="{E159929E-E337-4497-8BD9-1995B6060710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73" name="Gerader Verbinder 672">
                  <a:extLst>
                    <a:ext uri="{FF2B5EF4-FFF2-40B4-BE49-F238E27FC236}">
                      <a16:creationId xmlns:a16="http://schemas.microsoft.com/office/drawing/2014/main" id="{65C27F28-195D-4ED0-9DE3-9533CD01FB28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74" name="Gerader Verbinder 673">
                  <a:extLst>
                    <a:ext uri="{FF2B5EF4-FFF2-40B4-BE49-F238E27FC236}">
                      <a16:creationId xmlns:a16="http://schemas.microsoft.com/office/drawing/2014/main" id="{ED024926-BCE7-4C95-B809-9F27AF103351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75" name="Gerader Verbinder 674">
                  <a:extLst>
                    <a:ext uri="{FF2B5EF4-FFF2-40B4-BE49-F238E27FC236}">
                      <a16:creationId xmlns:a16="http://schemas.microsoft.com/office/drawing/2014/main" id="{F080C4D0-E1D7-4A13-8AB3-D919B7E8476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76" name="Gerader Verbinder 675">
                  <a:extLst>
                    <a:ext uri="{FF2B5EF4-FFF2-40B4-BE49-F238E27FC236}">
                      <a16:creationId xmlns:a16="http://schemas.microsoft.com/office/drawing/2014/main" id="{D1853BCC-F756-41ED-B39D-EA2BDCDFEEA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677" name="Gruppieren 676">
                <a:extLst>
                  <a:ext uri="{FF2B5EF4-FFF2-40B4-BE49-F238E27FC236}">
                    <a16:creationId xmlns:a16="http://schemas.microsoft.com/office/drawing/2014/main" id="{5FE599A0-C339-4D77-AE00-E27B93455A2A}"/>
                  </a:ext>
                </a:extLst>
              </p:cNvPr>
              <p:cNvGrpSpPr/>
              <p:nvPr/>
            </p:nvGrpSpPr>
            <p:grpSpPr>
              <a:xfrm>
                <a:off x="5319911" y="4896575"/>
                <a:ext cx="317772" cy="685820"/>
                <a:chOff x="3553096" y="1475984"/>
                <a:chExt cx="2029098" cy="3906031"/>
              </a:xfrm>
            </p:grpSpPr>
            <p:sp>
              <p:nvSpPr>
                <p:cNvPr id="678" name="Rechteck 677">
                  <a:extLst>
                    <a:ext uri="{FF2B5EF4-FFF2-40B4-BE49-F238E27FC236}">
                      <a16:creationId xmlns:a16="http://schemas.microsoft.com/office/drawing/2014/main" id="{2802451A-1F41-43F1-AB53-ABB8AFF67359}"/>
                    </a:ext>
                  </a:extLst>
                </p:cNvPr>
                <p:cNvSpPr/>
                <p:nvPr/>
              </p:nvSpPr>
              <p:spPr bwMode="auto">
                <a:xfrm>
                  <a:off x="3553096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679" name="Gerader Verbinder 678">
                  <a:extLst>
                    <a:ext uri="{FF2B5EF4-FFF2-40B4-BE49-F238E27FC236}">
                      <a16:creationId xmlns:a16="http://schemas.microsoft.com/office/drawing/2014/main" id="{41010606-FD61-45EB-B8EF-D5155A182A53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0" name="Gerader Verbinder 679">
                  <a:extLst>
                    <a:ext uri="{FF2B5EF4-FFF2-40B4-BE49-F238E27FC236}">
                      <a16:creationId xmlns:a16="http://schemas.microsoft.com/office/drawing/2014/main" id="{0229D929-696E-4E02-B8F6-119D5F5E6B4F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1" name="Gerader Verbinder 680">
                  <a:extLst>
                    <a:ext uri="{FF2B5EF4-FFF2-40B4-BE49-F238E27FC236}">
                      <a16:creationId xmlns:a16="http://schemas.microsoft.com/office/drawing/2014/main" id="{5F4E76C6-75CB-4F50-9EDC-94AF0DA1AC46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2" name="Gerader Verbinder 681">
                  <a:extLst>
                    <a:ext uri="{FF2B5EF4-FFF2-40B4-BE49-F238E27FC236}">
                      <a16:creationId xmlns:a16="http://schemas.microsoft.com/office/drawing/2014/main" id="{D30F6DD6-0EBF-44EF-ABD6-FD3AA135D754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3" name="Gerader Verbinder 682">
                  <a:extLst>
                    <a:ext uri="{FF2B5EF4-FFF2-40B4-BE49-F238E27FC236}">
                      <a16:creationId xmlns:a16="http://schemas.microsoft.com/office/drawing/2014/main" id="{3DCA725D-2DA3-439B-84BF-6DC36735E8BD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4" name="Gerader Verbinder 683">
                  <a:extLst>
                    <a:ext uri="{FF2B5EF4-FFF2-40B4-BE49-F238E27FC236}">
                      <a16:creationId xmlns:a16="http://schemas.microsoft.com/office/drawing/2014/main" id="{0AC8C649-F2A4-45C8-AF52-3667401AD11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5" name="Gerader Verbinder 684">
                  <a:extLst>
                    <a:ext uri="{FF2B5EF4-FFF2-40B4-BE49-F238E27FC236}">
                      <a16:creationId xmlns:a16="http://schemas.microsoft.com/office/drawing/2014/main" id="{BFDD3387-7C33-4C3E-B254-E992D496682A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6" name="Gerader Verbinder 685">
                  <a:extLst>
                    <a:ext uri="{FF2B5EF4-FFF2-40B4-BE49-F238E27FC236}">
                      <a16:creationId xmlns:a16="http://schemas.microsoft.com/office/drawing/2014/main" id="{0662A9A9-C73C-47F4-8048-39400BF2E3BB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7" name="Gerader Verbinder 686">
                  <a:extLst>
                    <a:ext uri="{FF2B5EF4-FFF2-40B4-BE49-F238E27FC236}">
                      <a16:creationId xmlns:a16="http://schemas.microsoft.com/office/drawing/2014/main" id="{6486DC04-685C-4D4F-B9FE-5CC106077755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8" name="Gerader Verbinder 687">
                  <a:extLst>
                    <a:ext uri="{FF2B5EF4-FFF2-40B4-BE49-F238E27FC236}">
                      <a16:creationId xmlns:a16="http://schemas.microsoft.com/office/drawing/2014/main" id="{3820A3DF-43BD-4FE0-886C-8D19F9025494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9" name="Gerader Verbinder 688">
                  <a:extLst>
                    <a:ext uri="{FF2B5EF4-FFF2-40B4-BE49-F238E27FC236}">
                      <a16:creationId xmlns:a16="http://schemas.microsoft.com/office/drawing/2014/main" id="{01A44D06-C218-480A-9410-8A2DE43D5F92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90" name="Gerader Verbinder 689">
                  <a:extLst>
                    <a:ext uri="{FF2B5EF4-FFF2-40B4-BE49-F238E27FC236}">
                      <a16:creationId xmlns:a16="http://schemas.microsoft.com/office/drawing/2014/main" id="{BBC755C6-1D7E-43C8-BC4C-1626AAA8FFAB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91" name="Gerader Verbinder 690">
                  <a:extLst>
                    <a:ext uri="{FF2B5EF4-FFF2-40B4-BE49-F238E27FC236}">
                      <a16:creationId xmlns:a16="http://schemas.microsoft.com/office/drawing/2014/main" id="{15BFA4AB-C580-4169-8808-9A25BE446A7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92" name="Gerader Verbinder 691">
                  <a:extLst>
                    <a:ext uri="{FF2B5EF4-FFF2-40B4-BE49-F238E27FC236}">
                      <a16:creationId xmlns:a16="http://schemas.microsoft.com/office/drawing/2014/main" id="{AE14F54F-7E07-4A78-A746-1577E4E82A5A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93" name="Gerader Verbinder 692">
                  <a:extLst>
                    <a:ext uri="{FF2B5EF4-FFF2-40B4-BE49-F238E27FC236}">
                      <a16:creationId xmlns:a16="http://schemas.microsoft.com/office/drawing/2014/main" id="{6D7DD9A7-7311-4A59-BB00-E1F28235388E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94" name="Gerader Verbinder 693">
                  <a:extLst>
                    <a:ext uri="{FF2B5EF4-FFF2-40B4-BE49-F238E27FC236}">
                      <a16:creationId xmlns:a16="http://schemas.microsoft.com/office/drawing/2014/main" id="{AC881E1D-2837-4E86-A543-C301A5472470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95" name="Rechteck 694">
                  <a:extLst>
                    <a:ext uri="{FF2B5EF4-FFF2-40B4-BE49-F238E27FC236}">
                      <a16:creationId xmlns:a16="http://schemas.microsoft.com/office/drawing/2014/main" id="{B9AC1CAC-C37C-4977-8661-0CC02A726AE6}"/>
                    </a:ext>
                  </a:extLst>
                </p:cNvPr>
                <p:cNvSpPr/>
                <p:nvPr/>
              </p:nvSpPr>
              <p:spPr bwMode="auto">
                <a:xfrm>
                  <a:off x="3553096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696" name="Gerader Verbinder 695">
                  <a:extLst>
                    <a:ext uri="{FF2B5EF4-FFF2-40B4-BE49-F238E27FC236}">
                      <a16:creationId xmlns:a16="http://schemas.microsoft.com/office/drawing/2014/main" id="{57906467-1F9D-491B-A557-C8947B5400E1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97" name="Gerader Verbinder 696">
                  <a:extLst>
                    <a:ext uri="{FF2B5EF4-FFF2-40B4-BE49-F238E27FC236}">
                      <a16:creationId xmlns:a16="http://schemas.microsoft.com/office/drawing/2014/main" id="{4F10D3D0-F491-433C-8AB4-B4FD5E487D91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98" name="Gerader Verbinder 697">
                  <a:extLst>
                    <a:ext uri="{FF2B5EF4-FFF2-40B4-BE49-F238E27FC236}">
                      <a16:creationId xmlns:a16="http://schemas.microsoft.com/office/drawing/2014/main" id="{E6C6B0CE-634C-431B-9A24-835F6660C292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99" name="Gerader Verbinder 698">
                  <a:extLst>
                    <a:ext uri="{FF2B5EF4-FFF2-40B4-BE49-F238E27FC236}">
                      <a16:creationId xmlns:a16="http://schemas.microsoft.com/office/drawing/2014/main" id="{D722A726-2CA5-4103-9576-6D17DE9E2FF0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00" name="Gerader Verbinder 699">
                  <a:extLst>
                    <a:ext uri="{FF2B5EF4-FFF2-40B4-BE49-F238E27FC236}">
                      <a16:creationId xmlns:a16="http://schemas.microsoft.com/office/drawing/2014/main" id="{545AA804-8F66-4E79-BC8C-19D0618DCB1A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01" name="Gerader Verbinder 700">
                  <a:extLst>
                    <a:ext uri="{FF2B5EF4-FFF2-40B4-BE49-F238E27FC236}">
                      <a16:creationId xmlns:a16="http://schemas.microsoft.com/office/drawing/2014/main" id="{7C382FFC-3145-443B-A5BD-A9EBAFDEB69F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02" name="Gerader Verbinder 701">
                  <a:extLst>
                    <a:ext uri="{FF2B5EF4-FFF2-40B4-BE49-F238E27FC236}">
                      <a16:creationId xmlns:a16="http://schemas.microsoft.com/office/drawing/2014/main" id="{12B38B28-65F8-4E0D-AE9C-96094309E2E9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03" name="Gerader Verbinder 702">
                  <a:extLst>
                    <a:ext uri="{FF2B5EF4-FFF2-40B4-BE49-F238E27FC236}">
                      <a16:creationId xmlns:a16="http://schemas.microsoft.com/office/drawing/2014/main" id="{D811A52D-17EE-4AD1-9421-6F7D16920CF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04" name="Gerader Verbinder 703">
                  <a:extLst>
                    <a:ext uri="{FF2B5EF4-FFF2-40B4-BE49-F238E27FC236}">
                      <a16:creationId xmlns:a16="http://schemas.microsoft.com/office/drawing/2014/main" id="{F375D849-B183-4C42-8D10-9F9BCAAAE335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05" name="Gerader Verbinder 704">
                  <a:extLst>
                    <a:ext uri="{FF2B5EF4-FFF2-40B4-BE49-F238E27FC236}">
                      <a16:creationId xmlns:a16="http://schemas.microsoft.com/office/drawing/2014/main" id="{2E19F641-BB48-412E-991C-C597854B2D6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06" name="Gerader Verbinder 705">
                  <a:extLst>
                    <a:ext uri="{FF2B5EF4-FFF2-40B4-BE49-F238E27FC236}">
                      <a16:creationId xmlns:a16="http://schemas.microsoft.com/office/drawing/2014/main" id="{CD9FBFD2-A8EF-463F-99DE-183DA015F41A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07" name="Gerader Verbinder 706">
                  <a:extLst>
                    <a:ext uri="{FF2B5EF4-FFF2-40B4-BE49-F238E27FC236}">
                      <a16:creationId xmlns:a16="http://schemas.microsoft.com/office/drawing/2014/main" id="{72413C58-67CD-4975-9F45-DFE9512BA8F3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08" name="Gerader Verbinder 707">
                  <a:extLst>
                    <a:ext uri="{FF2B5EF4-FFF2-40B4-BE49-F238E27FC236}">
                      <a16:creationId xmlns:a16="http://schemas.microsoft.com/office/drawing/2014/main" id="{BBE4121A-12DD-4743-8C1E-C14340CF72A4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09" name="Gerader Verbinder 708">
                  <a:extLst>
                    <a:ext uri="{FF2B5EF4-FFF2-40B4-BE49-F238E27FC236}">
                      <a16:creationId xmlns:a16="http://schemas.microsoft.com/office/drawing/2014/main" id="{D8A0B430-B8B2-4F0C-9861-CEF72AE44192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10" name="Gerader Verbinder 709">
                  <a:extLst>
                    <a:ext uri="{FF2B5EF4-FFF2-40B4-BE49-F238E27FC236}">
                      <a16:creationId xmlns:a16="http://schemas.microsoft.com/office/drawing/2014/main" id="{60A3D5A7-BF91-430E-BA29-5E30EDB39829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11" name="Gerader Verbinder 710">
                  <a:extLst>
                    <a:ext uri="{FF2B5EF4-FFF2-40B4-BE49-F238E27FC236}">
                      <a16:creationId xmlns:a16="http://schemas.microsoft.com/office/drawing/2014/main" id="{412812D7-997A-41B2-ABB6-C376A126B1CE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712" name="Rechteck 711">
                  <a:extLst>
                    <a:ext uri="{FF2B5EF4-FFF2-40B4-BE49-F238E27FC236}">
                      <a16:creationId xmlns:a16="http://schemas.microsoft.com/office/drawing/2014/main" id="{4A8A8F20-959F-4B57-9531-654193B823DD}"/>
                    </a:ext>
                  </a:extLst>
                </p:cNvPr>
                <p:cNvSpPr/>
                <p:nvPr/>
              </p:nvSpPr>
              <p:spPr bwMode="auto">
                <a:xfrm>
                  <a:off x="4612403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713" name="Gerader Verbinder 712">
                  <a:extLst>
                    <a:ext uri="{FF2B5EF4-FFF2-40B4-BE49-F238E27FC236}">
                      <a16:creationId xmlns:a16="http://schemas.microsoft.com/office/drawing/2014/main" id="{7F7D3688-ED02-41B5-9C53-A3E8AF864E06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14" name="Gerader Verbinder 713">
                  <a:extLst>
                    <a:ext uri="{FF2B5EF4-FFF2-40B4-BE49-F238E27FC236}">
                      <a16:creationId xmlns:a16="http://schemas.microsoft.com/office/drawing/2014/main" id="{B7151C6D-D0AF-4F8A-8908-A6540C9DC024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15" name="Gerader Verbinder 714">
                  <a:extLst>
                    <a:ext uri="{FF2B5EF4-FFF2-40B4-BE49-F238E27FC236}">
                      <a16:creationId xmlns:a16="http://schemas.microsoft.com/office/drawing/2014/main" id="{CCA8F487-A564-46C1-8D0C-5BD229163E3E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16" name="Gerader Verbinder 715">
                  <a:extLst>
                    <a:ext uri="{FF2B5EF4-FFF2-40B4-BE49-F238E27FC236}">
                      <a16:creationId xmlns:a16="http://schemas.microsoft.com/office/drawing/2014/main" id="{6D76BE51-C826-4C4F-96E3-E5A6432C17D0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17" name="Gerader Verbinder 716">
                  <a:extLst>
                    <a:ext uri="{FF2B5EF4-FFF2-40B4-BE49-F238E27FC236}">
                      <a16:creationId xmlns:a16="http://schemas.microsoft.com/office/drawing/2014/main" id="{B071888B-166F-4B9A-BBC9-11153EECF071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18" name="Gerader Verbinder 717">
                  <a:extLst>
                    <a:ext uri="{FF2B5EF4-FFF2-40B4-BE49-F238E27FC236}">
                      <a16:creationId xmlns:a16="http://schemas.microsoft.com/office/drawing/2014/main" id="{4E1FF9E6-56D9-48BB-9FB9-BFAB4AD96412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19" name="Gerader Verbinder 718">
                  <a:extLst>
                    <a:ext uri="{FF2B5EF4-FFF2-40B4-BE49-F238E27FC236}">
                      <a16:creationId xmlns:a16="http://schemas.microsoft.com/office/drawing/2014/main" id="{9C12B5C7-5826-4CAE-B359-1AB07EFCD1C1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20" name="Gerader Verbinder 719">
                  <a:extLst>
                    <a:ext uri="{FF2B5EF4-FFF2-40B4-BE49-F238E27FC236}">
                      <a16:creationId xmlns:a16="http://schemas.microsoft.com/office/drawing/2014/main" id="{4BBBB694-BAA3-49AC-81C6-6307F2FC552C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21" name="Gerader Verbinder 720">
                  <a:extLst>
                    <a:ext uri="{FF2B5EF4-FFF2-40B4-BE49-F238E27FC236}">
                      <a16:creationId xmlns:a16="http://schemas.microsoft.com/office/drawing/2014/main" id="{15BE5FC3-FDD7-4489-ABC8-508EC61F4E07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22" name="Gerader Verbinder 721">
                  <a:extLst>
                    <a:ext uri="{FF2B5EF4-FFF2-40B4-BE49-F238E27FC236}">
                      <a16:creationId xmlns:a16="http://schemas.microsoft.com/office/drawing/2014/main" id="{1D827F63-0B23-4F20-95D3-0C989834463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23" name="Gerader Verbinder 722">
                  <a:extLst>
                    <a:ext uri="{FF2B5EF4-FFF2-40B4-BE49-F238E27FC236}">
                      <a16:creationId xmlns:a16="http://schemas.microsoft.com/office/drawing/2014/main" id="{BB96C2D0-7455-45E9-AC5E-11CF9DF9FED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24" name="Gerader Verbinder 723">
                  <a:extLst>
                    <a:ext uri="{FF2B5EF4-FFF2-40B4-BE49-F238E27FC236}">
                      <a16:creationId xmlns:a16="http://schemas.microsoft.com/office/drawing/2014/main" id="{7194FB2C-609E-482F-97E5-5AA709DF3DA2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25" name="Gerader Verbinder 724">
                  <a:extLst>
                    <a:ext uri="{FF2B5EF4-FFF2-40B4-BE49-F238E27FC236}">
                      <a16:creationId xmlns:a16="http://schemas.microsoft.com/office/drawing/2014/main" id="{4B8BE413-71D4-404A-B98B-5242C2C5D49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26" name="Gerader Verbinder 725">
                  <a:extLst>
                    <a:ext uri="{FF2B5EF4-FFF2-40B4-BE49-F238E27FC236}">
                      <a16:creationId xmlns:a16="http://schemas.microsoft.com/office/drawing/2014/main" id="{73551E04-D371-4C7C-AD75-480AA7F677C9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27" name="Gerader Verbinder 726">
                  <a:extLst>
                    <a:ext uri="{FF2B5EF4-FFF2-40B4-BE49-F238E27FC236}">
                      <a16:creationId xmlns:a16="http://schemas.microsoft.com/office/drawing/2014/main" id="{B84B24B9-C680-410E-82A4-4871A38A52F7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28" name="Gerader Verbinder 727">
                  <a:extLst>
                    <a:ext uri="{FF2B5EF4-FFF2-40B4-BE49-F238E27FC236}">
                      <a16:creationId xmlns:a16="http://schemas.microsoft.com/office/drawing/2014/main" id="{838C8AD3-65B8-4A17-ADEC-8CE6CB6680C4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729" name="Rechteck 728">
                  <a:extLst>
                    <a:ext uri="{FF2B5EF4-FFF2-40B4-BE49-F238E27FC236}">
                      <a16:creationId xmlns:a16="http://schemas.microsoft.com/office/drawing/2014/main" id="{1518F631-EFDB-4F11-834C-5943321FC733}"/>
                    </a:ext>
                  </a:extLst>
                </p:cNvPr>
                <p:cNvSpPr/>
                <p:nvPr/>
              </p:nvSpPr>
              <p:spPr bwMode="auto">
                <a:xfrm>
                  <a:off x="4612403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730" name="Gerader Verbinder 729">
                  <a:extLst>
                    <a:ext uri="{FF2B5EF4-FFF2-40B4-BE49-F238E27FC236}">
                      <a16:creationId xmlns:a16="http://schemas.microsoft.com/office/drawing/2014/main" id="{BCEE4BA5-D8F9-4B8C-9019-E1C2D354B146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31" name="Gerader Verbinder 730">
                  <a:extLst>
                    <a:ext uri="{FF2B5EF4-FFF2-40B4-BE49-F238E27FC236}">
                      <a16:creationId xmlns:a16="http://schemas.microsoft.com/office/drawing/2014/main" id="{32333FEE-EF6E-4F73-8842-BCDEC4EDA414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32" name="Gerader Verbinder 731">
                  <a:extLst>
                    <a:ext uri="{FF2B5EF4-FFF2-40B4-BE49-F238E27FC236}">
                      <a16:creationId xmlns:a16="http://schemas.microsoft.com/office/drawing/2014/main" id="{2502AD17-404E-480D-9878-D832C5D280B4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33" name="Gerader Verbinder 732">
                  <a:extLst>
                    <a:ext uri="{FF2B5EF4-FFF2-40B4-BE49-F238E27FC236}">
                      <a16:creationId xmlns:a16="http://schemas.microsoft.com/office/drawing/2014/main" id="{EB6A46F1-AC48-41B1-AF8F-C2AA7C6F6054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34" name="Gerader Verbinder 733">
                  <a:extLst>
                    <a:ext uri="{FF2B5EF4-FFF2-40B4-BE49-F238E27FC236}">
                      <a16:creationId xmlns:a16="http://schemas.microsoft.com/office/drawing/2014/main" id="{0A637682-9520-4040-8B14-E24DC50B8F8D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35" name="Gerader Verbinder 734">
                  <a:extLst>
                    <a:ext uri="{FF2B5EF4-FFF2-40B4-BE49-F238E27FC236}">
                      <a16:creationId xmlns:a16="http://schemas.microsoft.com/office/drawing/2014/main" id="{51521982-F61C-4398-98D7-3E38A43F521D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36" name="Gerader Verbinder 735">
                  <a:extLst>
                    <a:ext uri="{FF2B5EF4-FFF2-40B4-BE49-F238E27FC236}">
                      <a16:creationId xmlns:a16="http://schemas.microsoft.com/office/drawing/2014/main" id="{7B204AAA-E347-40C7-8449-5057F77EDCD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37" name="Gerader Verbinder 736">
                  <a:extLst>
                    <a:ext uri="{FF2B5EF4-FFF2-40B4-BE49-F238E27FC236}">
                      <a16:creationId xmlns:a16="http://schemas.microsoft.com/office/drawing/2014/main" id="{D0941E04-7858-4F7F-9EC4-C06B62D7518D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38" name="Gerader Verbinder 737">
                  <a:extLst>
                    <a:ext uri="{FF2B5EF4-FFF2-40B4-BE49-F238E27FC236}">
                      <a16:creationId xmlns:a16="http://schemas.microsoft.com/office/drawing/2014/main" id="{6C0BBA17-DF21-42F4-94D2-E48C777F4FB2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39" name="Gerader Verbinder 738">
                  <a:extLst>
                    <a:ext uri="{FF2B5EF4-FFF2-40B4-BE49-F238E27FC236}">
                      <a16:creationId xmlns:a16="http://schemas.microsoft.com/office/drawing/2014/main" id="{FCAA4657-6FDA-46EF-B549-145584FBFBB9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40" name="Gerader Verbinder 739">
                  <a:extLst>
                    <a:ext uri="{FF2B5EF4-FFF2-40B4-BE49-F238E27FC236}">
                      <a16:creationId xmlns:a16="http://schemas.microsoft.com/office/drawing/2014/main" id="{FCFB1446-3395-42C2-805D-F8158F73389F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41" name="Gerader Verbinder 740">
                  <a:extLst>
                    <a:ext uri="{FF2B5EF4-FFF2-40B4-BE49-F238E27FC236}">
                      <a16:creationId xmlns:a16="http://schemas.microsoft.com/office/drawing/2014/main" id="{523EA18A-FFD8-45BA-B589-66F030DA6864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42" name="Gerader Verbinder 741">
                  <a:extLst>
                    <a:ext uri="{FF2B5EF4-FFF2-40B4-BE49-F238E27FC236}">
                      <a16:creationId xmlns:a16="http://schemas.microsoft.com/office/drawing/2014/main" id="{39536C90-F660-4848-9054-7594E03A7CA7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43" name="Gerader Verbinder 742">
                  <a:extLst>
                    <a:ext uri="{FF2B5EF4-FFF2-40B4-BE49-F238E27FC236}">
                      <a16:creationId xmlns:a16="http://schemas.microsoft.com/office/drawing/2014/main" id="{A582EB76-D85A-41A6-8214-B16F83A9673E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44" name="Gerader Verbinder 743">
                  <a:extLst>
                    <a:ext uri="{FF2B5EF4-FFF2-40B4-BE49-F238E27FC236}">
                      <a16:creationId xmlns:a16="http://schemas.microsoft.com/office/drawing/2014/main" id="{C02E5B3C-BD8D-428F-BBC2-BBD9E73E4D3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45" name="Gerader Verbinder 744">
                  <a:extLst>
                    <a:ext uri="{FF2B5EF4-FFF2-40B4-BE49-F238E27FC236}">
                      <a16:creationId xmlns:a16="http://schemas.microsoft.com/office/drawing/2014/main" id="{DF8F3905-0C86-4575-AD22-A5B00B265F8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746" name="Gruppieren 745">
                <a:extLst>
                  <a:ext uri="{FF2B5EF4-FFF2-40B4-BE49-F238E27FC236}">
                    <a16:creationId xmlns:a16="http://schemas.microsoft.com/office/drawing/2014/main" id="{67012AAA-F731-4568-ADF8-9E9B9E7BE55B}"/>
                  </a:ext>
                </a:extLst>
              </p:cNvPr>
              <p:cNvGrpSpPr/>
              <p:nvPr/>
            </p:nvGrpSpPr>
            <p:grpSpPr>
              <a:xfrm>
                <a:off x="4983431" y="4896575"/>
                <a:ext cx="317772" cy="685820"/>
                <a:chOff x="3553096" y="1475984"/>
                <a:chExt cx="2029098" cy="3906031"/>
              </a:xfrm>
            </p:grpSpPr>
            <p:sp>
              <p:nvSpPr>
                <p:cNvPr id="747" name="Rechteck 746">
                  <a:extLst>
                    <a:ext uri="{FF2B5EF4-FFF2-40B4-BE49-F238E27FC236}">
                      <a16:creationId xmlns:a16="http://schemas.microsoft.com/office/drawing/2014/main" id="{92C1696A-0776-4F9B-B436-2631A86AD82C}"/>
                    </a:ext>
                  </a:extLst>
                </p:cNvPr>
                <p:cNvSpPr/>
                <p:nvPr/>
              </p:nvSpPr>
              <p:spPr bwMode="auto">
                <a:xfrm>
                  <a:off x="3553096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748" name="Gerader Verbinder 747">
                  <a:extLst>
                    <a:ext uri="{FF2B5EF4-FFF2-40B4-BE49-F238E27FC236}">
                      <a16:creationId xmlns:a16="http://schemas.microsoft.com/office/drawing/2014/main" id="{0DCACCAB-417D-44D3-9C2C-828440F82B45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49" name="Gerader Verbinder 748">
                  <a:extLst>
                    <a:ext uri="{FF2B5EF4-FFF2-40B4-BE49-F238E27FC236}">
                      <a16:creationId xmlns:a16="http://schemas.microsoft.com/office/drawing/2014/main" id="{C2C890DD-AC4F-4D62-A070-A90413CD310F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50" name="Gerader Verbinder 749">
                  <a:extLst>
                    <a:ext uri="{FF2B5EF4-FFF2-40B4-BE49-F238E27FC236}">
                      <a16:creationId xmlns:a16="http://schemas.microsoft.com/office/drawing/2014/main" id="{56E18E3F-663E-42EF-B361-E50EF0B4D01D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51" name="Gerader Verbinder 750">
                  <a:extLst>
                    <a:ext uri="{FF2B5EF4-FFF2-40B4-BE49-F238E27FC236}">
                      <a16:creationId xmlns:a16="http://schemas.microsoft.com/office/drawing/2014/main" id="{6BED97EA-A766-4973-BF63-416B2104C578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52" name="Gerader Verbinder 751">
                  <a:extLst>
                    <a:ext uri="{FF2B5EF4-FFF2-40B4-BE49-F238E27FC236}">
                      <a16:creationId xmlns:a16="http://schemas.microsoft.com/office/drawing/2014/main" id="{484B1226-BA72-4FB7-9C73-08BAE8B5FEC8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53" name="Gerader Verbinder 752">
                  <a:extLst>
                    <a:ext uri="{FF2B5EF4-FFF2-40B4-BE49-F238E27FC236}">
                      <a16:creationId xmlns:a16="http://schemas.microsoft.com/office/drawing/2014/main" id="{BEC38131-B4E7-44F7-8D52-D6E8997F21B5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54" name="Gerader Verbinder 753">
                  <a:extLst>
                    <a:ext uri="{FF2B5EF4-FFF2-40B4-BE49-F238E27FC236}">
                      <a16:creationId xmlns:a16="http://schemas.microsoft.com/office/drawing/2014/main" id="{F7227080-EE2D-4C45-B789-5450F0D9C47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55" name="Gerader Verbinder 754">
                  <a:extLst>
                    <a:ext uri="{FF2B5EF4-FFF2-40B4-BE49-F238E27FC236}">
                      <a16:creationId xmlns:a16="http://schemas.microsoft.com/office/drawing/2014/main" id="{444CAF7C-BFE8-4388-81F8-2C58A974351D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56" name="Gerader Verbinder 755">
                  <a:extLst>
                    <a:ext uri="{FF2B5EF4-FFF2-40B4-BE49-F238E27FC236}">
                      <a16:creationId xmlns:a16="http://schemas.microsoft.com/office/drawing/2014/main" id="{17DD6CFD-40B1-495F-A591-F907AA4A4949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57" name="Gerader Verbinder 756">
                  <a:extLst>
                    <a:ext uri="{FF2B5EF4-FFF2-40B4-BE49-F238E27FC236}">
                      <a16:creationId xmlns:a16="http://schemas.microsoft.com/office/drawing/2014/main" id="{0B411C29-E2F3-4CA7-A382-CD4364A68AE4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58" name="Gerader Verbinder 757">
                  <a:extLst>
                    <a:ext uri="{FF2B5EF4-FFF2-40B4-BE49-F238E27FC236}">
                      <a16:creationId xmlns:a16="http://schemas.microsoft.com/office/drawing/2014/main" id="{B7992FD5-8BE5-4509-B466-04A3CC48B65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59" name="Gerader Verbinder 758">
                  <a:extLst>
                    <a:ext uri="{FF2B5EF4-FFF2-40B4-BE49-F238E27FC236}">
                      <a16:creationId xmlns:a16="http://schemas.microsoft.com/office/drawing/2014/main" id="{3280EBE5-4C27-437A-9A98-847C89FE3B52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60" name="Gerader Verbinder 759">
                  <a:extLst>
                    <a:ext uri="{FF2B5EF4-FFF2-40B4-BE49-F238E27FC236}">
                      <a16:creationId xmlns:a16="http://schemas.microsoft.com/office/drawing/2014/main" id="{E142DC15-892C-422B-A0C1-2966B8F23CB3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61" name="Gerader Verbinder 760">
                  <a:extLst>
                    <a:ext uri="{FF2B5EF4-FFF2-40B4-BE49-F238E27FC236}">
                      <a16:creationId xmlns:a16="http://schemas.microsoft.com/office/drawing/2014/main" id="{2635E88F-5A45-4BDC-86A0-F1A77026127C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62" name="Gerader Verbinder 761">
                  <a:extLst>
                    <a:ext uri="{FF2B5EF4-FFF2-40B4-BE49-F238E27FC236}">
                      <a16:creationId xmlns:a16="http://schemas.microsoft.com/office/drawing/2014/main" id="{5A826CC0-7A8B-4D03-A563-A23A92840D35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63" name="Gerader Verbinder 762">
                  <a:extLst>
                    <a:ext uri="{FF2B5EF4-FFF2-40B4-BE49-F238E27FC236}">
                      <a16:creationId xmlns:a16="http://schemas.microsoft.com/office/drawing/2014/main" id="{3A6FF213-C0AB-4C5E-BE27-1227F04FC5D3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764" name="Rechteck 763">
                  <a:extLst>
                    <a:ext uri="{FF2B5EF4-FFF2-40B4-BE49-F238E27FC236}">
                      <a16:creationId xmlns:a16="http://schemas.microsoft.com/office/drawing/2014/main" id="{16A349F2-18C0-4AE4-8501-8AEF4773367C}"/>
                    </a:ext>
                  </a:extLst>
                </p:cNvPr>
                <p:cNvSpPr/>
                <p:nvPr/>
              </p:nvSpPr>
              <p:spPr bwMode="auto">
                <a:xfrm>
                  <a:off x="3553096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765" name="Gerader Verbinder 764">
                  <a:extLst>
                    <a:ext uri="{FF2B5EF4-FFF2-40B4-BE49-F238E27FC236}">
                      <a16:creationId xmlns:a16="http://schemas.microsoft.com/office/drawing/2014/main" id="{29832593-D86B-41B8-B653-49DD0FE1C077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66" name="Gerader Verbinder 765">
                  <a:extLst>
                    <a:ext uri="{FF2B5EF4-FFF2-40B4-BE49-F238E27FC236}">
                      <a16:creationId xmlns:a16="http://schemas.microsoft.com/office/drawing/2014/main" id="{1EB0AEBD-5388-4AB7-8ACF-3E9FE652B1A0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67" name="Gerader Verbinder 766">
                  <a:extLst>
                    <a:ext uri="{FF2B5EF4-FFF2-40B4-BE49-F238E27FC236}">
                      <a16:creationId xmlns:a16="http://schemas.microsoft.com/office/drawing/2014/main" id="{DA03C25E-6CA4-4549-BBC1-3DC66F613923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68" name="Gerader Verbinder 767">
                  <a:extLst>
                    <a:ext uri="{FF2B5EF4-FFF2-40B4-BE49-F238E27FC236}">
                      <a16:creationId xmlns:a16="http://schemas.microsoft.com/office/drawing/2014/main" id="{53BB5ACD-5E93-4445-8EDC-435FAC34C9D9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69" name="Gerader Verbinder 768">
                  <a:extLst>
                    <a:ext uri="{FF2B5EF4-FFF2-40B4-BE49-F238E27FC236}">
                      <a16:creationId xmlns:a16="http://schemas.microsoft.com/office/drawing/2014/main" id="{64DBF1C4-E36F-4443-9111-EB3B3D8EF39F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70" name="Gerader Verbinder 769">
                  <a:extLst>
                    <a:ext uri="{FF2B5EF4-FFF2-40B4-BE49-F238E27FC236}">
                      <a16:creationId xmlns:a16="http://schemas.microsoft.com/office/drawing/2014/main" id="{51E1EC63-0FF8-4E53-A72A-89BCB0B1F309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71" name="Gerader Verbinder 770">
                  <a:extLst>
                    <a:ext uri="{FF2B5EF4-FFF2-40B4-BE49-F238E27FC236}">
                      <a16:creationId xmlns:a16="http://schemas.microsoft.com/office/drawing/2014/main" id="{62FFCCDF-9497-4E6C-8148-15DEE5952FD6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72" name="Gerader Verbinder 771">
                  <a:extLst>
                    <a:ext uri="{FF2B5EF4-FFF2-40B4-BE49-F238E27FC236}">
                      <a16:creationId xmlns:a16="http://schemas.microsoft.com/office/drawing/2014/main" id="{EF2730C1-0A02-4871-915E-3130DEE05BE0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73" name="Gerader Verbinder 772">
                  <a:extLst>
                    <a:ext uri="{FF2B5EF4-FFF2-40B4-BE49-F238E27FC236}">
                      <a16:creationId xmlns:a16="http://schemas.microsoft.com/office/drawing/2014/main" id="{13F98877-7A5B-4727-8D67-DAAE82A63794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74" name="Gerader Verbinder 773">
                  <a:extLst>
                    <a:ext uri="{FF2B5EF4-FFF2-40B4-BE49-F238E27FC236}">
                      <a16:creationId xmlns:a16="http://schemas.microsoft.com/office/drawing/2014/main" id="{6814669B-F8CC-4F14-911D-FEBBED29F25E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75" name="Gerader Verbinder 774">
                  <a:extLst>
                    <a:ext uri="{FF2B5EF4-FFF2-40B4-BE49-F238E27FC236}">
                      <a16:creationId xmlns:a16="http://schemas.microsoft.com/office/drawing/2014/main" id="{E65269C6-BEE7-46C4-B864-B6606CBB8DA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76" name="Gerader Verbinder 775">
                  <a:extLst>
                    <a:ext uri="{FF2B5EF4-FFF2-40B4-BE49-F238E27FC236}">
                      <a16:creationId xmlns:a16="http://schemas.microsoft.com/office/drawing/2014/main" id="{C8E1199A-A8FE-43FA-8721-D7BC1063E5EF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77" name="Gerader Verbinder 776">
                  <a:extLst>
                    <a:ext uri="{FF2B5EF4-FFF2-40B4-BE49-F238E27FC236}">
                      <a16:creationId xmlns:a16="http://schemas.microsoft.com/office/drawing/2014/main" id="{9CB08A9D-FF89-4333-A92B-1C2BC6D5E004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78" name="Gerader Verbinder 777">
                  <a:extLst>
                    <a:ext uri="{FF2B5EF4-FFF2-40B4-BE49-F238E27FC236}">
                      <a16:creationId xmlns:a16="http://schemas.microsoft.com/office/drawing/2014/main" id="{23E8BCEE-3E8D-4F1C-85E6-E054D74057F0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79" name="Gerader Verbinder 778">
                  <a:extLst>
                    <a:ext uri="{FF2B5EF4-FFF2-40B4-BE49-F238E27FC236}">
                      <a16:creationId xmlns:a16="http://schemas.microsoft.com/office/drawing/2014/main" id="{AAA6629F-9287-4B0D-A389-C0DAA693E4EB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80" name="Gerader Verbinder 779">
                  <a:extLst>
                    <a:ext uri="{FF2B5EF4-FFF2-40B4-BE49-F238E27FC236}">
                      <a16:creationId xmlns:a16="http://schemas.microsoft.com/office/drawing/2014/main" id="{88619ADA-604A-464F-A6A6-A1A7A3649D8B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781" name="Rechteck 780">
                  <a:extLst>
                    <a:ext uri="{FF2B5EF4-FFF2-40B4-BE49-F238E27FC236}">
                      <a16:creationId xmlns:a16="http://schemas.microsoft.com/office/drawing/2014/main" id="{63073F59-EB47-46CB-A14C-243F1993AB15}"/>
                    </a:ext>
                  </a:extLst>
                </p:cNvPr>
                <p:cNvSpPr/>
                <p:nvPr/>
              </p:nvSpPr>
              <p:spPr bwMode="auto">
                <a:xfrm>
                  <a:off x="4612403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782" name="Gerader Verbinder 781">
                  <a:extLst>
                    <a:ext uri="{FF2B5EF4-FFF2-40B4-BE49-F238E27FC236}">
                      <a16:creationId xmlns:a16="http://schemas.microsoft.com/office/drawing/2014/main" id="{D1889F29-E1E1-443E-95E5-D665B9FB4A0F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83" name="Gerader Verbinder 782">
                  <a:extLst>
                    <a:ext uri="{FF2B5EF4-FFF2-40B4-BE49-F238E27FC236}">
                      <a16:creationId xmlns:a16="http://schemas.microsoft.com/office/drawing/2014/main" id="{86C307C5-69E0-46C9-87DC-B754067A97B9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84" name="Gerader Verbinder 783">
                  <a:extLst>
                    <a:ext uri="{FF2B5EF4-FFF2-40B4-BE49-F238E27FC236}">
                      <a16:creationId xmlns:a16="http://schemas.microsoft.com/office/drawing/2014/main" id="{CBAB8C03-6477-42AC-AD8C-63471F3FC724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85" name="Gerader Verbinder 784">
                  <a:extLst>
                    <a:ext uri="{FF2B5EF4-FFF2-40B4-BE49-F238E27FC236}">
                      <a16:creationId xmlns:a16="http://schemas.microsoft.com/office/drawing/2014/main" id="{DF799921-9521-4A9E-A382-02742A2AC57B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86" name="Gerader Verbinder 785">
                  <a:extLst>
                    <a:ext uri="{FF2B5EF4-FFF2-40B4-BE49-F238E27FC236}">
                      <a16:creationId xmlns:a16="http://schemas.microsoft.com/office/drawing/2014/main" id="{0D664BF8-5EB7-473C-B181-C64F5BFD1CA4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87" name="Gerader Verbinder 786">
                  <a:extLst>
                    <a:ext uri="{FF2B5EF4-FFF2-40B4-BE49-F238E27FC236}">
                      <a16:creationId xmlns:a16="http://schemas.microsoft.com/office/drawing/2014/main" id="{E21657F5-B9E8-4EC8-A390-742D332458CD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88" name="Gerader Verbinder 787">
                  <a:extLst>
                    <a:ext uri="{FF2B5EF4-FFF2-40B4-BE49-F238E27FC236}">
                      <a16:creationId xmlns:a16="http://schemas.microsoft.com/office/drawing/2014/main" id="{46DDEFB7-4225-4351-9778-C5865B39315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89" name="Gerader Verbinder 788">
                  <a:extLst>
                    <a:ext uri="{FF2B5EF4-FFF2-40B4-BE49-F238E27FC236}">
                      <a16:creationId xmlns:a16="http://schemas.microsoft.com/office/drawing/2014/main" id="{12DD74C4-9C62-4EE7-A721-63EDE718A4A7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90" name="Gerader Verbinder 789">
                  <a:extLst>
                    <a:ext uri="{FF2B5EF4-FFF2-40B4-BE49-F238E27FC236}">
                      <a16:creationId xmlns:a16="http://schemas.microsoft.com/office/drawing/2014/main" id="{6F3A3997-6E83-47AE-AE72-8C0B09766F62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91" name="Gerader Verbinder 790">
                  <a:extLst>
                    <a:ext uri="{FF2B5EF4-FFF2-40B4-BE49-F238E27FC236}">
                      <a16:creationId xmlns:a16="http://schemas.microsoft.com/office/drawing/2014/main" id="{DF33ADB4-ECB2-4EF0-99C6-F8D3E66B5A6D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92" name="Gerader Verbinder 791">
                  <a:extLst>
                    <a:ext uri="{FF2B5EF4-FFF2-40B4-BE49-F238E27FC236}">
                      <a16:creationId xmlns:a16="http://schemas.microsoft.com/office/drawing/2014/main" id="{833AEE4A-57B4-4F6D-A9FD-CED10D0081BF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93" name="Gerader Verbinder 792">
                  <a:extLst>
                    <a:ext uri="{FF2B5EF4-FFF2-40B4-BE49-F238E27FC236}">
                      <a16:creationId xmlns:a16="http://schemas.microsoft.com/office/drawing/2014/main" id="{1ECC7E14-CEE1-4698-8B7A-05F10177F781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94" name="Gerader Verbinder 793">
                  <a:extLst>
                    <a:ext uri="{FF2B5EF4-FFF2-40B4-BE49-F238E27FC236}">
                      <a16:creationId xmlns:a16="http://schemas.microsoft.com/office/drawing/2014/main" id="{BC87383B-794A-427E-9AAA-4F5A1850FE30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95" name="Gerader Verbinder 794">
                  <a:extLst>
                    <a:ext uri="{FF2B5EF4-FFF2-40B4-BE49-F238E27FC236}">
                      <a16:creationId xmlns:a16="http://schemas.microsoft.com/office/drawing/2014/main" id="{68332AD2-8601-458F-9A76-958EDE353FFE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96" name="Gerader Verbinder 795">
                  <a:extLst>
                    <a:ext uri="{FF2B5EF4-FFF2-40B4-BE49-F238E27FC236}">
                      <a16:creationId xmlns:a16="http://schemas.microsoft.com/office/drawing/2014/main" id="{0AF1DD34-5810-435B-B0F9-F4AA7AC32F21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97" name="Gerader Verbinder 796">
                  <a:extLst>
                    <a:ext uri="{FF2B5EF4-FFF2-40B4-BE49-F238E27FC236}">
                      <a16:creationId xmlns:a16="http://schemas.microsoft.com/office/drawing/2014/main" id="{388259A5-B628-4BE0-9CE3-B26AA16CE329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798" name="Rechteck 797">
                  <a:extLst>
                    <a:ext uri="{FF2B5EF4-FFF2-40B4-BE49-F238E27FC236}">
                      <a16:creationId xmlns:a16="http://schemas.microsoft.com/office/drawing/2014/main" id="{2F3057FD-D363-4F8A-940C-39E206FBA2C0}"/>
                    </a:ext>
                  </a:extLst>
                </p:cNvPr>
                <p:cNvSpPr/>
                <p:nvPr/>
              </p:nvSpPr>
              <p:spPr bwMode="auto">
                <a:xfrm>
                  <a:off x="4612403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799" name="Gerader Verbinder 798">
                  <a:extLst>
                    <a:ext uri="{FF2B5EF4-FFF2-40B4-BE49-F238E27FC236}">
                      <a16:creationId xmlns:a16="http://schemas.microsoft.com/office/drawing/2014/main" id="{6474E096-A102-4393-B5B3-C24B4EA86623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00" name="Gerader Verbinder 799">
                  <a:extLst>
                    <a:ext uri="{FF2B5EF4-FFF2-40B4-BE49-F238E27FC236}">
                      <a16:creationId xmlns:a16="http://schemas.microsoft.com/office/drawing/2014/main" id="{D4EC1F2B-3861-46D6-9CDD-BD50F7779921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01" name="Gerader Verbinder 800">
                  <a:extLst>
                    <a:ext uri="{FF2B5EF4-FFF2-40B4-BE49-F238E27FC236}">
                      <a16:creationId xmlns:a16="http://schemas.microsoft.com/office/drawing/2014/main" id="{B48DD8C3-1735-4F34-AC68-08A586239538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02" name="Gerader Verbinder 801">
                  <a:extLst>
                    <a:ext uri="{FF2B5EF4-FFF2-40B4-BE49-F238E27FC236}">
                      <a16:creationId xmlns:a16="http://schemas.microsoft.com/office/drawing/2014/main" id="{E71B70A6-B51D-4FF0-8C67-7FE1F15C4996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03" name="Gerader Verbinder 802">
                  <a:extLst>
                    <a:ext uri="{FF2B5EF4-FFF2-40B4-BE49-F238E27FC236}">
                      <a16:creationId xmlns:a16="http://schemas.microsoft.com/office/drawing/2014/main" id="{1E0C8985-3097-4B5F-BFA8-C102BFE3030B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04" name="Gerader Verbinder 803">
                  <a:extLst>
                    <a:ext uri="{FF2B5EF4-FFF2-40B4-BE49-F238E27FC236}">
                      <a16:creationId xmlns:a16="http://schemas.microsoft.com/office/drawing/2014/main" id="{8DA5EC7B-BC16-49FC-8D43-1696D9EAB671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05" name="Gerader Verbinder 804">
                  <a:extLst>
                    <a:ext uri="{FF2B5EF4-FFF2-40B4-BE49-F238E27FC236}">
                      <a16:creationId xmlns:a16="http://schemas.microsoft.com/office/drawing/2014/main" id="{A5CD8B4B-7361-4D39-BE93-842F589AE11D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06" name="Gerader Verbinder 805">
                  <a:extLst>
                    <a:ext uri="{FF2B5EF4-FFF2-40B4-BE49-F238E27FC236}">
                      <a16:creationId xmlns:a16="http://schemas.microsoft.com/office/drawing/2014/main" id="{33261860-6641-4E19-913E-66ADC0CA02E0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07" name="Gerader Verbinder 806">
                  <a:extLst>
                    <a:ext uri="{FF2B5EF4-FFF2-40B4-BE49-F238E27FC236}">
                      <a16:creationId xmlns:a16="http://schemas.microsoft.com/office/drawing/2014/main" id="{875AEC07-8366-4F44-864C-0B48A0E9D40F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08" name="Gerader Verbinder 807">
                  <a:extLst>
                    <a:ext uri="{FF2B5EF4-FFF2-40B4-BE49-F238E27FC236}">
                      <a16:creationId xmlns:a16="http://schemas.microsoft.com/office/drawing/2014/main" id="{034CC98A-D5BA-493B-9590-EB4C4025A18E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09" name="Gerader Verbinder 808">
                  <a:extLst>
                    <a:ext uri="{FF2B5EF4-FFF2-40B4-BE49-F238E27FC236}">
                      <a16:creationId xmlns:a16="http://schemas.microsoft.com/office/drawing/2014/main" id="{32BB9E0C-F935-4CD9-93D5-81F3800D48D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10" name="Gerader Verbinder 809">
                  <a:extLst>
                    <a:ext uri="{FF2B5EF4-FFF2-40B4-BE49-F238E27FC236}">
                      <a16:creationId xmlns:a16="http://schemas.microsoft.com/office/drawing/2014/main" id="{EDC10BDE-11AD-4849-8DF3-482880F97ACD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11" name="Gerader Verbinder 810">
                  <a:extLst>
                    <a:ext uri="{FF2B5EF4-FFF2-40B4-BE49-F238E27FC236}">
                      <a16:creationId xmlns:a16="http://schemas.microsoft.com/office/drawing/2014/main" id="{A0FCCD77-0DDD-488B-9F18-6053B1C3B576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12" name="Gerader Verbinder 811">
                  <a:extLst>
                    <a:ext uri="{FF2B5EF4-FFF2-40B4-BE49-F238E27FC236}">
                      <a16:creationId xmlns:a16="http://schemas.microsoft.com/office/drawing/2014/main" id="{852DD847-3F72-48FD-A8D0-EE1C59ADF49B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13" name="Gerader Verbinder 812">
                  <a:extLst>
                    <a:ext uri="{FF2B5EF4-FFF2-40B4-BE49-F238E27FC236}">
                      <a16:creationId xmlns:a16="http://schemas.microsoft.com/office/drawing/2014/main" id="{813F59FB-71D6-4623-9B5F-4A7565A21F94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14" name="Gerader Verbinder 813">
                  <a:extLst>
                    <a:ext uri="{FF2B5EF4-FFF2-40B4-BE49-F238E27FC236}">
                      <a16:creationId xmlns:a16="http://schemas.microsoft.com/office/drawing/2014/main" id="{7C4B2648-1DBD-43D2-86C6-7253C9307E80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815" name="Gruppieren 814">
                <a:extLst>
                  <a:ext uri="{FF2B5EF4-FFF2-40B4-BE49-F238E27FC236}">
                    <a16:creationId xmlns:a16="http://schemas.microsoft.com/office/drawing/2014/main" id="{F95E52E6-1C11-414C-B4F2-0AA20E89A34B}"/>
                  </a:ext>
                </a:extLst>
              </p:cNvPr>
              <p:cNvGrpSpPr/>
              <p:nvPr/>
            </p:nvGrpSpPr>
            <p:grpSpPr>
              <a:xfrm>
                <a:off x="5659046" y="4896575"/>
                <a:ext cx="317772" cy="685820"/>
                <a:chOff x="3553096" y="1475984"/>
                <a:chExt cx="2029098" cy="3906031"/>
              </a:xfrm>
            </p:grpSpPr>
            <p:sp>
              <p:nvSpPr>
                <p:cNvPr id="816" name="Rechteck 815">
                  <a:extLst>
                    <a:ext uri="{FF2B5EF4-FFF2-40B4-BE49-F238E27FC236}">
                      <a16:creationId xmlns:a16="http://schemas.microsoft.com/office/drawing/2014/main" id="{E55B502A-9965-49F5-B9EC-1975A2599795}"/>
                    </a:ext>
                  </a:extLst>
                </p:cNvPr>
                <p:cNvSpPr/>
                <p:nvPr/>
              </p:nvSpPr>
              <p:spPr bwMode="auto">
                <a:xfrm>
                  <a:off x="3553096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817" name="Gerader Verbinder 816">
                  <a:extLst>
                    <a:ext uri="{FF2B5EF4-FFF2-40B4-BE49-F238E27FC236}">
                      <a16:creationId xmlns:a16="http://schemas.microsoft.com/office/drawing/2014/main" id="{8F42CB95-80B7-413F-AB26-B74FF9EDE132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18" name="Gerader Verbinder 817">
                  <a:extLst>
                    <a:ext uri="{FF2B5EF4-FFF2-40B4-BE49-F238E27FC236}">
                      <a16:creationId xmlns:a16="http://schemas.microsoft.com/office/drawing/2014/main" id="{44F42A96-BFE3-484E-BD44-04C61FD88D77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19" name="Gerader Verbinder 818">
                  <a:extLst>
                    <a:ext uri="{FF2B5EF4-FFF2-40B4-BE49-F238E27FC236}">
                      <a16:creationId xmlns:a16="http://schemas.microsoft.com/office/drawing/2014/main" id="{A196EA6C-0868-4107-8D44-1CE9B2222D5F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0" name="Gerader Verbinder 819">
                  <a:extLst>
                    <a:ext uri="{FF2B5EF4-FFF2-40B4-BE49-F238E27FC236}">
                      <a16:creationId xmlns:a16="http://schemas.microsoft.com/office/drawing/2014/main" id="{752CE4E5-7072-481C-B0EB-4054605600D3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1" name="Gerader Verbinder 820">
                  <a:extLst>
                    <a:ext uri="{FF2B5EF4-FFF2-40B4-BE49-F238E27FC236}">
                      <a16:creationId xmlns:a16="http://schemas.microsoft.com/office/drawing/2014/main" id="{D7CCC1B3-FD96-41A9-BEB8-478976D91B50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2" name="Gerader Verbinder 821">
                  <a:extLst>
                    <a:ext uri="{FF2B5EF4-FFF2-40B4-BE49-F238E27FC236}">
                      <a16:creationId xmlns:a16="http://schemas.microsoft.com/office/drawing/2014/main" id="{93B6A787-7A24-4D8C-B5C7-B899C904379A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3" name="Gerader Verbinder 822">
                  <a:extLst>
                    <a:ext uri="{FF2B5EF4-FFF2-40B4-BE49-F238E27FC236}">
                      <a16:creationId xmlns:a16="http://schemas.microsoft.com/office/drawing/2014/main" id="{35DB6816-6A85-4EEA-81FC-8592B12F0BF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4" name="Gerader Verbinder 823">
                  <a:extLst>
                    <a:ext uri="{FF2B5EF4-FFF2-40B4-BE49-F238E27FC236}">
                      <a16:creationId xmlns:a16="http://schemas.microsoft.com/office/drawing/2014/main" id="{91D59D03-6939-4D5A-AC40-1E8983F0A8F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5" name="Gerader Verbinder 824">
                  <a:extLst>
                    <a:ext uri="{FF2B5EF4-FFF2-40B4-BE49-F238E27FC236}">
                      <a16:creationId xmlns:a16="http://schemas.microsoft.com/office/drawing/2014/main" id="{F062DBB3-2F2D-4180-AF40-15D3B92075DB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6" name="Gerader Verbinder 825">
                  <a:extLst>
                    <a:ext uri="{FF2B5EF4-FFF2-40B4-BE49-F238E27FC236}">
                      <a16:creationId xmlns:a16="http://schemas.microsoft.com/office/drawing/2014/main" id="{C86AFBE6-2771-4830-9F4F-05A2F378491D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7" name="Gerader Verbinder 826">
                  <a:extLst>
                    <a:ext uri="{FF2B5EF4-FFF2-40B4-BE49-F238E27FC236}">
                      <a16:creationId xmlns:a16="http://schemas.microsoft.com/office/drawing/2014/main" id="{8F7C3FF7-0B35-4148-A323-320D18F331E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8" name="Gerader Verbinder 827">
                  <a:extLst>
                    <a:ext uri="{FF2B5EF4-FFF2-40B4-BE49-F238E27FC236}">
                      <a16:creationId xmlns:a16="http://schemas.microsoft.com/office/drawing/2014/main" id="{812395E8-BBEA-4341-B26E-53C30ACDC0DD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9" name="Gerader Verbinder 828">
                  <a:extLst>
                    <a:ext uri="{FF2B5EF4-FFF2-40B4-BE49-F238E27FC236}">
                      <a16:creationId xmlns:a16="http://schemas.microsoft.com/office/drawing/2014/main" id="{F73067AB-683C-4DA5-898E-74C3AFD3864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30" name="Gerader Verbinder 829">
                  <a:extLst>
                    <a:ext uri="{FF2B5EF4-FFF2-40B4-BE49-F238E27FC236}">
                      <a16:creationId xmlns:a16="http://schemas.microsoft.com/office/drawing/2014/main" id="{DDDAE8B1-9DAD-40AF-9A7D-DF7AB1CF6F95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31" name="Gerader Verbinder 830">
                  <a:extLst>
                    <a:ext uri="{FF2B5EF4-FFF2-40B4-BE49-F238E27FC236}">
                      <a16:creationId xmlns:a16="http://schemas.microsoft.com/office/drawing/2014/main" id="{50CB61D9-6244-447B-B1A5-962F92DA5D6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32" name="Gerader Verbinder 831">
                  <a:extLst>
                    <a:ext uri="{FF2B5EF4-FFF2-40B4-BE49-F238E27FC236}">
                      <a16:creationId xmlns:a16="http://schemas.microsoft.com/office/drawing/2014/main" id="{D34690AD-2AD0-42B0-B4F5-A8CD4A95AC2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33" name="Rechteck 832">
                  <a:extLst>
                    <a:ext uri="{FF2B5EF4-FFF2-40B4-BE49-F238E27FC236}">
                      <a16:creationId xmlns:a16="http://schemas.microsoft.com/office/drawing/2014/main" id="{E8456391-6A95-4907-9840-112ED6D8850D}"/>
                    </a:ext>
                  </a:extLst>
                </p:cNvPr>
                <p:cNvSpPr/>
                <p:nvPr/>
              </p:nvSpPr>
              <p:spPr bwMode="auto">
                <a:xfrm>
                  <a:off x="3553096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834" name="Gerader Verbinder 833">
                  <a:extLst>
                    <a:ext uri="{FF2B5EF4-FFF2-40B4-BE49-F238E27FC236}">
                      <a16:creationId xmlns:a16="http://schemas.microsoft.com/office/drawing/2014/main" id="{9821F964-B80D-4706-8D83-3FFF068A04AF}"/>
                    </a:ext>
                  </a:extLst>
                </p:cNvPr>
                <p:cNvCxnSpPr/>
                <p:nvPr/>
              </p:nvCxnSpPr>
              <p:spPr bwMode="auto">
                <a:xfrm>
                  <a:off x="3717336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35" name="Gerader Verbinder 834">
                  <a:extLst>
                    <a:ext uri="{FF2B5EF4-FFF2-40B4-BE49-F238E27FC236}">
                      <a16:creationId xmlns:a16="http://schemas.microsoft.com/office/drawing/2014/main" id="{B7E94312-3C9D-486E-9B50-AA8EFDE112D3}"/>
                    </a:ext>
                  </a:extLst>
                </p:cNvPr>
                <p:cNvCxnSpPr/>
                <p:nvPr/>
              </p:nvCxnSpPr>
              <p:spPr bwMode="auto">
                <a:xfrm>
                  <a:off x="3881574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36" name="Gerader Verbinder 835">
                  <a:extLst>
                    <a:ext uri="{FF2B5EF4-FFF2-40B4-BE49-F238E27FC236}">
                      <a16:creationId xmlns:a16="http://schemas.microsoft.com/office/drawing/2014/main" id="{077DAFC9-2966-4CD3-95B2-8BEFB2E33B79}"/>
                    </a:ext>
                  </a:extLst>
                </p:cNvPr>
                <p:cNvCxnSpPr/>
                <p:nvPr/>
              </p:nvCxnSpPr>
              <p:spPr bwMode="auto">
                <a:xfrm>
                  <a:off x="404581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37" name="Gerader Verbinder 836">
                  <a:extLst>
                    <a:ext uri="{FF2B5EF4-FFF2-40B4-BE49-F238E27FC236}">
                      <a16:creationId xmlns:a16="http://schemas.microsoft.com/office/drawing/2014/main" id="{40A67EAA-598A-411C-8239-B1D9740C53CA}"/>
                    </a:ext>
                  </a:extLst>
                </p:cNvPr>
                <p:cNvCxnSpPr/>
                <p:nvPr/>
              </p:nvCxnSpPr>
              <p:spPr bwMode="auto">
                <a:xfrm>
                  <a:off x="421005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38" name="Gerader Verbinder 837">
                  <a:extLst>
                    <a:ext uri="{FF2B5EF4-FFF2-40B4-BE49-F238E27FC236}">
                      <a16:creationId xmlns:a16="http://schemas.microsoft.com/office/drawing/2014/main" id="{4073281F-1B1B-4F3A-B075-AD8F4EDA004D}"/>
                    </a:ext>
                  </a:extLst>
                </p:cNvPr>
                <p:cNvCxnSpPr/>
                <p:nvPr/>
              </p:nvCxnSpPr>
              <p:spPr bwMode="auto">
                <a:xfrm>
                  <a:off x="437429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39" name="Gerader Verbinder 838">
                  <a:extLst>
                    <a:ext uri="{FF2B5EF4-FFF2-40B4-BE49-F238E27FC236}">
                      <a16:creationId xmlns:a16="http://schemas.microsoft.com/office/drawing/2014/main" id="{45B04502-9958-454B-8499-F1E9752DE870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40" name="Gerader Verbinder 839">
                  <a:extLst>
                    <a:ext uri="{FF2B5EF4-FFF2-40B4-BE49-F238E27FC236}">
                      <a16:creationId xmlns:a16="http://schemas.microsoft.com/office/drawing/2014/main" id="{C54F7935-40BF-4314-AF4E-EC4275F90B11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41" name="Gerader Verbinder 840">
                  <a:extLst>
                    <a:ext uri="{FF2B5EF4-FFF2-40B4-BE49-F238E27FC236}">
                      <a16:creationId xmlns:a16="http://schemas.microsoft.com/office/drawing/2014/main" id="{B870B132-A52A-4A96-AA63-094177CD893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42" name="Gerader Verbinder 841">
                  <a:extLst>
                    <a:ext uri="{FF2B5EF4-FFF2-40B4-BE49-F238E27FC236}">
                      <a16:creationId xmlns:a16="http://schemas.microsoft.com/office/drawing/2014/main" id="{4142AB9B-FD2A-4E29-9FD1-91928F1134DF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43" name="Gerader Verbinder 842">
                  <a:extLst>
                    <a:ext uri="{FF2B5EF4-FFF2-40B4-BE49-F238E27FC236}">
                      <a16:creationId xmlns:a16="http://schemas.microsoft.com/office/drawing/2014/main" id="{64684CA3-828E-4BF3-B8E0-558540C0458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44" name="Gerader Verbinder 843">
                  <a:extLst>
                    <a:ext uri="{FF2B5EF4-FFF2-40B4-BE49-F238E27FC236}">
                      <a16:creationId xmlns:a16="http://schemas.microsoft.com/office/drawing/2014/main" id="{3D5EC863-31EE-43D7-9CCD-EC9F977E44F8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45" name="Gerader Verbinder 844">
                  <a:extLst>
                    <a:ext uri="{FF2B5EF4-FFF2-40B4-BE49-F238E27FC236}">
                      <a16:creationId xmlns:a16="http://schemas.microsoft.com/office/drawing/2014/main" id="{0BC9B14A-79E6-4BC8-8E47-26122852D37A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46" name="Gerader Verbinder 845">
                  <a:extLst>
                    <a:ext uri="{FF2B5EF4-FFF2-40B4-BE49-F238E27FC236}">
                      <a16:creationId xmlns:a16="http://schemas.microsoft.com/office/drawing/2014/main" id="{02503B53-93B4-4A80-8965-07DFCA1CE39C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47" name="Gerader Verbinder 846">
                  <a:extLst>
                    <a:ext uri="{FF2B5EF4-FFF2-40B4-BE49-F238E27FC236}">
                      <a16:creationId xmlns:a16="http://schemas.microsoft.com/office/drawing/2014/main" id="{C292E9E3-3D2C-42B1-B170-3677C1CDF0F6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48" name="Gerader Verbinder 847">
                  <a:extLst>
                    <a:ext uri="{FF2B5EF4-FFF2-40B4-BE49-F238E27FC236}">
                      <a16:creationId xmlns:a16="http://schemas.microsoft.com/office/drawing/2014/main" id="{04C19996-32FD-4A43-8881-F1596A68ECC6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49" name="Gerader Verbinder 848">
                  <a:extLst>
                    <a:ext uri="{FF2B5EF4-FFF2-40B4-BE49-F238E27FC236}">
                      <a16:creationId xmlns:a16="http://schemas.microsoft.com/office/drawing/2014/main" id="{959BB63D-7EBE-417C-89F0-E6890DFBB247}"/>
                    </a:ext>
                  </a:extLst>
                </p:cNvPr>
                <p:cNvCxnSpPr/>
                <p:nvPr/>
              </p:nvCxnSpPr>
              <p:spPr bwMode="auto">
                <a:xfrm>
                  <a:off x="3553096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50" name="Rechteck 849">
                  <a:extLst>
                    <a:ext uri="{FF2B5EF4-FFF2-40B4-BE49-F238E27FC236}">
                      <a16:creationId xmlns:a16="http://schemas.microsoft.com/office/drawing/2014/main" id="{294613D4-E4EF-4A52-B839-35350AE3EEA9}"/>
                    </a:ext>
                  </a:extLst>
                </p:cNvPr>
                <p:cNvSpPr/>
                <p:nvPr/>
              </p:nvSpPr>
              <p:spPr bwMode="auto">
                <a:xfrm>
                  <a:off x="4612403" y="3471511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851" name="Gerader Verbinder 850">
                  <a:extLst>
                    <a:ext uri="{FF2B5EF4-FFF2-40B4-BE49-F238E27FC236}">
                      <a16:creationId xmlns:a16="http://schemas.microsoft.com/office/drawing/2014/main" id="{460EA1F5-59CD-45B3-B7BA-3EF678ACF215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52" name="Gerader Verbinder 851">
                  <a:extLst>
                    <a:ext uri="{FF2B5EF4-FFF2-40B4-BE49-F238E27FC236}">
                      <a16:creationId xmlns:a16="http://schemas.microsoft.com/office/drawing/2014/main" id="{2B10736D-43F4-45E5-A753-B5E76C52F6FE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53" name="Gerader Verbinder 852">
                  <a:extLst>
                    <a:ext uri="{FF2B5EF4-FFF2-40B4-BE49-F238E27FC236}">
                      <a16:creationId xmlns:a16="http://schemas.microsoft.com/office/drawing/2014/main" id="{5B4D3245-D2DE-4217-81C7-183D7424CDFC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54" name="Gerader Verbinder 853">
                  <a:extLst>
                    <a:ext uri="{FF2B5EF4-FFF2-40B4-BE49-F238E27FC236}">
                      <a16:creationId xmlns:a16="http://schemas.microsoft.com/office/drawing/2014/main" id="{F9BA4499-E288-4B63-8C9F-ACE002038492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55" name="Gerader Verbinder 854">
                  <a:extLst>
                    <a:ext uri="{FF2B5EF4-FFF2-40B4-BE49-F238E27FC236}">
                      <a16:creationId xmlns:a16="http://schemas.microsoft.com/office/drawing/2014/main" id="{1AD0C88A-32B9-4D5F-997A-075A1D73F049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3471511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56" name="Gerader Verbinder 855">
                  <a:extLst>
                    <a:ext uri="{FF2B5EF4-FFF2-40B4-BE49-F238E27FC236}">
                      <a16:creationId xmlns:a16="http://schemas.microsoft.com/office/drawing/2014/main" id="{C7E0AC14-6EA6-4700-8B13-D6EFF3D9DF89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61970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57" name="Gerader Verbinder 856">
                  <a:extLst>
                    <a:ext uri="{FF2B5EF4-FFF2-40B4-BE49-F238E27FC236}">
                      <a16:creationId xmlns:a16="http://schemas.microsoft.com/office/drawing/2014/main" id="{E5D151A9-56CA-4145-A2CD-8E9C3FE7849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78040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58" name="Gerader Verbinder 857">
                  <a:extLst>
                    <a:ext uri="{FF2B5EF4-FFF2-40B4-BE49-F238E27FC236}">
                      <a16:creationId xmlns:a16="http://schemas.microsoft.com/office/drawing/2014/main" id="{FD959909-1E85-4C9C-9E47-89A5919CE140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94110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59" name="Gerader Verbinder 858">
                  <a:extLst>
                    <a:ext uri="{FF2B5EF4-FFF2-40B4-BE49-F238E27FC236}">
                      <a16:creationId xmlns:a16="http://schemas.microsoft.com/office/drawing/2014/main" id="{FF63F8B8-AB20-47C6-8A4C-3F45410CC4A6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10179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60" name="Gerader Verbinder 859">
                  <a:extLst>
                    <a:ext uri="{FF2B5EF4-FFF2-40B4-BE49-F238E27FC236}">
                      <a16:creationId xmlns:a16="http://schemas.microsoft.com/office/drawing/2014/main" id="{FD65B0E8-9781-4CBD-80B5-C98EFE68810D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26249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61" name="Gerader Verbinder 860">
                  <a:extLst>
                    <a:ext uri="{FF2B5EF4-FFF2-40B4-BE49-F238E27FC236}">
                      <a16:creationId xmlns:a16="http://schemas.microsoft.com/office/drawing/2014/main" id="{99B04C23-B56B-4E96-A1E8-309F9ED8CFC8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42319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62" name="Gerader Verbinder 861">
                  <a:extLst>
                    <a:ext uri="{FF2B5EF4-FFF2-40B4-BE49-F238E27FC236}">
                      <a16:creationId xmlns:a16="http://schemas.microsoft.com/office/drawing/2014/main" id="{62890A69-D71F-48C5-979D-1FA0E1D20EAD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58389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63" name="Gerader Verbinder 862">
                  <a:extLst>
                    <a:ext uri="{FF2B5EF4-FFF2-40B4-BE49-F238E27FC236}">
                      <a16:creationId xmlns:a16="http://schemas.microsoft.com/office/drawing/2014/main" id="{9858001A-1458-4F5C-A56F-0D2F269195E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744587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64" name="Gerader Verbinder 863">
                  <a:extLst>
                    <a:ext uri="{FF2B5EF4-FFF2-40B4-BE49-F238E27FC236}">
                      <a16:creationId xmlns:a16="http://schemas.microsoft.com/office/drawing/2014/main" id="{3366CDFC-83DC-4AC8-B1AE-73A9D5F0DA7F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490528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65" name="Gerader Verbinder 864">
                  <a:extLst>
                    <a:ext uri="{FF2B5EF4-FFF2-40B4-BE49-F238E27FC236}">
                      <a16:creationId xmlns:a16="http://schemas.microsoft.com/office/drawing/2014/main" id="{B9923250-12DA-44EB-8359-93FA015FD7B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06598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66" name="Gerader Verbinder 865">
                  <a:extLst>
                    <a:ext uri="{FF2B5EF4-FFF2-40B4-BE49-F238E27FC236}">
                      <a16:creationId xmlns:a16="http://schemas.microsoft.com/office/drawing/2014/main" id="{858E5D2B-DF70-44AD-B332-CCEC132764C4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5226675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67" name="Rechteck 866">
                  <a:extLst>
                    <a:ext uri="{FF2B5EF4-FFF2-40B4-BE49-F238E27FC236}">
                      <a16:creationId xmlns:a16="http://schemas.microsoft.com/office/drawing/2014/main" id="{7658DF84-5EB3-4945-A8B9-83EC37913133}"/>
                    </a:ext>
                  </a:extLst>
                </p:cNvPr>
                <p:cNvSpPr/>
                <p:nvPr/>
              </p:nvSpPr>
              <p:spPr bwMode="auto">
                <a:xfrm>
                  <a:off x="4612403" y="1475984"/>
                  <a:ext cx="969791" cy="191050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868" name="Gerader Verbinder 867">
                  <a:extLst>
                    <a:ext uri="{FF2B5EF4-FFF2-40B4-BE49-F238E27FC236}">
                      <a16:creationId xmlns:a16="http://schemas.microsoft.com/office/drawing/2014/main" id="{A01A6C57-78E8-4823-9642-436D91DBB008}"/>
                    </a:ext>
                  </a:extLst>
                </p:cNvPr>
                <p:cNvCxnSpPr/>
                <p:nvPr/>
              </p:nvCxnSpPr>
              <p:spPr bwMode="auto">
                <a:xfrm>
                  <a:off x="4776643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69" name="Gerader Verbinder 868">
                  <a:extLst>
                    <a:ext uri="{FF2B5EF4-FFF2-40B4-BE49-F238E27FC236}">
                      <a16:creationId xmlns:a16="http://schemas.microsoft.com/office/drawing/2014/main" id="{23703BA3-4A1F-45F6-BE37-5F52D7110218}"/>
                    </a:ext>
                  </a:extLst>
                </p:cNvPr>
                <p:cNvCxnSpPr/>
                <p:nvPr/>
              </p:nvCxnSpPr>
              <p:spPr bwMode="auto">
                <a:xfrm>
                  <a:off x="4940881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0" name="Gerader Verbinder 869">
                  <a:extLst>
                    <a:ext uri="{FF2B5EF4-FFF2-40B4-BE49-F238E27FC236}">
                      <a16:creationId xmlns:a16="http://schemas.microsoft.com/office/drawing/2014/main" id="{652F8524-E0EB-4FB2-BE85-0813BE338CB3}"/>
                    </a:ext>
                  </a:extLst>
                </p:cNvPr>
                <p:cNvCxnSpPr/>
                <p:nvPr/>
              </p:nvCxnSpPr>
              <p:spPr bwMode="auto">
                <a:xfrm>
                  <a:off x="5105120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1" name="Gerader Verbinder 870">
                  <a:extLst>
                    <a:ext uri="{FF2B5EF4-FFF2-40B4-BE49-F238E27FC236}">
                      <a16:creationId xmlns:a16="http://schemas.microsoft.com/office/drawing/2014/main" id="{F3CEB49C-B948-4F16-909D-E379F12C668D}"/>
                    </a:ext>
                  </a:extLst>
                </p:cNvPr>
                <p:cNvCxnSpPr/>
                <p:nvPr/>
              </p:nvCxnSpPr>
              <p:spPr bwMode="auto">
                <a:xfrm>
                  <a:off x="526935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2" name="Gerader Verbinder 871">
                  <a:extLst>
                    <a:ext uri="{FF2B5EF4-FFF2-40B4-BE49-F238E27FC236}">
                      <a16:creationId xmlns:a16="http://schemas.microsoft.com/office/drawing/2014/main" id="{801A8413-B4A6-4DB7-A31D-F2EEB015910A}"/>
                    </a:ext>
                  </a:extLst>
                </p:cNvPr>
                <p:cNvCxnSpPr/>
                <p:nvPr/>
              </p:nvCxnSpPr>
              <p:spPr bwMode="auto">
                <a:xfrm>
                  <a:off x="5433598" y="1475984"/>
                  <a:ext cx="0" cy="191050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3" name="Gerader Verbinder 872">
                  <a:extLst>
                    <a:ext uri="{FF2B5EF4-FFF2-40B4-BE49-F238E27FC236}">
                      <a16:creationId xmlns:a16="http://schemas.microsoft.com/office/drawing/2014/main" id="{B846B9F7-91F9-4F99-BE9B-D27E3A2D35BE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62418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4" name="Gerader Verbinder 873">
                  <a:extLst>
                    <a:ext uri="{FF2B5EF4-FFF2-40B4-BE49-F238E27FC236}">
                      <a16:creationId xmlns:a16="http://schemas.microsoft.com/office/drawing/2014/main" id="{EE4EF924-3059-45C2-A87C-177B682C9AEA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78487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5" name="Gerader Verbinder 874">
                  <a:extLst>
                    <a:ext uri="{FF2B5EF4-FFF2-40B4-BE49-F238E27FC236}">
                      <a16:creationId xmlns:a16="http://schemas.microsoft.com/office/drawing/2014/main" id="{943282D7-E1B4-422B-A627-147A52DF2571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194557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6" name="Gerader Verbinder 875">
                  <a:extLst>
                    <a:ext uri="{FF2B5EF4-FFF2-40B4-BE49-F238E27FC236}">
                      <a16:creationId xmlns:a16="http://schemas.microsoft.com/office/drawing/2014/main" id="{813C1C88-5C5A-4540-B1D6-7098AE939A05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106272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7" name="Gerader Verbinder 876">
                  <a:extLst>
                    <a:ext uri="{FF2B5EF4-FFF2-40B4-BE49-F238E27FC236}">
                      <a16:creationId xmlns:a16="http://schemas.microsoft.com/office/drawing/2014/main" id="{7E5CF660-1A7A-4531-9AE1-DF5046D179A6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266969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8" name="Gerader Verbinder 877">
                  <a:extLst>
                    <a:ext uri="{FF2B5EF4-FFF2-40B4-BE49-F238E27FC236}">
                      <a16:creationId xmlns:a16="http://schemas.microsoft.com/office/drawing/2014/main" id="{4A47C2FD-5CD7-4A7E-849E-9F4436831603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42766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9" name="Gerader Verbinder 878">
                  <a:extLst>
                    <a:ext uri="{FF2B5EF4-FFF2-40B4-BE49-F238E27FC236}">
                      <a16:creationId xmlns:a16="http://schemas.microsoft.com/office/drawing/2014/main" id="{F1175197-7106-4EB8-880E-0E8A69D8B80B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58836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80" name="Gerader Verbinder 879">
                  <a:extLst>
                    <a:ext uri="{FF2B5EF4-FFF2-40B4-BE49-F238E27FC236}">
                      <a16:creationId xmlns:a16="http://schemas.microsoft.com/office/drawing/2014/main" id="{F8850BE7-58FA-479B-A5F2-62C81A624DF2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749060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81" name="Gerader Verbinder 880">
                  <a:extLst>
                    <a:ext uri="{FF2B5EF4-FFF2-40B4-BE49-F238E27FC236}">
                      <a16:creationId xmlns:a16="http://schemas.microsoft.com/office/drawing/2014/main" id="{20037942-FC46-40CD-A3CA-DCEBC6665CDD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2909756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82" name="Gerader Verbinder 881">
                  <a:extLst>
                    <a:ext uri="{FF2B5EF4-FFF2-40B4-BE49-F238E27FC236}">
                      <a16:creationId xmlns:a16="http://schemas.microsoft.com/office/drawing/2014/main" id="{DE3469FD-B2C2-4B0B-A228-DE13278E5A97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070453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83" name="Gerader Verbinder 882">
                  <a:extLst>
                    <a:ext uri="{FF2B5EF4-FFF2-40B4-BE49-F238E27FC236}">
                      <a16:creationId xmlns:a16="http://schemas.microsoft.com/office/drawing/2014/main" id="{ED063814-ADB0-46BD-830F-7A675428D73B}"/>
                    </a:ext>
                  </a:extLst>
                </p:cNvPr>
                <p:cNvCxnSpPr/>
                <p:nvPr/>
              </p:nvCxnSpPr>
              <p:spPr bwMode="auto">
                <a:xfrm>
                  <a:off x="4612403" y="3231148"/>
                  <a:ext cx="969791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889" name="Textfeld 888">
              <a:extLst>
                <a:ext uri="{FF2B5EF4-FFF2-40B4-BE49-F238E27FC236}">
                  <a16:creationId xmlns:a16="http://schemas.microsoft.com/office/drawing/2014/main" id="{B7D4A082-9360-47FE-BB8A-7DAB310A877F}"/>
                </a:ext>
              </a:extLst>
            </p:cNvPr>
            <p:cNvSpPr txBox="1"/>
            <p:nvPr/>
          </p:nvSpPr>
          <p:spPr>
            <a:xfrm>
              <a:off x="122429" y="2106866"/>
              <a:ext cx="50206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3. Alle Autobahnspuren mit PV überdecken (406 km²)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    </a:t>
              </a:r>
              <a:r>
                <a:rPr lang="de-DE" sz="1600" i="1" dirty="0">
                  <a:solidFill>
                    <a:srgbClr val="3333FF"/>
                  </a:solidFill>
                  <a:sym typeface="Wingdings" panose="05000000000000000000" pitchFamily="2" charset="2"/>
                </a:rPr>
                <a:t> Strom erzeugen und Asphalt schützen</a:t>
              </a:r>
              <a:endParaRPr lang="de-DE" sz="1600" i="1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202CBAB-11FE-4E5D-9119-BE24DD64E84C}"/>
              </a:ext>
            </a:extLst>
          </p:cNvPr>
          <p:cNvGrpSpPr/>
          <p:nvPr/>
        </p:nvGrpSpPr>
        <p:grpSpPr>
          <a:xfrm>
            <a:off x="40762" y="1169564"/>
            <a:ext cx="9571072" cy="3928753"/>
            <a:chOff x="40762" y="1169564"/>
            <a:chExt cx="9571072" cy="3928753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95BAD3FB-0FD6-4474-9BD8-129DE8027C3F}"/>
                </a:ext>
              </a:extLst>
            </p:cNvPr>
            <p:cNvGrpSpPr/>
            <p:nvPr/>
          </p:nvGrpSpPr>
          <p:grpSpPr>
            <a:xfrm>
              <a:off x="40762" y="1169564"/>
              <a:ext cx="9571072" cy="3928753"/>
              <a:chOff x="40762" y="1169564"/>
              <a:chExt cx="9571072" cy="3928753"/>
            </a:xfrm>
          </p:grpSpPr>
          <p:pic>
            <p:nvPicPr>
              <p:cNvPr id="893" name="Grafik 892" descr="Ein Bild, das Text, Karte enthält.&#10;&#10;Automatisch generierte Beschreibung">
                <a:extLst>
                  <a:ext uri="{FF2B5EF4-FFF2-40B4-BE49-F238E27FC236}">
                    <a16:creationId xmlns:a16="http://schemas.microsoft.com/office/drawing/2014/main" id="{F349A484-628C-470D-A524-C9FBFF6937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510" r="52426" b="27211"/>
              <a:stretch/>
            </p:blipFill>
            <p:spPr>
              <a:xfrm>
                <a:off x="40762" y="3378880"/>
                <a:ext cx="2047264" cy="743573"/>
              </a:xfrm>
              <a:prstGeom prst="rect">
                <a:avLst/>
              </a:prstGeom>
            </p:spPr>
          </p:pic>
          <p:pic>
            <p:nvPicPr>
              <p:cNvPr id="892" name="Grafik 891" descr="Ein Bild, das Text, Karte enthält.&#10;&#10;Automatisch generierte Beschreibung">
                <a:extLst>
                  <a:ext uri="{FF2B5EF4-FFF2-40B4-BE49-F238E27FC236}">
                    <a16:creationId xmlns:a16="http://schemas.microsoft.com/office/drawing/2014/main" id="{2F406903-9593-4E33-9F29-16E92C61CA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510" r="52426" b="27211"/>
              <a:stretch/>
            </p:blipFill>
            <p:spPr>
              <a:xfrm>
                <a:off x="5675809" y="1169564"/>
                <a:ext cx="2047264" cy="743573"/>
              </a:xfrm>
              <a:prstGeom prst="rect">
                <a:avLst/>
              </a:prstGeom>
            </p:spPr>
          </p:pic>
          <p:pic>
            <p:nvPicPr>
              <p:cNvPr id="888" name="Grafik 887" descr="Ein Bild, das Text, Karte enthält.&#10;&#10;Automatisch generierte Beschreibung">
                <a:extLst>
                  <a:ext uri="{FF2B5EF4-FFF2-40B4-BE49-F238E27FC236}">
                    <a16:creationId xmlns:a16="http://schemas.microsoft.com/office/drawing/2014/main" id="{EF6087BB-32B8-4E07-9F87-2AFD2CE131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510" r="52426" b="27211"/>
              <a:stretch/>
            </p:blipFill>
            <p:spPr>
              <a:xfrm>
                <a:off x="5001305" y="4354744"/>
                <a:ext cx="2047264" cy="743573"/>
              </a:xfrm>
              <a:prstGeom prst="rect">
                <a:avLst/>
              </a:prstGeom>
            </p:spPr>
          </p:pic>
          <p:pic>
            <p:nvPicPr>
              <p:cNvPr id="891" name="Grafik 890" descr="Ein Bild, das Text, Karte enthält.&#10;&#10;Automatisch generierte Beschreibung">
                <a:extLst>
                  <a:ext uri="{FF2B5EF4-FFF2-40B4-BE49-F238E27FC236}">
                    <a16:creationId xmlns:a16="http://schemas.microsoft.com/office/drawing/2014/main" id="{08BA92DF-A578-4D47-B0E7-FAC05372E4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510" r="52426" b="27211"/>
              <a:stretch/>
            </p:blipFill>
            <p:spPr>
              <a:xfrm>
                <a:off x="7564570" y="3079771"/>
                <a:ext cx="2047264" cy="743573"/>
              </a:xfrm>
              <a:prstGeom prst="rect">
                <a:avLst/>
              </a:prstGeom>
            </p:spPr>
          </p:pic>
        </p:grpSp>
        <p:sp>
          <p:nvSpPr>
            <p:cNvPr id="886" name="Textfeld 885">
              <a:extLst>
                <a:ext uri="{FF2B5EF4-FFF2-40B4-BE49-F238E27FC236}">
                  <a16:creationId xmlns:a16="http://schemas.microsoft.com/office/drawing/2014/main" id="{6F9E90C8-04B4-4330-A8E8-2D67EC6B3203}"/>
                </a:ext>
              </a:extLst>
            </p:cNvPr>
            <p:cNvSpPr txBox="1"/>
            <p:nvPr/>
          </p:nvSpPr>
          <p:spPr>
            <a:xfrm>
              <a:off x="114654" y="1479388"/>
              <a:ext cx="50992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2.  AGRO-PV an beide Seiten der Autobahn aufstellen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    </a:t>
              </a:r>
              <a:r>
                <a:rPr lang="de-DE" sz="1600" i="1" dirty="0">
                  <a:solidFill>
                    <a:srgbClr val="3333FF"/>
                  </a:solidFill>
                  <a:sym typeface="Wingdings" panose="05000000000000000000" pitchFamily="2" charset="2"/>
                </a:rPr>
                <a:t> Infrastruktur der Windräder nutzen</a:t>
              </a:r>
              <a:endParaRPr lang="de-DE" sz="1600" i="1" dirty="0">
                <a:solidFill>
                  <a:srgbClr val="3333FF"/>
                </a:solidFill>
              </a:endParaRP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Autobahntrassen maximal synergetisch nutzen, „Nebenwirkungen“ zusammenlegen!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3887AD2-79B7-4D54-BAA6-4A34788B5480}"/>
              </a:ext>
            </a:extLst>
          </p:cNvPr>
          <p:cNvGrpSpPr/>
          <p:nvPr/>
        </p:nvGrpSpPr>
        <p:grpSpPr>
          <a:xfrm>
            <a:off x="122429" y="2317292"/>
            <a:ext cx="9137462" cy="3690482"/>
            <a:chOff x="122429" y="2317292"/>
            <a:chExt cx="9137462" cy="3690482"/>
          </a:xfrm>
        </p:grpSpPr>
        <p:pic>
          <p:nvPicPr>
            <p:cNvPr id="8" name="Grafik 7" descr="Ein Bild, das Kran enthält.&#10;&#10;Automatisch generierte Beschreibung">
              <a:extLst>
                <a:ext uri="{FF2B5EF4-FFF2-40B4-BE49-F238E27FC236}">
                  <a16:creationId xmlns:a16="http://schemas.microsoft.com/office/drawing/2014/main" id="{085CDAAC-247F-48D2-A68A-AFC49A0D5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38" b="53794"/>
            <a:stretch/>
          </p:blipFill>
          <p:spPr>
            <a:xfrm>
              <a:off x="3544142" y="4482976"/>
              <a:ext cx="275588" cy="861915"/>
            </a:xfrm>
            <a:prstGeom prst="rect">
              <a:avLst/>
            </a:prstGeom>
          </p:spPr>
        </p:pic>
        <p:pic>
          <p:nvPicPr>
            <p:cNvPr id="885" name="Grafik 884" descr="Ein Bild, das Kran enthält.&#10;&#10;Automatisch generierte Beschreibung">
              <a:extLst>
                <a:ext uri="{FF2B5EF4-FFF2-40B4-BE49-F238E27FC236}">
                  <a16:creationId xmlns:a16="http://schemas.microsoft.com/office/drawing/2014/main" id="{32EC10E2-F9A5-49DC-9843-08AADA78D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38" b="53794"/>
            <a:stretch/>
          </p:blipFill>
          <p:spPr>
            <a:xfrm>
              <a:off x="6075230" y="3514008"/>
              <a:ext cx="275588" cy="861915"/>
            </a:xfrm>
            <a:prstGeom prst="rect">
              <a:avLst/>
            </a:prstGeom>
          </p:spPr>
        </p:pic>
        <p:pic>
          <p:nvPicPr>
            <p:cNvPr id="894" name="Grafik 893" descr="Ein Bild, das Kran enthält.&#10;&#10;Automatisch generierte Beschreibung">
              <a:extLst>
                <a:ext uri="{FF2B5EF4-FFF2-40B4-BE49-F238E27FC236}">
                  <a16:creationId xmlns:a16="http://schemas.microsoft.com/office/drawing/2014/main" id="{9F39DC97-1423-4CA7-859A-13AF6EC6F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38" b="53794"/>
            <a:stretch/>
          </p:blipFill>
          <p:spPr>
            <a:xfrm>
              <a:off x="8984303" y="2317292"/>
              <a:ext cx="275588" cy="861915"/>
            </a:xfrm>
            <a:prstGeom prst="rect">
              <a:avLst/>
            </a:prstGeom>
          </p:spPr>
        </p:pic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222E2713-6B5F-469B-868E-F27F10B723DE}"/>
                </a:ext>
              </a:extLst>
            </p:cNvPr>
            <p:cNvSpPr/>
            <p:nvPr/>
          </p:nvSpPr>
          <p:spPr bwMode="auto">
            <a:xfrm>
              <a:off x="3745905" y="2613331"/>
              <a:ext cx="5351917" cy="2044345"/>
            </a:xfrm>
            <a:custGeom>
              <a:avLst/>
              <a:gdLst>
                <a:gd name="connsiteX0" fmla="*/ 0 w 5128181"/>
                <a:gd name="connsiteY0" fmla="*/ 2036189 h 2036189"/>
                <a:gd name="connsiteX1" fmla="*/ 2403835 w 5128181"/>
                <a:gd name="connsiteY1" fmla="*/ 1159496 h 2036189"/>
                <a:gd name="connsiteX2" fmla="*/ 5128181 w 5128181"/>
                <a:gd name="connsiteY2" fmla="*/ 0 h 2036189"/>
                <a:gd name="connsiteX3" fmla="*/ 5128181 w 5128181"/>
                <a:gd name="connsiteY3" fmla="*/ 0 h 203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8181" h="2036189">
                  <a:moveTo>
                    <a:pt x="0" y="2036189"/>
                  </a:moveTo>
                  <a:cubicBezTo>
                    <a:pt x="774569" y="1767525"/>
                    <a:pt x="1549138" y="1498861"/>
                    <a:pt x="2403835" y="1159496"/>
                  </a:cubicBezTo>
                  <a:cubicBezTo>
                    <a:pt x="3258532" y="820131"/>
                    <a:pt x="5128181" y="0"/>
                    <a:pt x="5128181" y="0"/>
                  </a:cubicBezTo>
                  <a:lnTo>
                    <a:pt x="5128181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5" name="Textfeld 894">
              <a:extLst>
                <a:ext uri="{FF2B5EF4-FFF2-40B4-BE49-F238E27FC236}">
                  <a16:creationId xmlns:a16="http://schemas.microsoft.com/office/drawing/2014/main" id="{6B8ADF76-823A-4173-B548-79B2F2B14DB6}"/>
                </a:ext>
              </a:extLst>
            </p:cNvPr>
            <p:cNvSpPr txBox="1"/>
            <p:nvPr/>
          </p:nvSpPr>
          <p:spPr>
            <a:xfrm>
              <a:off x="122429" y="5422999"/>
              <a:ext cx="621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5. Neubau von Hochspannungsleitungen an Autobahnen platzieren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    </a:t>
              </a:r>
              <a:r>
                <a:rPr lang="de-DE" sz="1600" i="1" dirty="0">
                  <a:solidFill>
                    <a:srgbClr val="3333FF"/>
                  </a:solidFill>
                  <a:sym typeface="Wingdings" panose="05000000000000000000" pitchFamily="2" charset="2"/>
                </a:rPr>
                <a:t> Energietrassen vervollständigen</a:t>
              </a:r>
              <a:endParaRPr lang="de-DE" sz="1600" i="1" dirty="0">
                <a:solidFill>
                  <a:srgbClr val="3333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2148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So könnte es aussehen, das Solardach für die Autobahn</a:t>
            </a:r>
            <a:endParaRPr lang="de-DE" altLang="de-DE" dirty="0">
              <a:solidFill>
                <a:schemeClr val="bg1"/>
              </a:solidFill>
            </a:endParaRPr>
          </a:p>
        </p:txBody>
      </p:sp>
      <p:sp>
        <p:nvSpPr>
          <p:cNvPr id="887" name="Textfeld 886">
            <a:extLst>
              <a:ext uri="{FF2B5EF4-FFF2-40B4-BE49-F238E27FC236}">
                <a16:creationId xmlns:a16="http://schemas.microsoft.com/office/drawing/2014/main" id="{FA25A438-1AF6-4980-86F3-32A39B18EEF9}"/>
              </a:ext>
            </a:extLst>
          </p:cNvPr>
          <p:cNvSpPr txBox="1"/>
          <p:nvPr/>
        </p:nvSpPr>
        <p:spPr>
          <a:xfrm>
            <a:off x="5967166" y="5581407"/>
            <a:ext cx="31752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u="sng" dirty="0"/>
              <a:t>Quelle: </a:t>
            </a:r>
            <a:r>
              <a:rPr lang="de-DE" sz="1100" dirty="0"/>
              <a:t>AIT (Foto: LABOR3 Architektur GmbH)</a:t>
            </a:r>
          </a:p>
        </p:txBody>
      </p:sp>
      <p:pic>
        <p:nvPicPr>
          <p:cNvPr id="12" name="Grafik 11" descr="Ein Bild, das Gras, Zaun, Spur, draußen enthält.&#10;&#10;Automatisch generierte Beschreibung">
            <a:extLst>
              <a:ext uri="{FF2B5EF4-FFF2-40B4-BE49-F238E27FC236}">
                <a16:creationId xmlns:a16="http://schemas.microsoft.com/office/drawing/2014/main" id="{965B7234-4E6F-4DA0-AC31-C769A96FA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78" y="941080"/>
            <a:ext cx="8163612" cy="4612441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In Österreich wird eine Pilotanlage gebaut!</a:t>
            </a:r>
          </a:p>
        </p:txBody>
      </p:sp>
    </p:spTree>
    <p:extLst>
      <p:ext uri="{BB962C8B-B14F-4D97-AF65-F5344CB8AC3E}">
        <p14:creationId xmlns:p14="http://schemas.microsoft.com/office/powerpoint/2010/main" val="96889941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E232E2-2D07-401A-B47A-2218DB758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20706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Konzept-Team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2BFC42F-F7EE-467B-846C-4F270EABF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598498"/>
            <a:ext cx="8697913" cy="253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de-DE" altLang="de-DE" sz="1800" dirty="0">
                <a:solidFill>
                  <a:srgbClr val="563BFB"/>
                </a:solidFill>
              </a:rPr>
              <a:t>Wolfgang Thiel, Vorsitzender ISE e.V.</a:t>
            </a:r>
          </a:p>
          <a:p>
            <a:pPr marL="0" indent="0">
              <a:lnSpc>
                <a:spcPct val="150000"/>
              </a:lnSpc>
            </a:pPr>
            <a:r>
              <a:rPr lang="de-DE" altLang="de-DE" sz="1800" dirty="0">
                <a:solidFill>
                  <a:srgbClr val="563BFB"/>
                </a:solidFill>
              </a:rPr>
              <a:t>Michael Linder, </a:t>
            </a:r>
            <a:r>
              <a:rPr lang="de-DE" altLang="de-DE" sz="1800" dirty="0" err="1">
                <a:solidFill>
                  <a:srgbClr val="563BFB"/>
                </a:solidFill>
              </a:rPr>
              <a:t>stellvertr</a:t>
            </a:r>
            <a:r>
              <a:rPr lang="de-DE" altLang="de-DE" sz="1800" dirty="0">
                <a:solidFill>
                  <a:srgbClr val="563BFB"/>
                </a:solidFill>
              </a:rPr>
              <a:t>. Vorsitzender ISE </a:t>
            </a:r>
            <a:r>
              <a:rPr lang="de-DE" altLang="de-DE" sz="1800" dirty="0" err="1">
                <a:solidFill>
                  <a:srgbClr val="563BFB"/>
                </a:solidFill>
              </a:rPr>
              <a:t>e.V</a:t>
            </a:r>
            <a:endParaRPr lang="de-DE" altLang="de-DE" sz="1800" dirty="0">
              <a:solidFill>
                <a:srgbClr val="563BFB"/>
              </a:solidFill>
            </a:endParaRPr>
          </a:p>
          <a:p>
            <a:pPr marL="0" indent="0">
              <a:lnSpc>
                <a:spcPct val="150000"/>
              </a:lnSpc>
            </a:pPr>
            <a:r>
              <a:rPr lang="de-DE" altLang="de-DE" sz="1800" dirty="0">
                <a:solidFill>
                  <a:srgbClr val="563BFB"/>
                </a:solidFill>
              </a:rPr>
              <a:t>Wolfgang </a:t>
            </a:r>
            <a:r>
              <a:rPr lang="de-DE" altLang="de-DE" sz="1800" dirty="0" err="1">
                <a:solidFill>
                  <a:srgbClr val="563BFB"/>
                </a:solidFill>
              </a:rPr>
              <a:t>Fedderken</a:t>
            </a:r>
            <a:endParaRPr lang="de-DE" altLang="de-DE" sz="1800" dirty="0">
              <a:solidFill>
                <a:srgbClr val="563BFB"/>
              </a:solidFill>
            </a:endParaRPr>
          </a:p>
          <a:p>
            <a:pPr marL="0" indent="0">
              <a:lnSpc>
                <a:spcPct val="150000"/>
              </a:lnSpc>
            </a:pPr>
            <a:r>
              <a:rPr lang="de-DE" altLang="de-DE" sz="1800" dirty="0">
                <a:solidFill>
                  <a:srgbClr val="563BFB"/>
                </a:solidFill>
              </a:rPr>
              <a:t>Prof. Dr. Karl Keilen</a:t>
            </a:r>
          </a:p>
          <a:p>
            <a:pPr marL="0" indent="0">
              <a:lnSpc>
                <a:spcPct val="150000"/>
              </a:lnSpc>
            </a:pPr>
            <a:r>
              <a:rPr lang="de-DE" altLang="de-DE" sz="1800" dirty="0">
                <a:solidFill>
                  <a:srgbClr val="563BFB"/>
                </a:solidFill>
              </a:rPr>
              <a:t>Dr. Gerhard </a:t>
            </a:r>
            <a:r>
              <a:rPr lang="de-DE" altLang="de-DE" sz="1800" dirty="0" err="1">
                <a:solidFill>
                  <a:srgbClr val="563BFB"/>
                </a:solidFill>
              </a:rPr>
              <a:t>Lausterer</a:t>
            </a:r>
            <a:endParaRPr lang="de-DE" altLang="de-DE" sz="1800" dirty="0">
              <a:solidFill>
                <a:srgbClr val="563BFB"/>
              </a:solidFill>
            </a:endParaRPr>
          </a:p>
          <a:p>
            <a:pPr marL="0" indent="0">
              <a:lnSpc>
                <a:spcPct val="150000"/>
              </a:lnSpc>
            </a:pPr>
            <a:endParaRPr lang="de-DE" altLang="de-DE" sz="1800" dirty="0">
              <a:solidFill>
                <a:srgbClr val="563BFB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B7613A4-31BE-4E96-BF19-DA522B00BB66}"/>
              </a:ext>
            </a:extLst>
          </p:cNvPr>
          <p:cNvSpPr/>
          <p:nvPr/>
        </p:nvSpPr>
        <p:spPr>
          <a:xfrm>
            <a:off x="1" y="6009899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  <a:latin typeface="+mn-lt"/>
                <a:ea typeface="Calibri" panose="020F0502020204030204" pitchFamily="34" charset="0"/>
              </a:rPr>
              <a:t>Die ISE e.V.-Mitglieder arbeiten ehrenamtlich zum Wohle unserer Gesellschaft! </a:t>
            </a:r>
            <a:endParaRPr lang="de-DE" sz="1800" dirty="0">
              <a:solidFill>
                <a:srgbClr val="3333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130614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>
            <a:extLst>
              <a:ext uri="{FF2B5EF4-FFF2-40B4-BE49-F238E27FC236}">
                <a16:creationId xmlns:a16="http://schemas.microsoft.com/office/drawing/2014/main" id="{9720C90F-5C3F-4B21-9F03-452D5190E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7938"/>
            <a:ext cx="487997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Werkzeuge und Methoden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Klimaschutz-/Energiewende-</a:t>
            </a:r>
            <a:r>
              <a:rPr lang="de-DE" altLang="de-DE" dirty="0" err="1">
                <a:solidFill>
                  <a:schemeClr val="bg1"/>
                </a:solidFill>
              </a:rPr>
              <a:t>Prozes</a:t>
            </a:r>
            <a:endParaRPr lang="de-DE" altLang="de-DE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C8BE703-40F7-43C6-9812-7A605EDC4D20}"/>
              </a:ext>
            </a:extLst>
          </p:cNvPr>
          <p:cNvSpPr txBox="1"/>
          <p:nvPr/>
        </p:nvSpPr>
        <p:spPr>
          <a:xfrm>
            <a:off x="2039938" y="946150"/>
            <a:ext cx="8540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dirty="0">
                <a:solidFill>
                  <a:srgbClr val="3333FF"/>
                </a:solidFill>
              </a:rPr>
              <a:t>Ziele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F2DC0768-C822-420B-8211-7FBE811050A2}"/>
              </a:ext>
            </a:extLst>
          </p:cNvPr>
          <p:cNvSpPr txBox="1"/>
          <p:nvPr/>
        </p:nvSpPr>
        <p:spPr>
          <a:xfrm>
            <a:off x="1152525" y="2016125"/>
            <a:ext cx="4794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3333FF"/>
                </a:solidFill>
              </a:rPr>
              <a:t>UN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EU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66DAEDD1-7E48-44B4-9B29-732AB48756B2}"/>
              </a:ext>
            </a:extLst>
          </p:cNvPr>
          <p:cNvSpPr txBox="1"/>
          <p:nvPr/>
        </p:nvSpPr>
        <p:spPr>
          <a:xfrm>
            <a:off x="157163" y="3956050"/>
            <a:ext cx="127793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de-DE" sz="1600" dirty="0">
                <a:solidFill>
                  <a:srgbClr val="3333FF"/>
                </a:solidFill>
              </a:rPr>
              <a:t>Kommunale</a:t>
            </a:r>
          </a:p>
          <a:p>
            <a:pPr algn="ctr">
              <a:defRPr/>
            </a:pPr>
            <a:r>
              <a:rPr lang="de-DE" sz="1600" dirty="0">
                <a:solidFill>
                  <a:srgbClr val="3333FF"/>
                </a:solidFill>
              </a:rPr>
              <a:t>Ebenen,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Bürger</a:t>
            </a:r>
          </a:p>
        </p:txBody>
      </p:sp>
      <p:grpSp>
        <p:nvGrpSpPr>
          <p:cNvPr id="64518" name="Gruppieren 11">
            <a:extLst>
              <a:ext uri="{FF2B5EF4-FFF2-40B4-BE49-F238E27FC236}">
                <a16:creationId xmlns:a16="http://schemas.microsoft.com/office/drawing/2014/main" id="{C0AC18B1-1D91-41D8-83CF-06C2E06BA011}"/>
              </a:ext>
            </a:extLst>
          </p:cNvPr>
          <p:cNvGrpSpPr>
            <a:grpSpLocks/>
          </p:cNvGrpSpPr>
          <p:nvPr/>
        </p:nvGrpSpPr>
        <p:grpSpPr bwMode="auto">
          <a:xfrm>
            <a:off x="1152525" y="1714500"/>
            <a:ext cx="2617788" cy="3238500"/>
            <a:chOff x="1173297" y="1885245"/>
            <a:chExt cx="2619021" cy="3239912"/>
          </a:xfrm>
        </p:grpSpPr>
        <p:sp>
          <p:nvSpPr>
            <p:cNvPr id="64545" name="Gleichschenkliges Dreieck 1">
              <a:extLst>
                <a:ext uri="{FF2B5EF4-FFF2-40B4-BE49-F238E27FC236}">
                  <a16:creationId xmlns:a16="http://schemas.microsoft.com/office/drawing/2014/main" id="{EEDDE6F2-DFFD-47A4-93D7-457CA6DAD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297" y="1885245"/>
              <a:ext cx="2619021" cy="323991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>
                <a:solidFill>
                  <a:srgbClr val="3333FF"/>
                </a:solidFill>
              </a:endParaRPr>
            </a:p>
          </p:txBody>
        </p:sp>
        <p:cxnSp>
          <p:nvCxnSpPr>
            <p:cNvPr id="64546" name="Gerade Verbindung 5">
              <a:extLst>
                <a:ext uri="{FF2B5EF4-FFF2-40B4-BE49-F238E27FC236}">
                  <a16:creationId xmlns:a16="http://schemas.microsoft.com/office/drawing/2014/main" id="{9538FDD3-D402-463A-B91E-F1BFF7F4C7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7156" y="2867378"/>
              <a:ext cx="81280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547" name="Gerade Verbindung 9">
              <a:extLst>
                <a:ext uri="{FF2B5EF4-FFF2-40B4-BE49-F238E27FC236}">
                  <a16:creationId xmlns:a16="http://schemas.microsoft.com/office/drawing/2014/main" id="{EEA234BD-6343-43BB-884B-DAB4BB0E675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659467" y="3939822"/>
              <a:ext cx="1659466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7253DB0-1418-4A77-AA37-68BE6E4C4C6A}"/>
              </a:ext>
            </a:extLst>
          </p:cNvPr>
          <p:cNvGrpSpPr>
            <a:grpSpLocks/>
          </p:cNvGrpSpPr>
          <p:nvPr/>
        </p:nvGrpSpPr>
        <p:grpSpPr bwMode="auto">
          <a:xfrm>
            <a:off x="1119188" y="2390775"/>
            <a:ext cx="2695575" cy="3263900"/>
            <a:chOff x="1119345" y="2390775"/>
            <a:chExt cx="2695262" cy="3265050"/>
          </a:xfrm>
        </p:grpSpPr>
        <p:sp>
          <p:nvSpPr>
            <p:cNvPr id="64543" name="Pfeil nach unten 12">
              <a:extLst>
                <a:ext uri="{FF2B5EF4-FFF2-40B4-BE49-F238E27FC236}">
                  <a16:creationId xmlns:a16="http://schemas.microsoft.com/office/drawing/2014/main" id="{550D4C32-34A7-4039-970F-D62801965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125" y="2390775"/>
              <a:ext cx="382588" cy="2009775"/>
            </a:xfrm>
            <a:prstGeom prst="downArrow">
              <a:avLst>
                <a:gd name="adj1" fmla="val 50000"/>
                <a:gd name="adj2" fmla="val 50172"/>
              </a:avLst>
            </a:prstGeom>
            <a:solidFill>
              <a:srgbClr val="FFC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>
                <a:solidFill>
                  <a:srgbClr val="3333FF"/>
                </a:solidFill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06630B49-4DD9-4DBB-B93C-1C27931AB53B}"/>
                </a:ext>
              </a:extLst>
            </p:cNvPr>
            <p:cNvSpPr txBox="1"/>
            <p:nvPr/>
          </p:nvSpPr>
          <p:spPr>
            <a:xfrm>
              <a:off x="1119345" y="5071419"/>
              <a:ext cx="2695262" cy="5844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rgbClr val="3333FF"/>
                  </a:solidFill>
                </a:rPr>
                <a:t>Ziele werden von oben</a:t>
              </a:r>
            </a:p>
            <a:p>
              <a:pPr algn="ctr">
                <a:defRPr/>
              </a:pPr>
              <a:r>
                <a:rPr lang="de-DE" sz="1600" dirty="0">
                  <a:solidFill>
                    <a:srgbClr val="3333FF"/>
                  </a:solidFill>
                </a:rPr>
                <a:t>anteilig heruntergebrochen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79A7EA0-EA4F-4A44-BB49-BD84C2CA6616}"/>
              </a:ext>
            </a:extLst>
          </p:cNvPr>
          <p:cNvGrpSpPr>
            <a:grpSpLocks/>
          </p:cNvGrpSpPr>
          <p:nvPr/>
        </p:nvGrpSpPr>
        <p:grpSpPr bwMode="auto">
          <a:xfrm>
            <a:off x="6915150" y="946150"/>
            <a:ext cx="2619375" cy="4006850"/>
            <a:chOff x="6915150" y="946150"/>
            <a:chExt cx="2619375" cy="4006850"/>
          </a:xfrm>
        </p:grpSpPr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006F6A1E-61C9-4BE1-8BE4-D06EE1A463DA}"/>
                </a:ext>
              </a:extLst>
            </p:cNvPr>
            <p:cNvSpPr txBox="1"/>
            <p:nvPr/>
          </p:nvSpPr>
          <p:spPr bwMode="auto">
            <a:xfrm>
              <a:off x="7361238" y="946150"/>
              <a:ext cx="1741487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dirty="0">
                  <a:solidFill>
                    <a:srgbClr val="3333FF"/>
                  </a:solidFill>
                </a:rPr>
                <a:t>Umsetzung</a:t>
              </a:r>
            </a:p>
          </p:txBody>
        </p:sp>
        <p:grpSp>
          <p:nvGrpSpPr>
            <p:cNvPr id="64539" name="Gruppieren 54">
              <a:extLst>
                <a:ext uri="{FF2B5EF4-FFF2-40B4-BE49-F238E27FC236}">
                  <a16:creationId xmlns:a16="http://schemas.microsoft.com/office/drawing/2014/main" id="{F795E0C9-3D16-4515-8517-49DD3E34B7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5150" y="1714500"/>
              <a:ext cx="2619375" cy="3238500"/>
              <a:chOff x="1173297" y="1885245"/>
              <a:chExt cx="2619021" cy="3239912"/>
            </a:xfrm>
          </p:grpSpPr>
          <p:sp>
            <p:nvSpPr>
              <p:cNvPr id="64540" name="Gleichschenkliges Dreieck 55">
                <a:extLst>
                  <a:ext uri="{FF2B5EF4-FFF2-40B4-BE49-F238E27FC236}">
                    <a16:creationId xmlns:a16="http://schemas.microsoft.com/office/drawing/2014/main" id="{ED0A5FCC-7E85-47C1-93C2-C911EC459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3297" y="1885245"/>
                <a:ext cx="2619021" cy="3239912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007F00"/>
                  </a:gs>
                  <a:gs pos="50000">
                    <a:srgbClr val="00B800"/>
                  </a:gs>
                  <a:gs pos="100000">
                    <a:srgbClr val="00DB00"/>
                  </a:gs>
                </a:gsLst>
                <a:lin ang="16200000" scaled="1"/>
              </a:gra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>
                  <a:solidFill>
                    <a:srgbClr val="3333FF"/>
                  </a:solidFill>
                </a:endParaRPr>
              </a:p>
            </p:txBody>
          </p:sp>
          <p:cxnSp>
            <p:nvCxnSpPr>
              <p:cNvPr id="64541" name="Gerade Verbindung 56">
                <a:extLst>
                  <a:ext uri="{FF2B5EF4-FFF2-40B4-BE49-F238E27FC236}">
                    <a16:creationId xmlns:a16="http://schemas.microsoft.com/office/drawing/2014/main" id="{88C76082-C1DC-4F72-8DCF-B5AE60FFB35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77156" y="2867378"/>
                <a:ext cx="812800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542" name="Gerade Verbindung 57">
                <a:extLst>
                  <a:ext uri="{FF2B5EF4-FFF2-40B4-BE49-F238E27FC236}">
                    <a16:creationId xmlns:a16="http://schemas.microsoft.com/office/drawing/2014/main" id="{30B5F6B2-FA46-4C7B-9F4B-A7B77A8EC08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59467" y="3939822"/>
                <a:ext cx="1659466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49DC94E-6555-45F6-9BB8-6B974E7402C3}"/>
              </a:ext>
            </a:extLst>
          </p:cNvPr>
          <p:cNvGrpSpPr>
            <a:grpSpLocks/>
          </p:cNvGrpSpPr>
          <p:nvPr/>
        </p:nvGrpSpPr>
        <p:grpSpPr bwMode="auto">
          <a:xfrm>
            <a:off x="7226300" y="2390775"/>
            <a:ext cx="2009775" cy="3509963"/>
            <a:chOff x="7225944" y="2390775"/>
            <a:chExt cx="2010487" cy="3510697"/>
          </a:xfrm>
        </p:grpSpPr>
        <p:sp>
          <p:nvSpPr>
            <p:cNvPr id="64536" name="Pfeil nach unten 59">
              <a:extLst>
                <a:ext uri="{FF2B5EF4-FFF2-40B4-BE49-F238E27FC236}">
                  <a16:creationId xmlns:a16="http://schemas.microsoft.com/office/drawing/2014/main" id="{9168ED8A-66D5-4B13-B7FA-24F9C08C22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039100" y="2390775"/>
              <a:ext cx="384175" cy="2009775"/>
            </a:xfrm>
            <a:prstGeom prst="downArrow">
              <a:avLst>
                <a:gd name="adj1" fmla="val 50000"/>
                <a:gd name="adj2" fmla="val 49965"/>
              </a:avLst>
            </a:prstGeom>
            <a:solidFill>
              <a:srgbClr val="00B05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>
                <a:solidFill>
                  <a:srgbClr val="3333FF"/>
                </a:solidFill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2E458F65-14EB-4772-9A9B-57CF796C7341}"/>
                </a:ext>
              </a:extLst>
            </p:cNvPr>
            <p:cNvSpPr txBox="1"/>
            <p:nvPr/>
          </p:nvSpPr>
          <p:spPr bwMode="auto">
            <a:xfrm>
              <a:off x="7225944" y="5071035"/>
              <a:ext cx="2010487" cy="8304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rgbClr val="3333FF"/>
                  </a:solidFill>
                </a:rPr>
                <a:t>Ergebnisse werden</a:t>
              </a:r>
            </a:p>
            <a:p>
              <a:pPr algn="ctr">
                <a:defRPr/>
              </a:pPr>
              <a:r>
                <a:rPr lang="de-DE" sz="1600" dirty="0">
                  <a:solidFill>
                    <a:srgbClr val="3333FF"/>
                  </a:solidFill>
                </a:rPr>
                <a:t>von unten 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anteilig erarbeitet</a:t>
              </a: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13132797-783D-47E7-AA30-7416F8419E43}"/>
              </a:ext>
            </a:extLst>
          </p:cNvPr>
          <p:cNvSpPr txBox="1"/>
          <p:nvPr/>
        </p:nvSpPr>
        <p:spPr>
          <a:xfrm>
            <a:off x="409575" y="2738438"/>
            <a:ext cx="1300163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de-DE" sz="1600" dirty="0">
                <a:solidFill>
                  <a:srgbClr val="3333FF"/>
                </a:solidFill>
              </a:rPr>
              <a:t>Regierungs-</a:t>
            </a:r>
          </a:p>
          <a:p>
            <a:pPr algn="ctr">
              <a:defRPr/>
            </a:pPr>
            <a:r>
              <a:rPr lang="de-DE" sz="1600" dirty="0">
                <a:solidFill>
                  <a:srgbClr val="3333FF"/>
                </a:solidFill>
              </a:rPr>
              <a:t>Ebenen,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Wirtschaft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FED6B4D-6B5B-4678-B687-0494C217E1B8}"/>
              </a:ext>
            </a:extLst>
          </p:cNvPr>
          <p:cNvGrpSpPr>
            <a:grpSpLocks/>
          </p:cNvGrpSpPr>
          <p:nvPr/>
        </p:nvGrpSpPr>
        <p:grpSpPr bwMode="auto">
          <a:xfrm>
            <a:off x="4033838" y="946150"/>
            <a:ext cx="2617787" cy="4006850"/>
            <a:chOff x="4033838" y="946150"/>
            <a:chExt cx="2617787" cy="4006850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34F0D5AA-65CE-448E-8E1F-98227987E966}"/>
                </a:ext>
              </a:extLst>
            </p:cNvPr>
            <p:cNvSpPr txBox="1"/>
            <p:nvPr/>
          </p:nvSpPr>
          <p:spPr bwMode="auto">
            <a:xfrm>
              <a:off x="4167188" y="946150"/>
              <a:ext cx="2362200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dirty="0">
                  <a:solidFill>
                    <a:srgbClr val="3333FF"/>
                  </a:solidFill>
                </a:rPr>
                <a:t>Vereinbarungen</a:t>
              </a:r>
            </a:p>
          </p:txBody>
        </p:sp>
        <p:grpSp>
          <p:nvGrpSpPr>
            <p:cNvPr id="64532" name="Gruppieren 50">
              <a:extLst>
                <a:ext uri="{FF2B5EF4-FFF2-40B4-BE49-F238E27FC236}">
                  <a16:creationId xmlns:a16="http://schemas.microsoft.com/office/drawing/2014/main" id="{071CF248-8E31-4EF8-B84A-5FF85BECFB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3838" y="1714500"/>
              <a:ext cx="2617787" cy="3238500"/>
              <a:chOff x="1173297" y="1885245"/>
              <a:chExt cx="2619021" cy="3239912"/>
            </a:xfrm>
          </p:grpSpPr>
          <p:sp>
            <p:nvSpPr>
              <p:cNvPr id="64533" name="Gleichschenkliges Dreieck 51">
                <a:extLst>
                  <a:ext uri="{FF2B5EF4-FFF2-40B4-BE49-F238E27FC236}">
                    <a16:creationId xmlns:a16="http://schemas.microsoft.com/office/drawing/2014/main" id="{F25FBDA8-5D09-40CF-8622-7A3CDE535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3297" y="1885245"/>
                <a:ext cx="2619021" cy="3239912"/>
              </a:xfrm>
              <a:prstGeom prst="triangle">
                <a:avLst>
                  <a:gd name="adj" fmla="val 50000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>
                  <a:solidFill>
                    <a:srgbClr val="3333FF"/>
                  </a:solidFill>
                </a:endParaRPr>
              </a:p>
            </p:txBody>
          </p:sp>
          <p:cxnSp>
            <p:nvCxnSpPr>
              <p:cNvPr id="64534" name="Gerade Verbindung 52">
                <a:extLst>
                  <a:ext uri="{FF2B5EF4-FFF2-40B4-BE49-F238E27FC236}">
                    <a16:creationId xmlns:a16="http://schemas.microsoft.com/office/drawing/2014/main" id="{37DBB5D5-AF57-4C36-89E1-C637C036649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77156" y="2867378"/>
                <a:ext cx="812800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535" name="Gerade Verbindung 53">
                <a:extLst>
                  <a:ext uri="{FF2B5EF4-FFF2-40B4-BE49-F238E27FC236}">
                    <a16:creationId xmlns:a16="http://schemas.microsoft.com/office/drawing/2014/main" id="{78F3BED2-B42C-43C7-9874-229B3787A55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59467" y="3939822"/>
                <a:ext cx="1659466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B4EFF0F-4AB9-4F2E-BED0-B2087D3087A4}"/>
              </a:ext>
            </a:extLst>
          </p:cNvPr>
          <p:cNvGrpSpPr>
            <a:grpSpLocks/>
          </p:cNvGrpSpPr>
          <p:nvPr/>
        </p:nvGrpSpPr>
        <p:grpSpPr bwMode="auto">
          <a:xfrm>
            <a:off x="4178300" y="2117725"/>
            <a:ext cx="2328863" cy="3783013"/>
            <a:chOff x="4178053" y="2117613"/>
            <a:chExt cx="2329357" cy="3783859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2163CD58-5EE9-4757-B2CC-34689FF7675C}"/>
                </a:ext>
              </a:extLst>
            </p:cNvPr>
            <p:cNvGrpSpPr/>
            <p:nvPr/>
          </p:nvGrpSpPr>
          <p:grpSpPr bwMode="auto">
            <a:xfrm>
              <a:off x="4255459" y="2117613"/>
              <a:ext cx="2173795" cy="2160192"/>
              <a:chOff x="4797778" y="2700192"/>
              <a:chExt cx="1749778" cy="1737774"/>
            </a:xfrm>
            <a:solidFill>
              <a:schemeClr val="accent2"/>
            </a:solidFill>
          </p:grpSpPr>
          <p:sp>
            <p:nvSpPr>
              <p:cNvPr id="15" name="Gebogener Pfeil 14">
                <a:extLst>
                  <a:ext uri="{FF2B5EF4-FFF2-40B4-BE49-F238E27FC236}">
                    <a16:creationId xmlns:a16="http://schemas.microsoft.com/office/drawing/2014/main" id="{4DACA2BC-76AA-40BD-AD0C-2BE9F564DA00}"/>
                  </a:ext>
                </a:extLst>
              </p:cNvPr>
              <p:cNvSpPr/>
              <p:nvPr/>
            </p:nvSpPr>
            <p:spPr bwMode="auto">
              <a:xfrm rot="10800000">
                <a:off x="4797778" y="2703773"/>
                <a:ext cx="1749778" cy="1734193"/>
              </a:xfrm>
              <a:prstGeom prst="circularArrow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de-DE">
                  <a:solidFill>
                    <a:srgbClr val="3333FF"/>
                  </a:solidFill>
                  <a:latin typeface="Arial" charset="0"/>
                </a:endParaRPr>
              </a:p>
            </p:txBody>
          </p:sp>
          <p:sp>
            <p:nvSpPr>
              <p:cNvPr id="63" name="Gebogener Pfeil 62">
                <a:extLst>
                  <a:ext uri="{FF2B5EF4-FFF2-40B4-BE49-F238E27FC236}">
                    <a16:creationId xmlns:a16="http://schemas.microsoft.com/office/drawing/2014/main" id="{17E34F33-BBFC-45EE-AD59-5681E0C9C8A5}"/>
                  </a:ext>
                </a:extLst>
              </p:cNvPr>
              <p:cNvSpPr/>
              <p:nvPr/>
            </p:nvSpPr>
            <p:spPr bwMode="auto">
              <a:xfrm rot="10800000" flipH="1" flipV="1">
                <a:off x="4797778" y="2700192"/>
                <a:ext cx="1749778" cy="1734193"/>
              </a:xfrm>
              <a:prstGeom prst="circularArrow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de-DE">
                  <a:solidFill>
                    <a:srgbClr val="3333FF"/>
                  </a:solidFill>
                  <a:latin typeface="Arial" charset="0"/>
                </a:endParaRPr>
              </a:p>
            </p:txBody>
          </p:sp>
        </p:grp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4A3ECE47-5D7C-4D58-A962-2F52B6B2F7EC}"/>
                </a:ext>
              </a:extLst>
            </p:cNvPr>
            <p:cNvSpPr txBox="1"/>
            <p:nvPr/>
          </p:nvSpPr>
          <p:spPr bwMode="auto">
            <a:xfrm>
              <a:off x="4178053" y="5071023"/>
              <a:ext cx="2329357" cy="8304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rgbClr val="3333FF"/>
                  </a:solidFill>
                </a:rPr>
                <a:t>Vereinbarungen regeln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die Zusammenarbeit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der Ebenen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23E93A2-6261-4B02-938A-8D8659533BAB}"/>
              </a:ext>
            </a:extLst>
          </p:cNvPr>
          <p:cNvGrpSpPr>
            <a:grpSpLocks/>
          </p:cNvGrpSpPr>
          <p:nvPr/>
        </p:nvGrpSpPr>
        <p:grpSpPr bwMode="auto">
          <a:xfrm>
            <a:off x="0" y="1679575"/>
            <a:ext cx="9906000" cy="4891088"/>
            <a:chOff x="0" y="1651999"/>
            <a:chExt cx="9906000" cy="4891499"/>
          </a:xfrm>
        </p:grpSpPr>
        <p:sp>
          <p:nvSpPr>
            <p:cNvPr id="64526" name="Rectangle 4">
              <a:extLst>
                <a:ext uri="{FF2B5EF4-FFF2-40B4-BE49-F238E27FC236}">
                  <a16:creationId xmlns:a16="http://schemas.microsoft.com/office/drawing/2014/main" id="{5CDFB9F4-9F8F-4FC5-98F7-7A99B482F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861975"/>
              <a:ext cx="9906000" cy="681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b="1">
                  <a:solidFill>
                    <a:srgbClr val="3333FF"/>
                  </a:solidFill>
                </a:rPr>
                <a:t>Die umgesetzten Maßnahmen der „Landauer Erklärung“ sind die Voraussetzung</a:t>
              </a:r>
              <a:br>
                <a:rPr lang="de-DE" altLang="de-DE" sz="1800" b="1">
                  <a:solidFill>
                    <a:srgbClr val="3333FF"/>
                  </a:solidFill>
                </a:rPr>
              </a:br>
              <a:r>
                <a:rPr lang="de-DE" altLang="de-DE" sz="1800" b="1">
                  <a:solidFill>
                    <a:srgbClr val="3333FF"/>
                  </a:solidFill>
                </a:rPr>
                <a:t>für den Erfolg beim Klimaschutz und der Energiewende </a:t>
              </a:r>
            </a:p>
          </p:txBody>
        </p:sp>
        <p:sp>
          <p:nvSpPr>
            <p:cNvPr id="2" name="Pfeil: nach oben gekrümmt 1">
              <a:extLst>
                <a:ext uri="{FF2B5EF4-FFF2-40B4-BE49-F238E27FC236}">
                  <a16:creationId xmlns:a16="http://schemas.microsoft.com/office/drawing/2014/main" id="{EE338542-E94B-463E-AD74-2D0101E1C42B}"/>
                </a:ext>
              </a:extLst>
            </p:cNvPr>
            <p:cNvSpPr/>
            <p:nvPr/>
          </p:nvSpPr>
          <p:spPr bwMode="auto">
            <a:xfrm>
              <a:off x="2346325" y="4430357"/>
              <a:ext cx="6207125" cy="582662"/>
            </a:xfrm>
            <a:prstGeom prst="curvedUpArrow">
              <a:avLst>
                <a:gd name="adj1" fmla="val 43676"/>
                <a:gd name="adj2" fmla="val 113747"/>
                <a:gd name="adj3" fmla="val 25000"/>
              </a:avLst>
            </a:prstGeom>
            <a:gradFill flip="none" rotWithShape="1">
              <a:gsLst>
                <a:gs pos="0">
                  <a:srgbClr val="FFCC66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buFontTx/>
                <a:buChar char="•"/>
                <a:defRPr/>
              </a:pPr>
              <a:endParaRPr lang="de-DE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33" name="Pfeil: nach oben gekrümmt 32">
              <a:extLst>
                <a:ext uri="{FF2B5EF4-FFF2-40B4-BE49-F238E27FC236}">
                  <a16:creationId xmlns:a16="http://schemas.microsoft.com/office/drawing/2014/main" id="{A10A416D-E5D4-48D7-B0D1-28763BF518FB}"/>
                </a:ext>
              </a:extLst>
            </p:cNvPr>
            <p:cNvSpPr/>
            <p:nvPr/>
          </p:nvSpPr>
          <p:spPr bwMode="auto">
            <a:xfrm flipH="1" flipV="1">
              <a:off x="2160588" y="1651999"/>
              <a:ext cx="6207125" cy="584249"/>
            </a:xfrm>
            <a:prstGeom prst="curvedUpArrow">
              <a:avLst>
                <a:gd name="adj1" fmla="val 43676"/>
                <a:gd name="adj2" fmla="val 113747"/>
                <a:gd name="adj3" fmla="val 25000"/>
              </a:avLst>
            </a:prstGeom>
            <a:gradFill flip="none" rotWithShape="1"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buFontTx/>
                <a:buChar char="•"/>
                <a:defRPr/>
              </a:pPr>
              <a:endParaRPr lang="de-DE">
                <a:solidFill>
                  <a:srgbClr val="3333FF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5CFADF1-F553-40A6-9A81-9C817050A3BE}"/>
              </a:ext>
            </a:extLst>
          </p:cNvPr>
          <p:cNvGrpSpPr>
            <a:grpSpLocks/>
          </p:cNvGrpSpPr>
          <p:nvPr/>
        </p:nvGrpSpPr>
        <p:grpSpPr bwMode="auto">
          <a:xfrm>
            <a:off x="5168900" y="1127125"/>
            <a:ext cx="4513263" cy="4432300"/>
            <a:chOff x="5168900" y="1127125"/>
            <a:chExt cx="4513263" cy="4432300"/>
          </a:xfrm>
        </p:grpSpPr>
        <p:grpSp>
          <p:nvGrpSpPr>
            <p:cNvPr id="72748" name="Gruppieren 110">
              <a:extLst>
                <a:ext uri="{FF2B5EF4-FFF2-40B4-BE49-F238E27FC236}">
                  <a16:creationId xmlns:a16="http://schemas.microsoft.com/office/drawing/2014/main" id="{B3FADB46-3BB4-4B64-815F-0CF484DC47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68900" y="1127125"/>
              <a:ext cx="4513263" cy="4432300"/>
              <a:chOff x="5168761" y="1127464"/>
              <a:chExt cx="4513509" cy="4432423"/>
            </a:xfrm>
          </p:grpSpPr>
          <p:grpSp>
            <p:nvGrpSpPr>
              <p:cNvPr id="72753" name="Gruppieren 109">
                <a:extLst>
                  <a:ext uri="{FF2B5EF4-FFF2-40B4-BE49-F238E27FC236}">
                    <a16:creationId xmlns:a16="http://schemas.microsoft.com/office/drawing/2014/main" id="{D5E29187-76ED-43D6-B8E5-FB464DC353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68761" y="1127464"/>
                <a:ext cx="4513509" cy="4432423"/>
                <a:chOff x="5168761" y="1127464"/>
                <a:chExt cx="4513509" cy="4432423"/>
              </a:xfrm>
            </p:grpSpPr>
            <p:sp>
              <p:nvSpPr>
                <p:cNvPr id="72763" name="Rechteck 4">
                  <a:extLst>
                    <a:ext uri="{FF2B5EF4-FFF2-40B4-BE49-F238E27FC236}">
                      <a16:creationId xmlns:a16="http://schemas.microsoft.com/office/drawing/2014/main" id="{96C555B2-CE27-4C96-B7EB-6978EFDBC0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8761" y="1127464"/>
                  <a:ext cx="4513509" cy="4432423"/>
                </a:xfrm>
                <a:prstGeom prst="rect">
                  <a:avLst/>
                </a:prstGeom>
                <a:solidFill>
                  <a:schemeClr val="bg1"/>
                </a:solidFill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  <p:grpSp>
              <p:nvGrpSpPr>
                <p:cNvPr id="72764" name="Gruppieren 3">
                  <a:extLst>
                    <a:ext uri="{FF2B5EF4-FFF2-40B4-BE49-F238E27FC236}">
                      <a16:creationId xmlns:a16="http://schemas.microsoft.com/office/drawing/2014/main" id="{5BEA0D43-E7F2-4CDA-9B63-01E421B027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450662" y="1304835"/>
                  <a:ext cx="4006703" cy="1540909"/>
                  <a:chOff x="2394012" y="2949548"/>
                  <a:chExt cx="4130408" cy="1323146"/>
                </a:xfrm>
              </p:grpSpPr>
              <p:pic>
                <p:nvPicPr>
                  <p:cNvPr id="72773" name="Grafik 2">
                    <a:extLst>
                      <a:ext uri="{FF2B5EF4-FFF2-40B4-BE49-F238E27FC236}">
                        <a16:creationId xmlns:a16="http://schemas.microsoft.com/office/drawing/2014/main" id="{F58ED685-2B20-43E7-A611-4289461A0C7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94012" y="3429000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4" name="Grafik 44">
                    <a:extLst>
                      <a:ext uri="{FF2B5EF4-FFF2-40B4-BE49-F238E27FC236}">
                        <a16:creationId xmlns:a16="http://schemas.microsoft.com/office/drawing/2014/main" id="{6DC345DB-E235-4B7D-A351-8B1662C65FA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23029" y="3332288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5" name="Grafik 45">
                    <a:extLst>
                      <a:ext uri="{FF2B5EF4-FFF2-40B4-BE49-F238E27FC236}">
                        <a16:creationId xmlns:a16="http://schemas.microsoft.com/office/drawing/2014/main" id="{9ACF0937-B6A7-4F63-9BDC-3BFC1089D6B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52046" y="3217622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6" name="Grafik 46">
                    <a:extLst>
                      <a:ext uri="{FF2B5EF4-FFF2-40B4-BE49-F238E27FC236}">
                        <a16:creationId xmlns:a16="http://schemas.microsoft.com/office/drawing/2014/main" id="{6913FF96-40D9-4824-A13A-A88CD6B02B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66386" y="3089422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7" name="Grafik 47">
                    <a:extLst>
                      <a:ext uri="{FF2B5EF4-FFF2-40B4-BE49-F238E27FC236}">
                        <a16:creationId xmlns:a16="http://schemas.microsoft.com/office/drawing/2014/main" id="{16232BC5-747E-488A-85C7-813B68D05C5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80726" y="2949548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72765" name="Gruppieren 49">
                  <a:extLst>
                    <a:ext uri="{FF2B5EF4-FFF2-40B4-BE49-F238E27FC236}">
                      <a16:creationId xmlns:a16="http://schemas.microsoft.com/office/drawing/2014/main" id="{6F0892B3-95CB-40A6-BBEF-0619B0DE09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450663" y="3014334"/>
                  <a:ext cx="1622614" cy="1095178"/>
                  <a:chOff x="2394012" y="3332288"/>
                  <a:chExt cx="1672711" cy="940406"/>
                </a:xfrm>
              </p:grpSpPr>
              <p:pic>
                <p:nvPicPr>
                  <p:cNvPr id="72771" name="Grafik 50">
                    <a:extLst>
                      <a:ext uri="{FF2B5EF4-FFF2-40B4-BE49-F238E27FC236}">
                        <a16:creationId xmlns:a16="http://schemas.microsoft.com/office/drawing/2014/main" id="{30B45493-D74D-4AB4-941D-75E1F804F48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94012" y="3429000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2" name="Grafik 51">
                    <a:extLst>
                      <a:ext uri="{FF2B5EF4-FFF2-40B4-BE49-F238E27FC236}">
                        <a16:creationId xmlns:a16="http://schemas.microsoft.com/office/drawing/2014/main" id="{DCFB046E-0330-457D-B312-367CC8F5D41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23029" y="3332288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72766" name="Gruppieren 55">
                  <a:extLst>
                    <a:ext uri="{FF2B5EF4-FFF2-40B4-BE49-F238E27FC236}">
                      <a16:creationId xmlns:a16="http://schemas.microsoft.com/office/drawing/2014/main" id="{D1F4222D-B5C3-4EB7-96C8-5B31614B66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450663" y="4279949"/>
                  <a:ext cx="1622614" cy="1095178"/>
                  <a:chOff x="2394012" y="3332288"/>
                  <a:chExt cx="1672711" cy="940406"/>
                </a:xfrm>
              </p:grpSpPr>
              <p:pic>
                <p:nvPicPr>
                  <p:cNvPr id="72769" name="Grafik 56">
                    <a:extLst>
                      <a:ext uri="{FF2B5EF4-FFF2-40B4-BE49-F238E27FC236}">
                        <a16:creationId xmlns:a16="http://schemas.microsoft.com/office/drawing/2014/main" id="{E9AB13F5-288E-4E2C-9B7C-AE86FF87FD6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94012" y="3429000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0" name="Grafik 57">
                    <a:extLst>
                      <a:ext uri="{FF2B5EF4-FFF2-40B4-BE49-F238E27FC236}">
                        <a16:creationId xmlns:a16="http://schemas.microsoft.com/office/drawing/2014/main" id="{C83F855D-E34C-4A0B-83A6-A55FFD56FC6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23029" y="3332288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2767" name="Textfeld 66">
                  <a:extLst>
                    <a:ext uri="{FF2B5EF4-FFF2-40B4-BE49-F238E27FC236}">
                      <a16:creationId xmlns:a16="http://schemas.microsoft.com/office/drawing/2014/main" id="{2BDAB410-7264-4C2B-B73E-676308E14DC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90327" y="1147788"/>
                  <a:ext cx="3814073" cy="3693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de-DE" altLang="de-DE" sz="1800" u="sng"/>
                    <a:t>Minus</a:t>
                  </a:r>
                  <a:r>
                    <a:rPr lang="de-DE" altLang="de-DE" sz="1800"/>
                    <a:t>-Energie-Gebietskörperschaft</a:t>
                  </a:r>
                </a:p>
              </p:txBody>
            </p:sp>
            <p:sp>
              <p:nvSpPr>
                <p:cNvPr id="72768" name="Rechteck 106">
                  <a:extLst>
                    <a:ext uri="{FF2B5EF4-FFF2-40B4-BE49-F238E27FC236}">
                      <a16:creationId xmlns:a16="http://schemas.microsoft.com/office/drawing/2014/main" id="{AA1512A8-31B1-4283-9D67-1CDB36C00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50662" y="2947386"/>
                  <a:ext cx="1608376" cy="25035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</p:grpSp>
          <p:grpSp>
            <p:nvGrpSpPr>
              <p:cNvPr id="72754" name="Gruppieren 108">
                <a:extLst>
                  <a:ext uri="{FF2B5EF4-FFF2-40B4-BE49-F238E27FC236}">
                    <a16:creationId xmlns:a16="http://schemas.microsoft.com/office/drawing/2014/main" id="{F3F4953B-4DB5-41FA-871F-08EE0D4411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8505" y="2807831"/>
                <a:ext cx="1472528" cy="2645630"/>
                <a:chOff x="10525582" y="2807831"/>
                <a:chExt cx="1472528" cy="2645630"/>
              </a:xfrm>
            </p:grpSpPr>
            <p:grpSp>
              <p:nvGrpSpPr>
                <p:cNvPr id="72755" name="Gruppieren 92">
                  <a:extLst>
                    <a:ext uri="{FF2B5EF4-FFF2-40B4-BE49-F238E27FC236}">
                      <a16:creationId xmlns:a16="http://schemas.microsoft.com/office/drawing/2014/main" id="{7630AB3A-FB75-4593-BEB0-0E014CE130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26232" y="2807831"/>
                  <a:ext cx="1471878" cy="920468"/>
                  <a:chOff x="-1471878" y="2378213"/>
                  <a:chExt cx="1471878" cy="920468"/>
                </a:xfrm>
              </p:grpSpPr>
              <p:sp>
                <p:nvSpPr>
                  <p:cNvPr id="94" name="Rechteck 93">
                    <a:extLst>
                      <a:ext uri="{FF2B5EF4-FFF2-40B4-BE49-F238E27FC236}">
                        <a16:creationId xmlns:a16="http://schemas.microsoft.com/office/drawing/2014/main" id="{0A3C0AFA-E37C-447C-B6C1-F0D3BB4F931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472528" y="2377468"/>
                    <a:ext cx="1452642" cy="92077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buFontTx/>
                      <a:buChar char="•"/>
                      <a:defRPr/>
                    </a:pPr>
                    <a:endParaRPr lang="de-DE">
                      <a:latin typeface="Arial" charset="0"/>
                    </a:endParaRPr>
                  </a:p>
                </p:txBody>
              </p:sp>
              <p:sp>
                <p:nvSpPr>
                  <p:cNvPr id="72761" name="Textfeld 6">
                    <a:extLst>
                      <a:ext uri="{FF2B5EF4-FFF2-40B4-BE49-F238E27FC236}">
                        <a16:creationId xmlns:a16="http://schemas.microsoft.com/office/drawing/2014/main" id="{61582E23-FC8F-4DCE-8B26-98D02983F78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471878" y="2378213"/>
                    <a:ext cx="1471878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de-DE" altLang="de-DE" sz="1600"/>
                      <a:t>Energiebedarf</a:t>
                    </a:r>
                  </a:p>
                </p:txBody>
              </p:sp>
              <p:sp>
                <p:nvSpPr>
                  <p:cNvPr id="72762" name="Rechteck 95">
                    <a:extLst>
                      <a:ext uri="{FF2B5EF4-FFF2-40B4-BE49-F238E27FC236}">
                        <a16:creationId xmlns:a16="http://schemas.microsoft.com/office/drawing/2014/main" id="{9984DD43-9BAD-4FFC-AD61-FDF9B54F2C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1366837" y="2756842"/>
                    <a:ext cx="1260329" cy="329181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de-DE" altLang="de-DE" sz="1600">
                        <a:solidFill>
                          <a:schemeClr val="bg1"/>
                        </a:solidFill>
                      </a:rPr>
                      <a:t>100 %</a:t>
                    </a:r>
                  </a:p>
                </p:txBody>
              </p:sp>
            </p:grpSp>
            <p:sp>
              <p:nvSpPr>
                <p:cNvPr id="98" name="Rechteck 97">
                  <a:extLst>
                    <a:ext uri="{FF2B5EF4-FFF2-40B4-BE49-F238E27FC236}">
                      <a16:creationId xmlns:a16="http://schemas.microsoft.com/office/drawing/2014/main" id="{F7603C4F-36D5-4637-8FF9-23122871A50D}"/>
                    </a:ext>
                  </a:extLst>
                </p:cNvPr>
                <p:cNvSpPr/>
                <p:nvPr/>
              </p:nvSpPr>
              <p:spPr bwMode="auto">
                <a:xfrm>
                  <a:off x="10525582" y="3815177"/>
                  <a:ext cx="1452642" cy="163517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/>
                <a:lstStyle/>
                <a:p>
                  <a:pPr>
                    <a:buFontTx/>
                    <a:buChar char="•"/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72757" name="Textfeld 6">
                  <a:extLst>
                    <a:ext uri="{FF2B5EF4-FFF2-40B4-BE49-F238E27FC236}">
                      <a16:creationId xmlns:a16="http://schemas.microsoft.com/office/drawing/2014/main" id="{89CE22A1-C00A-4364-AC24-11F6B6D9910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567200" y="5114907"/>
                  <a:ext cx="132440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de-DE" altLang="de-DE" sz="1600"/>
                    <a:t>Erneuerbare</a:t>
                  </a:r>
                </a:p>
              </p:txBody>
            </p:sp>
            <p:sp>
              <p:nvSpPr>
                <p:cNvPr id="72758" name="Rechteck 99">
                  <a:extLst>
                    <a:ext uri="{FF2B5EF4-FFF2-40B4-BE49-F238E27FC236}">
                      <a16:creationId xmlns:a16="http://schemas.microsoft.com/office/drawing/2014/main" id="{039DF20A-9FBC-459B-A09F-47EEF268C1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631273" y="3894316"/>
                  <a:ext cx="841805" cy="329181"/>
                </a:xfrm>
                <a:prstGeom prst="rect">
                  <a:avLst/>
                </a:prstGeom>
                <a:solidFill>
                  <a:srgbClr val="00B050"/>
                </a:soli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de-DE" altLang="de-DE" sz="1600">
                      <a:solidFill>
                        <a:schemeClr val="bg1"/>
                      </a:solidFill>
                    </a:rPr>
                    <a:t>100 %- x</a:t>
                  </a:r>
                </a:p>
              </p:txBody>
            </p:sp>
            <p:sp>
              <p:nvSpPr>
                <p:cNvPr id="72759" name="Pfeil: nach unten 103">
                  <a:extLst>
                    <a:ext uri="{FF2B5EF4-FFF2-40B4-BE49-F238E27FC236}">
                      <a16:creationId xmlns:a16="http://schemas.microsoft.com/office/drawing/2014/main" id="{59C2D715-B7BB-4628-AB7C-0F14FCE683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11009146" y="3551150"/>
                  <a:ext cx="150736" cy="325790"/>
                </a:xfrm>
                <a:prstGeom prst="downArrow">
                  <a:avLst>
                    <a:gd name="adj1" fmla="val 50000"/>
                    <a:gd name="adj2" fmla="val 50011"/>
                  </a:avLst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</p:grpSp>
        </p:grpSp>
        <p:pic>
          <p:nvPicPr>
            <p:cNvPr id="72749" name="Grafik 2" descr="Ein Bild, das Gebäude enthält.&#10;&#10;Automatisch generierte Beschreibung">
              <a:extLst>
                <a:ext uri="{FF2B5EF4-FFF2-40B4-BE49-F238E27FC236}">
                  <a16:creationId xmlns:a16="http://schemas.microsoft.com/office/drawing/2014/main" id="{94ABBB84-5040-4AF6-A953-106931BC0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52" t="4437" r="24747" b="5206"/>
            <a:stretch>
              <a:fillRect/>
            </a:stretch>
          </p:blipFill>
          <p:spPr bwMode="auto">
            <a:xfrm>
              <a:off x="7226065" y="2922978"/>
              <a:ext cx="674024" cy="1177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0" name="Grafik 74" descr="Ein Bild, das Gebäude enthält.&#10;&#10;Automatisch generierte Beschreibung">
              <a:extLst>
                <a:ext uri="{FF2B5EF4-FFF2-40B4-BE49-F238E27FC236}">
                  <a16:creationId xmlns:a16="http://schemas.microsoft.com/office/drawing/2014/main" id="{33E5AEE3-E609-4666-9D7C-62A2A6767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52" t="4437" r="24747" b="5206"/>
            <a:stretch>
              <a:fillRect/>
            </a:stretch>
          </p:blipFill>
          <p:spPr bwMode="auto">
            <a:xfrm>
              <a:off x="8026488" y="2485286"/>
              <a:ext cx="674024" cy="1177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1" name="Grafik 75" descr="Ein Bild, das Gebäude enthält.&#10;&#10;Automatisch generierte Beschreibung">
              <a:extLst>
                <a:ext uri="{FF2B5EF4-FFF2-40B4-BE49-F238E27FC236}">
                  <a16:creationId xmlns:a16="http://schemas.microsoft.com/office/drawing/2014/main" id="{D6A5C70A-DFE0-4A47-8762-30DD82F63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52" t="4437" r="24747" b="5206"/>
            <a:stretch>
              <a:fillRect/>
            </a:stretch>
          </p:blipFill>
          <p:spPr bwMode="auto">
            <a:xfrm>
              <a:off x="8812289" y="2934900"/>
              <a:ext cx="674024" cy="1177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2" name="Grafik 6">
              <a:extLst>
                <a:ext uri="{FF2B5EF4-FFF2-40B4-BE49-F238E27FC236}">
                  <a16:creationId xmlns:a16="http://schemas.microsoft.com/office/drawing/2014/main" id="{166306F6-EA0F-4C64-BC76-12E33310A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5" b="20052"/>
            <a:stretch>
              <a:fillRect/>
            </a:stretch>
          </p:blipFill>
          <p:spPr bwMode="auto">
            <a:xfrm>
              <a:off x="7466597" y="4252318"/>
              <a:ext cx="1879758" cy="111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07" name="Rectangle 4">
            <a:extLst>
              <a:ext uri="{FF2B5EF4-FFF2-40B4-BE49-F238E27FC236}">
                <a16:creationId xmlns:a16="http://schemas.microsoft.com/office/drawing/2014/main" id="{EA0FBD13-4D0C-46B5-BB93-EEDE4E184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Das plus-Energie-Konzept</a:t>
            </a:r>
          </a:p>
        </p:txBody>
      </p:sp>
      <p:grpSp>
        <p:nvGrpSpPr>
          <p:cNvPr id="72708" name="Gruppieren 111">
            <a:extLst>
              <a:ext uri="{FF2B5EF4-FFF2-40B4-BE49-F238E27FC236}">
                <a16:creationId xmlns:a16="http://schemas.microsoft.com/office/drawing/2014/main" id="{B8BC2008-9E16-4ED8-9C4F-04352C107E55}"/>
              </a:ext>
            </a:extLst>
          </p:cNvPr>
          <p:cNvGrpSpPr>
            <a:grpSpLocks/>
          </p:cNvGrpSpPr>
          <p:nvPr/>
        </p:nvGrpSpPr>
        <p:grpSpPr bwMode="auto">
          <a:xfrm>
            <a:off x="268288" y="1127125"/>
            <a:ext cx="4513262" cy="4432300"/>
            <a:chOff x="268288" y="1127464"/>
            <a:chExt cx="4513509" cy="4432423"/>
          </a:xfrm>
        </p:grpSpPr>
        <p:sp>
          <p:nvSpPr>
            <p:cNvPr id="72718" name="Rechteck 4">
              <a:extLst>
                <a:ext uri="{FF2B5EF4-FFF2-40B4-BE49-F238E27FC236}">
                  <a16:creationId xmlns:a16="http://schemas.microsoft.com/office/drawing/2014/main" id="{57EE21BB-0506-4A4A-B127-17E9984EF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88" y="1127464"/>
              <a:ext cx="4513509" cy="4432423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grpSp>
          <p:nvGrpSpPr>
            <p:cNvPr id="72719" name="Gruppieren 3">
              <a:extLst>
                <a:ext uri="{FF2B5EF4-FFF2-40B4-BE49-F238E27FC236}">
                  <a16:creationId xmlns:a16="http://schemas.microsoft.com/office/drawing/2014/main" id="{08CE7AFF-612B-44AE-98E1-8B77A7E420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0189" y="1304835"/>
              <a:ext cx="4006703" cy="1540909"/>
              <a:chOff x="2394012" y="2949548"/>
              <a:chExt cx="4130408" cy="1323146"/>
            </a:xfrm>
          </p:grpSpPr>
          <p:pic>
            <p:nvPicPr>
              <p:cNvPr id="72743" name="Grafik 2">
                <a:extLst>
                  <a:ext uri="{FF2B5EF4-FFF2-40B4-BE49-F238E27FC236}">
                    <a16:creationId xmlns:a16="http://schemas.microsoft.com/office/drawing/2014/main" id="{8D252ACC-DAB9-42EC-A9FD-6F56F18B4D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4012" y="3429000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4" name="Grafik 44">
                <a:extLst>
                  <a:ext uri="{FF2B5EF4-FFF2-40B4-BE49-F238E27FC236}">
                    <a16:creationId xmlns:a16="http://schemas.microsoft.com/office/drawing/2014/main" id="{5D707EED-0ECE-45A9-91A3-B6CA55C4E5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3029" y="333228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5" name="Grafik 45">
                <a:extLst>
                  <a:ext uri="{FF2B5EF4-FFF2-40B4-BE49-F238E27FC236}">
                    <a16:creationId xmlns:a16="http://schemas.microsoft.com/office/drawing/2014/main" id="{D80053A6-2614-4CF3-9BA4-DEBF8A9563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2046" y="32176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6" name="Grafik 46">
                <a:extLst>
                  <a:ext uri="{FF2B5EF4-FFF2-40B4-BE49-F238E27FC236}">
                    <a16:creationId xmlns:a16="http://schemas.microsoft.com/office/drawing/2014/main" id="{1FDCD2EF-EC88-4C09-AD60-92285D48D5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6386" y="30894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7" name="Grafik 47">
                <a:extLst>
                  <a:ext uri="{FF2B5EF4-FFF2-40B4-BE49-F238E27FC236}">
                    <a16:creationId xmlns:a16="http://schemas.microsoft.com/office/drawing/2014/main" id="{3497BAB5-3E42-4CBF-B3A4-445D56AB35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0726" y="294954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2720" name="Gruppieren 49">
              <a:extLst>
                <a:ext uri="{FF2B5EF4-FFF2-40B4-BE49-F238E27FC236}">
                  <a16:creationId xmlns:a16="http://schemas.microsoft.com/office/drawing/2014/main" id="{A7FCC158-364F-4514-A5F0-9B8FA2C131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0189" y="2568602"/>
              <a:ext cx="4006703" cy="1540909"/>
              <a:chOff x="2394012" y="2949548"/>
              <a:chExt cx="4130408" cy="1323146"/>
            </a:xfrm>
          </p:grpSpPr>
          <p:pic>
            <p:nvPicPr>
              <p:cNvPr id="72738" name="Grafik 50">
                <a:extLst>
                  <a:ext uri="{FF2B5EF4-FFF2-40B4-BE49-F238E27FC236}">
                    <a16:creationId xmlns:a16="http://schemas.microsoft.com/office/drawing/2014/main" id="{7A970D60-8CF7-4BDD-87CD-9F256D07CE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4012" y="3429000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39" name="Grafik 51">
                <a:extLst>
                  <a:ext uri="{FF2B5EF4-FFF2-40B4-BE49-F238E27FC236}">
                    <a16:creationId xmlns:a16="http://schemas.microsoft.com/office/drawing/2014/main" id="{F290F4A2-E674-4F66-BC3A-234A540A05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3029" y="333228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0" name="Grafik 52">
                <a:extLst>
                  <a:ext uri="{FF2B5EF4-FFF2-40B4-BE49-F238E27FC236}">
                    <a16:creationId xmlns:a16="http://schemas.microsoft.com/office/drawing/2014/main" id="{4DFB0EC2-B2FF-4962-A353-47B75D5E23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2046" y="32176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1" name="Grafik 53">
                <a:extLst>
                  <a:ext uri="{FF2B5EF4-FFF2-40B4-BE49-F238E27FC236}">
                    <a16:creationId xmlns:a16="http://schemas.microsoft.com/office/drawing/2014/main" id="{4908EA09-5085-4B09-9596-84693E36D6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6386" y="30894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2" name="Grafik 54">
                <a:extLst>
                  <a:ext uri="{FF2B5EF4-FFF2-40B4-BE49-F238E27FC236}">
                    <a16:creationId xmlns:a16="http://schemas.microsoft.com/office/drawing/2014/main" id="{E97FB536-D1FF-4B8E-B015-CF44C7B12B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0726" y="294954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2721" name="Gruppieren 55">
              <a:extLst>
                <a:ext uri="{FF2B5EF4-FFF2-40B4-BE49-F238E27FC236}">
                  <a16:creationId xmlns:a16="http://schemas.microsoft.com/office/drawing/2014/main" id="{C6D2B66F-E2C6-47D2-8B44-DC0C512180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0189" y="3834217"/>
              <a:ext cx="4006703" cy="1540909"/>
              <a:chOff x="2394012" y="2949548"/>
              <a:chExt cx="4130408" cy="1323146"/>
            </a:xfrm>
          </p:grpSpPr>
          <p:pic>
            <p:nvPicPr>
              <p:cNvPr id="72733" name="Grafik 56">
                <a:extLst>
                  <a:ext uri="{FF2B5EF4-FFF2-40B4-BE49-F238E27FC236}">
                    <a16:creationId xmlns:a16="http://schemas.microsoft.com/office/drawing/2014/main" id="{EBA1C8F7-8EA7-4A07-B7A8-8DFB72F443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4012" y="3429000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34" name="Grafik 57">
                <a:extLst>
                  <a:ext uri="{FF2B5EF4-FFF2-40B4-BE49-F238E27FC236}">
                    <a16:creationId xmlns:a16="http://schemas.microsoft.com/office/drawing/2014/main" id="{EB8BEA10-2C1A-4AE7-BFCB-140BFF84A4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3029" y="333228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35" name="Grafik 58">
                <a:extLst>
                  <a:ext uri="{FF2B5EF4-FFF2-40B4-BE49-F238E27FC236}">
                    <a16:creationId xmlns:a16="http://schemas.microsoft.com/office/drawing/2014/main" id="{F303183D-0586-4D5C-BB4B-FCEFDFC83E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2046" y="32176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36" name="Grafik 59">
                <a:extLst>
                  <a:ext uri="{FF2B5EF4-FFF2-40B4-BE49-F238E27FC236}">
                    <a16:creationId xmlns:a16="http://schemas.microsoft.com/office/drawing/2014/main" id="{51969FAD-F9A6-48F8-87DF-7B4ABBBA96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6386" y="30894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37" name="Grafik 60">
                <a:extLst>
                  <a:ext uri="{FF2B5EF4-FFF2-40B4-BE49-F238E27FC236}">
                    <a16:creationId xmlns:a16="http://schemas.microsoft.com/office/drawing/2014/main" id="{E956D18E-C32D-4F2C-8EBD-B877C4E186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0726" y="294954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2722" name="Textfeld 66">
              <a:extLst>
                <a:ext uri="{FF2B5EF4-FFF2-40B4-BE49-F238E27FC236}">
                  <a16:creationId xmlns:a16="http://schemas.microsoft.com/office/drawing/2014/main" id="{E1BD1BB9-5BCC-429E-A655-EA98DD35FF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854" y="1147788"/>
              <a:ext cx="3647352" cy="369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800" u="sng"/>
                <a:t>Plus</a:t>
              </a:r>
              <a:r>
                <a:rPr lang="de-DE" altLang="de-DE" sz="1800"/>
                <a:t>-Energie-Gebietskörperschaft</a:t>
              </a:r>
            </a:p>
          </p:txBody>
        </p:sp>
        <p:grpSp>
          <p:nvGrpSpPr>
            <p:cNvPr id="72723" name="Gruppieren 31">
              <a:extLst>
                <a:ext uri="{FF2B5EF4-FFF2-40B4-BE49-F238E27FC236}">
                  <a16:creationId xmlns:a16="http://schemas.microsoft.com/office/drawing/2014/main" id="{F885A378-E051-48E6-89FC-9FD622B419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4165" y="2807086"/>
              <a:ext cx="1879952" cy="920776"/>
              <a:chOff x="-1900165" y="2377468"/>
              <a:chExt cx="1879952" cy="920776"/>
            </a:xfrm>
          </p:grpSpPr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2B17DAD6-B062-428E-883A-325103A7E4F4}"/>
                  </a:ext>
                </a:extLst>
              </p:cNvPr>
              <p:cNvSpPr/>
              <p:nvPr/>
            </p:nvSpPr>
            <p:spPr bwMode="auto">
              <a:xfrm>
                <a:off x="-1899917" y="2377468"/>
                <a:ext cx="1879703" cy="92077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>
                  <a:buFontTx/>
                  <a:buChar char="•"/>
                  <a:defRPr/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72731" name="Textfeld 6">
                <a:extLst>
                  <a:ext uri="{FF2B5EF4-FFF2-40B4-BE49-F238E27FC236}">
                    <a16:creationId xmlns:a16="http://schemas.microsoft.com/office/drawing/2014/main" id="{6D743067-D27D-4E29-B87F-BC0A211A65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696128" y="2378213"/>
                <a:ext cx="147187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600"/>
                  <a:t>Energiebedarf</a:t>
                </a:r>
              </a:p>
            </p:txBody>
          </p:sp>
          <p:sp>
            <p:nvSpPr>
              <p:cNvPr id="72732" name="Rechteck 3">
                <a:extLst>
                  <a:ext uri="{FF2B5EF4-FFF2-40B4-BE49-F238E27FC236}">
                    <a16:creationId xmlns:a16="http://schemas.microsoft.com/office/drawing/2014/main" id="{E1B52567-9890-464A-8615-4BD6BD9D5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811480" y="2756842"/>
                <a:ext cx="1260329" cy="329181"/>
              </a:xfrm>
              <a:prstGeom prst="rect">
                <a:avLst/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>
                    <a:solidFill>
                      <a:schemeClr val="bg1"/>
                    </a:solidFill>
                  </a:rPr>
                  <a:t>100 %</a:t>
                </a:r>
              </a:p>
            </p:txBody>
          </p:sp>
        </p:grpSp>
        <p:grpSp>
          <p:nvGrpSpPr>
            <p:cNvPr id="72724" name="Gruppieren 32">
              <a:extLst>
                <a:ext uri="{FF2B5EF4-FFF2-40B4-BE49-F238E27FC236}">
                  <a16:creationId xmlns:a16="http://schemas.microsoft.com/office/drawing/2014/main" id="{0476C6C0-D518-4D2F-A339-5B6663E196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4165" y="3815177"/>
              <a:ext cx="1879951" cy="1656208"/>
              <a:chOff x="-1900165" y="3385559"/>
              <a:chExt cx="1879951" cy="1656208"/>
            </a:xfrm>
          </p:grpSpPr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B1311831-BDB5-4D34-B75F-1379C13D2326}"/>
                  </a:ext>
                </a:extLst>
              </p:cNvPr>
              <p:cNvSpPr/>
              <p:nvPr/>
            </p:nvSpPr>
            <p:spPr bwMode="auto">
              <a:xfrm>
                <a:off x="-1899917" y="3385559"/>
                <a:ext cx="1879703" cy="1635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>
                  <a:buFontTx/>
                  <a:buChar char="•"/>
                  <a:defRPr/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72727" name="Textfeld 6">
                <a:extLst>
                  <a:ext uri="{FF2B5EF4-FFF2-40B4-BE49-F238E27FC236}">
                    <a16:creationId xmlns:a16="http://schemas.microsoft.com/office/drawing/2014/main" id="{8B8B7C0A-D61E-4F82-9947-2FD5AF6AF5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622390" y="4703213"/>
                <a:ext cx="132440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600"/>
                  <a:t>Erneuerbare</a:t>
                </a:r>
              </a:p>
            </p:txBody>
          </p:sp>
          <p:sp>
            <p:nvSpPr>
              <p:cNvPr id="72728" name="Rechteck 34">
                <a:extLst>
                  <a:ext uri="{FF2B5EF4-FFF2-40B4-BE49-F238E27FC236}">
                    <a16:creationId xmlns:a16="http://schemas.microsoft.com/office/drawing/2014/main" id="{70C099EF-9A99-479E-9216-17D72F9C0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811480" y="3464700"/>
                <a:ext cx="1260329" cy="329181"/>
              </a:xfrm>
              <a:prstGeom prst="rect">
                <a:avLst/>
              </a:prstGeom>
              <a:solidFill>
                <a:srgbClr val="00B05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>
                    <a:solidFill>
                      <a:schemeClr val="bg1"/>
                    </a:solidFill>
                  </a:rPr>
                  <a:t>100 %</a:t>
                </a:r>
              </a:p>
            </p:txBody>
          </p:sp>
          <p:sp>
            <p:nvSpPr>
              <p:cNvPr id="72729" name="Rechteck 35">
                <a:extLst>
                  <a:ext uri="{FF2B5EF4-FFF2-40B4-BE49-F238E27FC236}">
                    <a16:creationId xmlns:a16="http://schemas.microsoft.com/office/drawing/2014/main" id="{79D9B699-5F34-4218-8708-BC48C1F22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41538" y="3881535"/>
                <a:ext cx="435030" cy="329181"/>
              </a:xfrm>
              <a:prstGeom prst="rect">
                <a:avLst/>
              </a:prstGeom>
              <a:solidFill>
                <a:srgbClr val="00B05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>
                    <a:solidFill>
                      <a:schemeClr val="bg1"/>
                    </a:solidFill>
                  </a:rPr>
                  <a:t>+ x</a:t>
                </a:r>
              </a:p>
            </p:txBody>
          </p:sp>
        </p:grpSp>
        <p:sp>
          <p:nvSpPr>
            <p:cNvPr id="72725" name="Pfeil: nach unten 38">
              <a:extLst>
                <a:ext uri="{FF2B5EF4-FFF2-40B4-BE49-F238E27FC236}">
                  <a16:creationId xmlns:a16="http://schemas.microsoft.com/office/drawing/2014/main" id="{86C634A4-E127-40C8-9176-9620D6E3DB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141065" y="3551148"/>
              <a:ext cx="146690" cy="325792"/>
            </a:xfrm>
            <a:prstGeom prst="downArrow">
              <a:avLst>
                <a:gd name="adj1" fmla="val 50000"/>
                <a:gd name="adj2" fmla="val 50002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76EC279F-C14C-4105-998C-FDD43A7F93E8}"/>
              </a:ext>
            </a:extLst>
          </p:cNvPr>
          <p:cNvGrpSpPr>
            <a:grpSpLocks/>
          </p:cNvGrpSpPr>
          <p:nvPr/>
        </p:nvGrpSpPr>
        <p:grpSpPr bwMode="auto">
          <a:xfrm>
            <a:off x="4381500" y="3551238"/>
            <a:ext cx="2492375" cy="1082675"/>
            <a:chOff x="4337991" y="3750816"/>
            <a:chExt cx="2492279" cy="1082669"/>
          </a:xfrm>
        </p:grpSpPr>
        <p:sp>
          <p:nvSpPr>
            <p:cNvPr id="72715" name="Rechteck 100">
              <a:extLst>
                <a:ext uri="{FF2B5EF4-FFF2-40B4-BE49-F238E27FC236}">
                  <a16:creationId xmlns:a16="http://schemas.microsoft.com/office/drawing/2014/main" id="{8A9C6003-7028-444F-BB11-C56CB3479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1746" y="4504304"/>
              <a:ext cx="418524" cy="329181"/>
            </a:xfrm>
            <a:prstGeom prst="rect">
              <a:avLst/>
            </a:prstGeom>
            <a:solidFill>
              <a:srgbClr val="00B05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+ x</a:t>
              </a:r>
            </a:p>
          </p:txBody>
        </p:sp>
        <p:sp>
          <p:nvSpPr>
            <p:cNvPr id="72716" name="Pfeil: nach unten 104">
              <a:extLst>
                <a:ext uri="{FF2B5EF4-FFF2-40B4-BE49-F238E27FC236}">
                  <a16:creationId xmlns:a16="http://schemas.microsoft.com/office/drawing/2014/main" id="{63B9E64C-7BE2-40DB-90F1-8917FBF5CB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565227" y="3750816"/>
              <a:ext cx="150736" cy="713838"/>
            </a:xfrm>
            <a:prstGeom prst="downArrow">
              <a:avLst>
                <a:gd name="adj1" fmla="val 50000"/>
                <a:gd name="adj2" fmla="val 50010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72717" name="Pfeil: nach unten 105">
              <a:extLst>
                <a:ext uri="{FF2B5EF4-FFF2-40B4-BE49-F238E27FC236}">
                  <a16:creationId xmlns:a16="http://schemas.microsoft.com/office/drawing/2014/main" id="{FA66197E-12E1-46A8-94A4-7D9CF998E5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288312" y="3643204"/>
              <a:ext cx="150736" cy="2051377"/>
            </a:xfrm>
            <a:prstGeom prst="downArrow">
              <a:avLst>
                <a:gd name="adj1" fmla="val 50000"/>
                <a:gd name="adj2" fmla="val 49963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6032500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Energie-Solidarität ist das Zauberwort!</a:t>
            </a:r>
            <a:endParaRPr lang="de-DE" altLang="de-DE" sz="1800" b="1" i="1" dirty="0">
              <a:solidFill>
                <a:srgbClr val="3333FF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71DF8F9-16BD-4B4A-9DE0-9195499494F7}"/>
              </a:ext>
            </a:extLst>
          </p:cNvPr>
          <p:cNvGrpSpPr>
            <a:grpSpLocks/>
          </p:cNvGrpSpPr>
          <p:nvPr/>
        </p:nvGrpSpPr>
        <p:grpSpPr bwMode="auto">
          <a:xfrm>
            <a:off x="3913188" y="4783138"/>
            <a:ext cx="2960687" cy="242887"/>
            <a:chOff x="3912603" y="4783137"/>
            <a:chExt cx="2960787" cy="243232"/>
          </a:xfrm>
        </p:grpSpPr>
        <p:sp>
          <p:nvSpPr>
            <p:cNvPr id="72712" name="Rechteck 100">
              <a:extLst>
                <a:ext uri="{FF2B5EF4-FFF2-40B4-BE49-F238E27FC236}">
                  <a16:creationId xmlns:a16="http://schemas.microsoft.com/office/drawing/2014/main" id="{2E16DBEE-5087-46A0-8707-76B9E1793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850" y="4783137"/>
              <a:ext cx="418540" cy="243232"/>
            </a:xfrm>
            <a:prstGeom prst="rect">
              <a:avLst/>
            </a:prstGeom>
            <a:solidFill>
              <a:srgbClr val="CC66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€</a:t>
              </a:r>
            </a:p>
          </p:txBody>
        </p:sp>
        <p:sp>
          <p:nvSpPr>
            <p:cNvPr id="72713" name="Pfeil: nach unten 105">
              <a:extLst>
                <a:ext uri="{FF2B5EF4-FFF2-40B4-BE49-F238E27FC236}">
                  <a16:creationId xmlns:a16="http://schemas.microsoft.com/office/drawing/2014/main" id="{CE9D2C23-8F7A-47EB-A66B-164C0DD839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327866" y="3887533"/>
              <a:ext cx="150707" cy="2051458"/>
            </a:xfrm>
            <a:prstGeom prst="downArrow">
              <a:avLst>
                <a:gd name="adj1" fmla="val 50000"/>
                <a:gd name="adj2" fmla="val 49975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72714" name="Rechteck 100">
              <a:extLst>
                <a:ext uri="{FF2B5EF4-FFF2-40B4-BE49-F238E27FC236}">
                  <a16:creationId xmlns:a16="http://schemas.microsoft.com/office/drawing/2014/main" id="{C30162BB-813C-40D2-9340-2BBD8E8F7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2603" y="4783137"/>
              <a:ext cx="418540" cy="243232"/>
            </a:xfrm>
            <a:prstGeom prst="rect">
              <a:avLst/>
            </a:prstGeom>
            <a:solidFill>
              <a:srgbClr val="CC66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€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>
            <a:extLst>
              <a:ext uri="{FF2B5EF4-FFF2-40B4-BE49-F238E27FC236}">
                <a16:creationId xmlns:a16="http://schemas.microsoft.com/office/drawing/2014/main" id="{52741859-5C77-497D-A7E3-076131050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bg1"/>
                </a:solidFill>
              </a:rPr>
              <a:t>Fazit</a:t>
            </a:r>
          </a:p>
        </p:txBody>
      </p: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983DCB6F-9118-451A-BD0A-0B64636541EE}"/>
              </a:ext>
            </a:extLst>
          </p:cNvPr>
          <p:cNvGrpSpPr/>
          <p:nvPr/>
        </p:nvGrpSpPr>
        <p:grpSpPr>
          <a:xfrm>
            <a:off x="731574" y="2660205"/>
            <a:ext cx="4537937" cy="1806914"/>
            <a:chOff x="731574" y="2660205"/>
            <a:chExt cx="4537937" cy="1806914"/>
          </a:xfrm>
        </p:grpSpPr>
        <p:pic>
          <p:nvPicPr>
            <p:cNvPr id="64" name="Grafik 2">
              <a:extLst>
                <a:ext uri="{FF2B5EF4-FFF2-40B4-BE49-F238E27FC236}">
                  <a16:creationId xmlns:a16="http://schemas.microsoft.com/office/drawing/2014/main" id="{54C2F7B8-E3B3-4551-B055-856F9EC0B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347" y="2660205"/>
              <a:ext cx="2283164" cy="1507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feld 91">
              <a:extLst>
                <a:ext uri="{FF2B5EF4-FFF2-40B4-BE49-F238E27FC236}">
                  <a16:creationId xmlns:a16="http://schemas.microsoft.com/office/drawing/2014/main" id="{DCA72528-6C64-423E-A691-842F295094FB}"/>
                </a:ext>
              </a:extLst>
            </p:cNvPr>
            <p:cNvSpPr txBox="1"/>
            <p:nvPr/>
          </p:nvSpPr>
          <p:spPr>
            <a:xfrm>
              <a:off x="731574" y="3229172"/>
              <a:ext cx="58221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800" b="1" dirty="0">
                  <a:solidFill>
                    <a:srgbClr val="3333FF"/>
                  </a:solidFill>
                </a:rPr>
                <a:t>Ziel</a:t>
              </a:r>
            </a:p>
          </p:txBody>
        </p:sp>
        <p:sp>
          <p:nvSpPr>
            <p:cNvPr id="99" name="Textfeld 98">
              <a:extLst>
                <a:ext uri="{FF2B5EF4-FFF2-40B4-BE49-F238E27FC236}">
                  <a16:creationId xmlns:a16="http://schemas.microsoft.com/office/drawing/2014/main" id="{F9F86E32-0016-45A6-9E3F-C423D301C15A}"/>
                </a:ext>
              </a:extLst>
            </p:cNvPr>
            <p:cNvSpPr txBox="1"/>
            <p:nvPr/>
          </p:nvSpPr>
          <p:spPr>
            <a:xfrm>
              <a:off x="3477179" y="4128565"/>
              <a:ext cx="117480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Welt retten</a:t>
              </a:r>
            </a:p>
          </p:txBody>
        </p:sp>
      </p:grpSp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5756F3B7-2DA3-47FD-9CAB-73F414ED8E92}"/>
              </a:ext>
            </a:extLst>
          </p:cNvPr>
          <p:cNvGrpSpPr/>
          <p:nvPr/>
        </p:nvGrpSpPr>
        <p:grpSpPr>
          <a:xfrm>
            <a:off x="6731060" y="2795499"/>
            <a:ext cx="2355731" cy="1671620"/>
            <a:chOff x="6731060" y="2795499"/>
            <a:chExt cx="2355731" cy="1671620"/>
          </a:xfrm>
        </p:grpSpPr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0196185F-5724-4CFA-9AB1-053E4F6B4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060" y="2795499"/>
              <a:ext cx="2355731" cy="13935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6E310DF9-6132-4B68-ACEB-C1464F5D4B9F}"/>
                </a:ext>
              </a:extLst>
            </p:cNvPr>
            <p:cNvSpPr txBox="1"/>
            <p:nvPr/>
          </p:nvSpPr>
          <p:spPr>
            <a:xfrm>
              <a:off x="6883944" y="4128565"/>
              <a:ext cx="220284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rgbClr val="3333FF"/>
                  </a:solidFill>
                </a:rPr>
                <a:t>Energietransformation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D818BEE-FC71-4F86-BDD8-74E6DE6E79A3}"/>
              </a:ext>
            </a:extLst>
          </p:cNvPr>
          <p:cNvGrpSpPr/>
          <p:nvPr/>
        </p:nvGrpSpPr>
        <p:grpSpPr>
          <a:xfrm>
            <a:off x="654630" y="4556349"/>
            <a:ext cx="4661636" cy="1500426"/>
            <a:chOff x="654630" y="4556349"/>
            <a:chExt cx="4661636" cy="1500426"/>
          </a:xfrm>
        </p:grpSpPr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FC036F5C-8904-4B72-9102-600BBAD4A0DA}"/>
                </a:ext>
              </a:extLst>
            </p:cNvPr>
            <p:cNvSpPr/>
            <p:nvPr/>
          </p:nvSpPr>
          <p:spPr bwMode="auto">
            <a:xfrm>
              <a:off x="2827973" y="4556349"/>
              <a:ext cx="2488293" cy="11961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670B6E4F-8316-4FB5-AAB8-17617C7224BD}"/>
                </a:ext>
              </a:extLst>
            </p:cNvPr>
            <p:cNvGrpSpPr/>
            <p:nvPr/>
          </p:nvGrpSpPr>
          <p:grpSpPr>
            <a:xfrm>
              <a:off x="2888854" y="4629816"/>
              <a:ext cx="2366530" cy="1049212"/>
              <a:chOff x="1152525" y="1679575"/>
              <a:chExt cx="8382000" cy="3360738"/>
            </a:xfrm>
          </p:grpSpPr>
          <p:grpSp>
            <p:nvGrpSpPr>
              <p:cNvPr id="71" name="Gruppieren 11">
                <a:extLst>
                  <a:ext uri="{FF2B5EF4-FFF2-40B4-BE49-F238E27FC236}">
                    <a16:creationId xmlns:a16="http://schemas.microsoft.com/office/drawing/2014/main" id="{EC678B3E-40C3-4D76-B1D6-048C5AA946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525" y="1714500"/>
                <a:ext cx="2617788" cy="3238500"/>
                <a:chOff x="1173297" y="1885245"/>
                <a:chExt cx="2619021" cy="3239912"/>
              </a:xfrm>
            </p:grpSpPr>
            <p:sp>
              <p:nvSpPr>
                <p:cNvPr id="88" name="Gleichschenkliges Dreieck 1">
                  <a:extLst>
                    <a:ext uri="{FF2B5EF4-FFF2-40B4-BE49-F238E27FC236}">
                      <a16:creationId xmlns:a16="http://schemas.microsoft.com/office/drawing/2014/main" id="{EA27E308-C0A1-4209-BC34-B2FB937D9D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297" y="1885245"/>
                  <a:ext cx="2619021" cy="3239912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A07400"/>
                    </a:gs>
                    <a:gs pos="50000">
                      <a:srgbClr val="E6A900"/>
                    </a:gs>
                    <a:gs pos="100000">
                      <a:srgbClr val="FFCA00"/>
                    </a:gs>
                  </a:gsLst>
                  <a:lin ang="5400000" scaled="1"/>
                </a:gra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  <p:cxnSp>
              <p:nvCxnSpPr>
                <p:cNvPr id="89" name="Gerade Verbindung 5">
                  <a:extLst>
                    <a:ext uri="{FF2B5EF4-FFF2-40B4-BE49-F238E27FC236}">
                      <a16:creationId xmlns:a16="http://schemas.microsoft.com/office/drawing/2014/main" id="{DD519BCB-8639-4B0C-9236-9EB781261AA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077156" y="2867378"/>
                  <a:ext cx="812800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0" name="Gerade Verbindung 9">
                  <a:extLst>
                    <a:ext uri="{FF2B5EF4-FFF2-40B4-BE49-F238E27FC236}">
                      <a16:creationId xmlns:a16="http://schemas.microsoft.com/office/drawing/2014/main" id="{510D5C6C-B1FB-45EF-97CD-EE15129E1F1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59467" y="3939822"/>
                  <a:ext cx="1659466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72" name="Pfeil nach unten 12">
                <a:extLst>
                  <a:ext uri="{FF2B5EF4-FFF2-40B4-BE49-F238E27FC236}">
                    <a16:creationId xmlns:a16="http://schemas.microsoft.com/office/drawing/2014/main" id="{D0B8138A-77A7-4491-A4D6-B514C847D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0102" y="2390775"/>
                <a:ext cx="382632" cy="2009067"/>
              </a:xfrm>
              <a:prstGeom prst="downArrow">
                <a:avLst>
                  <a:gd name="adj1" fmla="val 50000"/>
                  <a:gd name="adj2" fmla="val 50172"/>
                </a:avLst>
              </a:prstGeom>
              <a:solidFill>
                <a:srgbClr val="FFC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  <p:grpSp>
            <p:nvGrpSpPr>
              <p:cNvPr id="73" name="Gruppieren 54">
                <a:extLst>
                  <a:ext uri="{FF2B5EF4-FFF2-40B4-BE49-F238E27FC236}">
                    <a16:creationId xmlns:a16="http://schemas.microsoft.com/office/drawing/2014/main" id="{E3B0C8DA-158B-4CFE-972C-7090AAC172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5150" y="1714500"/>
                <a:ext cx="2619375" cy="3238500"/>
                <a:chOff x="1173297" y="1885245"/>
                <a:chExt cx="2619021" cy="3239912"/>
              </a:xfrm>
            </p:grpSpPr>
            <p:sp>
              <p:nvSpPr>
                <p:cNvPr id="85" name="Gleichschenkliges Dreieck 55">
                  <a:extLst>
                    <a:ext uri="{FF2B5EF4-FFF2-40B4-BE49-F238E27FC236}">
                      <a16:creationId xmlns:a16="http://schemas.microsoft.com/office/drawing/2014/main" id="{10D5A5F3-E67E-4EB6-95F7-4C92C33B6C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297" y="1885245"/>
                  <a:ext cx="2619021" cy="3239912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7F00"/>
                    </a:gs>
                    <a:gs pos="50000">
                      <a:srgbClr val="00B800"/>
                    </a:gs>
                    <a:gs pos="100000">
                      <a:srgbClr val="00DB00"/>
                    </a:gs>
                  </a:gsLst>
                  <a:lin ang="16200000" scaled="1"/>
                </a:gra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de-DE" altLang="de-DE"/>
                </a:p>
              </p:txBody>
            </p:sp>
            <p:cxnSp>
              <p:nvCxnSpPr>
                <p:cNvPr id="86" name="Gerade Verbindung 56">
                  <a:extLst>
                    <a:ext uri="{FF2B5EF4-FFF2-40B4-BE49-F238E27FC236}">
                      <a16:creationId xmlns:a16="http://schemas.microsoft.com/office/drawing/2014/main" id="{B2AC646B-E10F-4CF5-9FEB-E3ED6FA6FA7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077156" y="2867378"/>
                  <a:ext cx="812800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" name="Gerade Verbindung 57">
                  <a:extLst>
                    <a:ext uri="{FF2B5EF4-FFF2-40B4-BE49-F238E27FC236}">
                      <a16:creationId xmlns:a16="http://schemas.microsoft.com/office/drawing/2014/main" id="{802E7FDD-5BD9-489E-A700-E22C600CAB4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59467" y="3939822"/>
                  <a:ext cx="1659466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74" name="Pfeil nach unten 59">
                <a:extLst>
                  <a:ext uri="{FF2B5EF4-FFF2-40B4-BE49-F238E27FC236}">
                    <a16:creationId xmlns:a16="http://schemas.microsoft.com/office/drawing/2014/main" id="{B9AE0894-C50F-47F7-B879-8DCBE0918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8039168" y="2390775"/>
                <a:ext cx="384039" cy="2009355"/>
              </a:xfrm>
              <a:prstGeom prst="downArrow">
                <a:avLst>
                  <a:gd name="adj1" fmla="val 50000"/>
                  <a:gd name="adj2" fmla="val 49965"/>
                </a:avLst>
              </a:prstGeom>
              <a:solidFill>
                <a:srgbClr val="00B05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  <p:grpSp>
            <p:nvGrpSpPr>
              <p:cNvPr id="75" name="Gruppieren 50">
                <a:extLst>
                  <a:ext uri="{FF2B5EF4-FFF2-40B4-BE49-F238E27FC236}">
                    <a16:creationId xmlns:a16="http://schemas.microsoft.com/office/drawing/2014/main" id="{2E91A1AA-6FBE-4AAF-937C-1ECFEC8B02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3838" y="1714500"/>
                <a:ext cx="2617787" cy="3238500"/>
                <a:chOff x="1173297" y="1885245"/>
                <a:chExt cx="2619021" cy="3239912"/>
              </a:xfrm>
            </p:grpSpPr>
            <p:sp>
              <p:nvSpPr>
                <p:cNvPr id="82" name="Gleichschenkliges Dreieck 51">
                  <a:extLst>
                    <a:ext uri="{FF2B5EF4-FFF2-40B4-BE49-F238E27FC236}">
                      <a16:creationId xmlns:a16="http://schemas.microsoft.com/office/drawing/2014/main" id="{300FE216-8CB1-4C6C-868E-79308D7E05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297" y="1885245"/>
                  <a:ext cx="2619021" cy="323991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B0F0"/>
                </a:soli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de-DE" altLang="de-DE"/>
                </a:p>
              </p:txBody>
            </p:sp>
            <p:cxnSp>
              <p:nvCxnSpPr>
                <p:cNvPr id="83" name="Gerade Verbindung 52">
                  <a:extLst>
                    <a:ext uri="{FF2B5EF4-FFF2-40B4-BE49-F238E27FC236}">
                      <a16:creationId xmlns:a16="http://schemas.microsoft.com/office/drawing/2014/main" id="{9A47432C-C639-420A-9083-0D41B88A7A5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077156" y="2867378"/>
                  <a:ext cx="812800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4" name="Gerade Verbindung 53">
                  <a:extLst>
                    <a:ext uri="{FF2B5EF4-FFF2-40B4-BE49-F238E27FC236}">
                      <a16:creationId xmlns:a16="http://schemas.microsoft.com/office/drawing/2014/main" id="{FF322084-9C6F-4E94-A43E-78F09B7C26E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59467" y="3939822"/>
                  <a:ext cx="1659466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76" name="Gruppieren 75">
                <a:extLst>
                  <a:ext uri="{FF2B5EF4-FFF2-40B4-BE49-F238E27FC236}">
                    <a16:creationId xmlns:a16="http://schemas.microsoft.com/office/drawing/2014/main" id="{E6A0E528-AC97-409F-9F58-2D3ADD45A4F5}"/>
                  </a:ext>
                </a:extLst>
              </p:cNvPr>
              <p:cNvGrpSpPr/>
              <p:nvPr/>
            </p:nvGrpSpPr>
            <p:grpSpPr bwMode="auto">
              <a:xfrm>
                <a:off x="4255690" y="2117725"/>
                <a:ext cx="2173334" cy="2159709"/>
                <a:chOff x="4797778" y="2700192"/>
                <a:chExt cx="1749778" cy="1737774"/>
              </a:xfrm>
              <a:solidFill>
                <a:schemeClr val="accent2"/>
              </a:solidFill>
            </p:grpSpPr>
            <p:sp>
              <p:nvSpPr>
                <p:cNvPr id="80" name="Gebogener Pfeil 14">
                  <a:extLst>
                    <a:ext uri="{FF2B5EF4-FFF2-40B4-BE49-F238E27FC236}">
                      <a16:creationId xmlns:a16="http://schemas.microsoft.com/office/drawing/2014/main" id="{C35E674F-1EE1-4D3E-B3AC-1508E6CA1150}"/>
                    </a:ext>
                  </a:extLst>
                </p:cNvPr>
                <p:cNvSpPr/>
                <p:nvPr/>
              </p:nvSpPr>
              <p:spPr bwMode="auto">
                <a:xfrm rot="10800000">
                  <a:off x="4797778" y="2703773"/>
                  <a:ext cx="1749778" cy="1734193"/>
                </a:xfrm>
                <a:prstGeom prst="circularArrow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81" name="Gebogener Pfeil 62">
                  <a:extLst>
                    <a:ext uri="{FF2B5EF4-FFF2-40B4-BE49-F238E27FC236}">
                      <a16:creationId xmlns:a16="http://schemas.microsoft.com/office/drawing/2014/main" id="{039F918D-5452-4229-BB8F-823782B7AF9F}"/>
                    </a:ext>
                  </a:extLst>
                </p:cNvPr>
                <p:cNvSpPr/>
                <p:nvPr/>
              </p:nvSpPr>
              <p:spPr bwMode="auto">
                <a:xfrm rot="10800000" flipH="1" flipV="1">
                  <a:off x="4797778" y="2700192"/>
                  <a:ext cx="1749778" cy="1734193"/>
                </a:xfrm>
                <a:prstGeom prst="circularArrow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</p:grpSp>
          <p:grpSp>
            <p:nvGrpSpPr>
              <p:cNvPr id="77" name="Gruppieren 76">
                <a:extLst>
                  <a:ext uri="{FF2B5EF4-FFF2-40B4-BE49-F238E27FC236}">
                    <a16:creationId xmlns:a16="http://schemas.microsoft.com/office/drawing/2014/main" id="{1D1D553E-D875-40B7-8F13-56CA31FAEC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60588" y="1679575"/>
                <a:ext cx="6392862" cy="3360738"/>
                <a:chOff x="2160588" y="1651999"/>
                <a:chExt cx="6392862" cy="3361020"/>
              </a:xfrm>
            </p:grpSpPr>
            <p:sp>
              <p:nvSpPr>
                <p:cNvPr id="78" name="Pfeil: nach oben gekrümmt 77">
                  <a:extLst>
                    <a:ext uri="{FF2B5EF4-FFF2-40B4-BE49-F238E27FC236}">
                      <a16:creationId xmlns:a16="http://schemas.microsoft.com/office/drawing/2014/main" id="{530B3FD6-4CD4-4D2D-AC98-2645CB2413D0}"/>
                    </a:ext>
                  </a:extLst>
                </p:cNvPr>
                <p:cNvSpPr/>
                <p:nvPr/>
              </p:nvSpPr>
              <p:spPr bwMode="auto">
                <a:xfrm>
                  <a:off x="2346325" y="4430357"/>
                  <a:ext cx="6207125" cy="582662"/>
                </a:xfrm>
                <a:prstGeom prst="curvedUpArrow">
                  <a:avLst>
                    <a:gd name="adj1" fmla="val 43676"/>
                    <a:gd name="adj2" fmla="val 113747"/>
                    <a:gd name="adj3" fmla="val 25000"/>
                  </a:avLst>
                </a:prstGeom>
                <a:gradFill flip="none" rotWithShape="1">
                  <a:gsLst>
                    <a:gs pos="0">
                      <a:srgbClr val="FFCC66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/>
                <a:lstStyle/>
                <a:p>
                  <a:pPr>
                    <a:buFontTx/>
                    <a:buChar char="•"/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79" name="Pfeil: nach oben gekrümmt 78">
                  <a:extLst>
                    <a:ext uri="{FF2B5EF4-FFF2-40B4-BE49-F238E27FC236}">
                      <a16:creationId xmlns:a16="http://schemas.microsoft.com/office/drawing/2014/main" id="{2518AEBA-6D60-42FC-B767-98EBC9B8B708}"/>
                    </a:ext>
                  </a:extLst>
                </p:cNvPr>
                <p:cNvSpPr/>
                <p:nvPr/>
              </p:nvSpPr>
              <p:spPr bwMode="auto">
                <a:xfrm flipH="1" flipV="1">
                  <a:off x="2160588" y="1651999"/>
                  <a:ext cx="6207125" cy="584249"/>
                </a:xfrm>
                <a:prstGeom prst="curvedUpArrow">
                  <a:avLst>
                    <a:gd name="adj1" fmla="val 43676"/>
                    <a:gd name="adj2" fmla="val 113747"/>
                    <a:gd name="adj3" fmla="val 25000"/>
                  </a:avLst>
                </a:prstGeom>
                <a:gradFill flip="none" rotWithShape="1">
                  <a:gsLst>
                    <a:gs pos="0">
                      <a:srgbClr val="00B05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/>
                <a:lstStyle/>
                <a:p>
                  <a:pPr>
                    <a:buFontTx/>
                    <a:buChar char="•"/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</p:grpSp>
        </p:grpSp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BB0A1BAB-73A9-41C1-B0C6-013B1AAE723E}"/>
                </a:ext>
              </a:extLst>
            </p:cNvPr>
            <p:cNvSpPr txBox="1"/>
            <p:nvPr/>
          </p:nvSpPr>
          <p:spPr>
            <a:xfrm>
              <a:off x="654630" y="4912540"/>
              <a:ext cx="153118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800" b="1" dirty="0">
                  <a:solidFill>
                    <a:srgbClr val="3333FF"/>
                  </a:solidFill>
                </a:rPr>
                <a:t>Maßnahmen</a:t>
              </a:r>
            </a:p>
          </p:txBody>
        </p:sp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AC8396D8-1A73-430D-B9BA-D7B37C0EB6DE}"/>
                </a:ext>
              </a:extLst>
            </p:cNvPr>
            <p:cNvSpPr txBox="1"/>
            <p:nvPr/>
          </p:nvSpPr>
          <p:spPr>
            <a:xfrm>
              <a:off x="3204385" y="5718221"/>
              <a:ext cx="1904688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rgbClr val="3333FF"/>
                  </a:solidFill>
                </a:rPr>
                <a:t>Klimaschutzprojekt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D85DBA9-5209-43D0-B5C7-C9DEF290F2FD}"/>
              </a:ext>
            </a:extLst>
          </p:cNvPr>
          <p:cNvGrpSpPr/>
          <p:nvPr/>
        </p:nvGrpSpPr>
        <p:grpSpPr>
          <a:xfrm>
            <a:off x="6772794" y="4556349"/>
            <a:ext cx="2313997" cy="1500426"/>
            <a:chOff x="6772794" y="4556349"/>
            <a:chExt cx="2313997" cy="1500426"/>
          </a:xfrm>
        </p:grpSpPr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72F87530-AB4A-44EA-9C99-73DD4397EED2}"/>
                </a:ext>
              </a:extLst>
            </p:cNvPr>
            <p:cNvSpPr txBox="1"/>
            <p:nvPr/>
          </p:nvSpPr>
          <p:spPr>
            <a:xfrm>
              <a:off x="7287601" y="5718221"/>
              <a:ext cx="152798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rgbClr val="3333FF"/>
                  </a:solidFill>
                </a:rPr>
                <a:t>Alle packen an</a:t>
              </a:r>
            </a:p>
          </p:txBody>
        </p:sp>
        <p:pic>
          <p:nvPicPr>
            <p:cNvPr id="7" name="Grafik 6" descr="Ein Bild, das draußen, Boden, Himmel, Gebäude enthält.&#10;&#10;Automatisch generierte Beschreibung">
              <a:extLst>
                <a:ext uri="{FF2B5EF4-FFF2-40B4-BE49-F238E27FC236}">
                  <a16:creationId xmlns:a16="http://schemas.microsoft.com/office/drawing/2014/main" id="{56680ECB-0481-4B73-B6C1-B9C5E5C91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92"/>
            <a:stretch/>
          </p:blipFill>
          <p:spPr>
            <a:xfrm>
              <a:off x="6772794" y="4556349"/>
              <a:ext cx="2313997" cy="1118557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74D70485-4B9F-48E8-8787-FAF0579BAEFD}"/>
              </a:ext>
            </a:extLst>
          </p:cNvPr>
          <p:cNvGrpSpPr/>
          <p:nvPr/>
        </p:nvGrpSpPr>
        <p:grpSpPr>
          <a:xfrm>
            <a:off x="610358" y="890266"/>
            <a:ext cx="4701923" cy="1715613"/>
            <a:chOff x="610358" y="890266"/>
            <a:chExt cx="4701923" cy="1715613"/>
          </a:xfrm>
        </p:grpSpPr>
        <p:grpSp>
          <p:nvGrpSpPr>
            <p:cNvPr id="108" name="Gruppieren 107">
              <a:extLst>
                <a:ext uri="{FF2B5EF4-FFF2-40B4-BE49-F238E27FC236}">
                  <a16:creationId xmlns:a16="http://schemas.microsoft.com/office/drawing/2014/main" id="{65C0FBEC-39F0-41AE-B5CA-22061901E7DE}"/>
                </a:ext>
              </a:extLst>
            </p:cNvPr>
            <p:cNvGrpSpPr/>
            <p:nvPr/>
          </p:nvGrpSpPr>
          <p:grpSpPr>
            <a:xfrm>
              <a:off x="610358" y="890266"/>
              <a:ext cx="4642362" cy="1715613"/>
              <a:chOff x="610358" y="890266"/>
              <a:chExt cx="4642362" cy="1715613"/>
            </a:xfrm>
          </p:grpSpPr>
          <p:sp>
            <p:nvSpPr>
              <p:cNvPr id="91" name="Textfeld 90">
                <a:extLst>
                  <a:ext uri="{FF2B5EF4-FFF2-40B4-BE49-F238E27FC236}">
                    <a16:creationId xmlns:a16="http://schemas.microsoft.com/office/drawing/2014/main" id="{A0754094-3D45-44CF-8735-96696A39F126}"/>
                  </a:ext>
                </a:extLst>
              </p:cNvPr>
              <p:cNvSpPr txBox="1"/>
              <p:nvPr/>
            </p:nvSpPr>
            <p:spPr>
              <a:xfrm>
                <a:off x="610358" y="1347749"/>
                <a:ext cx="1415772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de-DE" sz="1800" b="1" dirty="0">
                    <a:solidFill>
                      <a:srgbClr val="3333FF"/>
                    </a:solidFill>
                  </a:rPr>
                  <a:t>Bedrohung</a:t>
                </a:r>
              </a:p>
            </p:txBody>
          </p:sp>
          <p:grpSp>
            <p:nvGrpSpPr>
              <p:cNvPr id="103" name="Gruppieren 102">
                <a:extLst>
                  <a:ext uri="{FF2B5EF4-FFF2-40B4-BE49-F238E27FC236}">
                    <a16:creationId xmlns:a16="http://schemas.microsoft.com/office/drawing/2014/main" id="{603C3008-2FCD-4BD0-85BF-8E47D556BECC}"/>
                  </a:ext>
                </a:extLst>
              </p:cNvPr>
              <p:cNvGrpSpPr/>
              <p:nvPr/>
            </p:nvGrpSpPr>
            <p:grpSpPr>
              <a:xfrm>
                <a:off x="2827973" y="890266"/>
                <a:ext cx="2424747" cy="1715613"/>
                <a:chOff x="2827973" y="890266"/>
                <a:chExt cx="2424747" cy="1715613"/>
              </a:xfrm>
            </p:grpSpPr>
            <p:grpSp>
              <p:nvGrpSpPr>
                <p:cNvPr id="2" name="Gruppieren 1">
                  <a:extLst>
                    <a:ext uri="{FF2B5EF4-FFF2-40B4-BE49-F238E27FC236}">
                      <a16:creationId xmlns:a16="http://schemas.microsoft.com/office/drawing/2014/main" id="{6C02D41C-6D8A-4ACA-AB28-5B470A4CE77F}"/>
                    </a:ext>
                  </a:extLst>
                </p:cNvPr>
                <p:cNvGrpSpPr/>
                <p:nvPr/>
              </p:nvGrpSpPr>
              <p:grpSpPr>
                <a:xfrm>
                  <a:off x="2827973" y="890266"/>
                  <a:ext cx="2424747" cy="1381924"/>
                  <a:chOff x="379413" y="871538"/>
                  <a:chExt cx="9075737" cy="4929187"/>
                </a:xfrm>
              </p:grpSpPr>
              <p:pic>
                <p:nvPicPr>
                  <p:cNvPr id="9" name="Picture 2">
                    <a:extLst>
                      <a:ext uri="{FF2B5EF4-FFF2-40B4-BE49-F238E27FC236}">
                        <a16:creationId xmlns:a16="http://schemas.microsoft.com/office/drawing/2014/main" id="{8C6AE952-5DFC-425C-8CD0-2C2D9F8A24B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2839"/>
                  <a:stretch>
                    <a:fillRect/>
                  </a:stretch>
                </p:blipFill>
                <p:spPr bwMode="auto">
                  <a:xfrm>
                    <a:off x="379413" y="871538"/>
                    <a:ext cx="9075737" cy="17557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" name="Picture 3">
                    <a:extLst>
                      <a:ext uri="{FF2B5EF4-FFF2-40B4-BE49-F238E27FC236}">
                        <a16:creationId xmlns:a16="http://schemas.microsoft.com/office/drawing/2014/main" id="{0C3BF811-D9D6-4DD6-B22D-08E44D89679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003" b="8916"/>
                  <a:stretch>
                    <a:fillRect/>
                  </a:stretch>
                </p:blipFill>
                <p:spPr bwMode="auto">
                  <a:xfrm>
                    <a:off x="379413" y="3849688"/>
                    <a:ext cx="3600450" cy="19510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" name="Picture 4">
                    <a:extLst>
                      <a:ext uri="{FF2B5EF4-FFF2-40B4-BE49-F238E27FC236}">
                        <a16:creationId xmlns:a16="http://schemas.microsoft.com/office/drawing/2014/main" id="{6FC369F2-C6F1-4AF2-9D10-B279592420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1157" t="50899"/>
                  <a:stretch>
                    <a:fillRect/>
                  </a:stretch>
                </p:blipFill>
                <p:spPr bwMode="auto">
                  <a:xfrm>
                    <a:off x="4122738" y="3836988"/>
                    <a:ext cx="3695700" cy="19637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2" name="Pfeil nach unten 3">
                    <a:extLst>
                      <a:ext uri="{FF2B5EF4-FFF2-40B4-BE49-F238E27FC236}">
                        <a16:creationId xmlns:a16="http://schemas.microsoft.com/office/drawing/2014/main" id="{056E8CD7-00E3-4C0B-BD2C-73D64BC33984}"/>
                      </a:ext>
                    </a:extLst>
                  </p:cNvPr>
                  <p:cNvSpPr/>
                  <p:nvPr/>
                </p:nvSpPr>
                <p:spPr>
                  <a:xfrm>
                    <a:off x="2252663" y="3013075"/>
                    <a:ext cx="1187450" cy="647700"/>
                  </a:xfrm>
                  <a:prstGeom prst="downArrow">
                    <a:avLst>
                      <a:gd name="adj1" fmla="val 100000"/>
                      <a:gd name="adj2" fmla="val 50000"/>
                    </a:avLst>
                  </a:prstGeom>
                  <a:solidFill>
                    <a:srgbClr val="008000"/>
                  </a:solidFill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sp>
                <p:nvSpPr>
                  <p:cNvPr id="13" name="Pfeil nach unten 8">
                    <a:extLst>
                      <a:ext uri="{FF2B5EF4-FFF2-40B4-BE49-F238E27FC236}">
                        <a16:creationId xmlns:a16="http://schemas.microsoft.com/office/drawing/2014/main" id="{01E96490-568C-4FE3-884C-EE9E9F69253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47725" y="2795588"/>
                    <a:ext cx="1189038" cy="649287"/>
                  </a:xfrm>
                  <a:prstGeom prst="downArrow">
                    <a:avLst>
                      <a:gd name="adj1" fmla="val 100000"/>
                      <a:gd name="adj2" fmla="val 50000"/>
                    </a:avLst>
                  </a:prstGeom>
                  <a:solidFill>
                    <a:srgbClr val="008000"/>
                  </a:solidFill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sp>
                <p:nvSpPr>
                  <p:cNvPr id="14" name="Pfeil nach unten 9">
                    <a:extLst>
                      <a:ext uri="{FF2B5EF4-FFF2-40B4-BE49-F238E27FC236}">
                        <a16:creationId xmlns:a16="http://schemas.microsoft.com/office/drawing/2014/main" id="{734CCA56-EA2D-45A9-87D6-153E891F3733}"/>
                      </a:ext>
                    </a:extLst>
                  </p:cNvPr>
                  <p:cNvSpPr/>
                  <p:nvPr/>
                </p:nvSpPr>
                <p:spPr>
                  <a:xfrm>
                    <a:off x="6069013" y="3014663"/>
                    <a:ext cx="1584325" cy="649287"/>
                  </a:xfrm>
                  <a:prstGeom prst="downArrow">
                    <a:avLst>
                      <a:gd name="adj1" fmla="val 100000"/>
                      <a:gd name="adj2" fmla="val 50000"/>
                    </a:avLst>
                  </a:prstGeom>
                  <a:solidFill>
                    <a:srgbClr val="008000"/>
                  </a:solidFill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sp>
                <p:nvSpPr>
                  <p:cNvPr id="15" name="Pfeil nach unten 10">
                    <a:extLst>
                      <a:ext uri="{FF2B5EF4-FFF2-40B4-BE49-F238E27FC236}">
                        <a16:creationId xmlns:a16="http://schemas.microsoft.com/office/drawing/2014/main" id="{A32235D7-F421-4799-95C4-DAE44BE106C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4268788" y="2795588"/>
                    <a:ext cx="1584325" cy="647700"/>
                  </a:xfrm>
                  <a:prstGeom prst="downArrow">
                    <a:avLst>
                      <a:gd name="adj1" fmla="val 100000"/>
                      <a:gd name="adj2" fmla="val 50000"/>
                    </a:avLst>
                  </a:prstGeom>
                  <a:solidFill>
                    <a:srgbClr val="008000"/>
                  </a:solidFill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grpSp>
                <p:nvGrpSpPr>
                  <p:cNvPr id="20" name="Gruppieren 19">
                    <a:extLst>
                      <a:ext uri="{FF2B5EF4-FFF2-40B4-BE49-F238E27FC236}">
                        <a16:creationId xmlns:a16="http://schemas.microsoft.com/office/drawing/2014/main" id="{4447BFAE-D853-4AE7-BA5E-04654F05E3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940280" y="2797174"/>
                    <a:ext cx="1514084" cy="3003551"/>
                    <a:chOff x="8193088" y="3157559"/>
                    <a:chExt cx="1513731" cy="3003646"/>
                  </a:xfrm>
                </p:grpSpPr>
                <p:pic>
                  <p:nvPicPr>
                    <p:cNvPr id="21" name="Picture 5">
                      <a:extLst>
                        <a:ext uri="{FF2B5EF4-FFF2-40B4-BE49-F238E27FC236}">
                          <a16:creationId xmlns:a16="http://schemas.microsoft.com/office/drawing/2014/main" id="{18854297-7350-45F0-BD92-C50D9CB7A7D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35025"/>
                    <a:stretch>
                      <a:fillRect/>
                    </a:stretch>
                  </p:blipFill>
                  <p:spPr bwMode="auto">
                    <a:xfrm>
                      <a:off x="8193088" y="4197170"/>
                      <a:ext cx="1513731" cy="196403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2" name="Pfeil nach unten 11">
                      <a:extLst>
                        <a:ext uri="{FF2B5EF4-FFF2-40B4-BE49-F238E27FC236}">
                          <a16:creationId xmlns:a16="http://schemas.microsoft.com/office/drawing/2014/main" id="{5957830D-37B6-4C56-89CD-496F81C351B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8452302" y="3157559"/>
                      <a:ext cx="450742" cy="847752"/>
                    </a:xfrm>
                    <a:prstGeom prst="downArrow">
                      <a:avLst>
                        <a:gd name="adj1" fmla="val 100000"/>
                        <a:gd name="adj2" fmla="val 50000"/>
                      </a:avLst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4"/>
                    </a:lnRef>
                    <a:fillRef idx="3">
                      <a:schemeClr val="accent4"/>
                    </a:fillRef>
                    <a:effectRef idx="2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de-DE"/>
                    </a:p>
                  </p:txBody>
                </p:sp>
              </p:grpSp>
            </p:grpSp>
            <p:sp>
              <p:nvSpPr>
                <p:cNvPr id="97" name="Textfeld 96">
                  <a:extLst>
                    <a:ext uri="{FF2B5EF4-FFF2-40B4-BE49-F238E27FC236}">
                      <a16:creationId xmlns:a16="http://schemas.microsoft.com/office/drawing/2014/main" id="{FA13A207-9643-4BD8-9AC4-CCC0EC20C5CC}"/>
                    </a:ext>
                  </a:extLst>
                </p:cNvPr>
                <p:cNvSpPr txBox="1"/>
                <p:nvPr/>
              </p:nvSpPr>
              <p:spPr>
                <a:xfrm>
                  <a:off x="2906427" y="2267325"/>
                  <a:ext cx="2271777" cy="3385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de-DE" sz="1600" u="sng" dirty="0">
                      <a:solidFill>
                        <a:schemeClr val="accent6"/>
                      </a:solidFill>
                    </a:rPr>
                    <a:t>Ursache</a:t>
                  </a:r>
                  <a:r>
                    <a:rPr lang="de-DE" sz="1600" dirty="0">
                      <a:solidFill>
                        <a:schemeClr val="accent6"/>
                      </a:solidFill>
                    </a:rPr>
                    <a:t>: </a:t>
                  </a:r>
                  <a:r>
                    <a:rPr lang="de-DE" sz="1600" dirty="0">
                      <a:solidFill>
                        <a:srgbClr val="3333FF"/>
                      </a:solidFill>
                    </a:rPr>
                    <a:t>CO2-Mensch</a:t>
                  </a:r>
                </a:p>
              </p:txBody>
            </p:sp>
            <p:sp>
              <p:nvSpPr>
                <p:cNvPr id="61" name="Gewitterblitz 60">
                  <a:extLst>
                    <a:ext uri="{FF2B5EF4-FFF2-40B4-BE49-F238E27FC236}">
                      <a16:creationId xmlns:a16="http://schemas.microsoft.com/office/drawing/2014/main" id="{9FE2FBF1-86DC-46E8-B30C-3A084F7091BA}"/>
                    </a:ext>
                  </a:extLst>
                </p:cNvPr>
                <p:cNvSpPr/>
                <p:nvPr/>
              </p:nvSpPr>
              <p:spPr bwMode="auto">
                <a:xfrm rot="20809561" flipH="1">
                  <a:off x="5098238" y="1440865"/>
                  <a:ext cx="137620" cy="201603"/>
                </a:xfrm>
                <a:prstGeom prst="lightningBolt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1022B0C0-6033-45DC-8507-0370A945A598}"/>
                </a:ext>
              </a:extLst>
            </p:cNvPr>
            <p:cNvSpPr/>
            <p:nvPr/>
          </p:nvSpPr>
          <p:spPr bwMode="auto">
            <a:xfrm>
              <a:off x="4786125" y="1048101"/>
              <a:ext cx="526156" cy="1396839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7D77364-92BF-4347-AA1F-E21F65E777F3}"/>
              </a:ext>
            </a:extLst>
          </p:cNvPr>
          <p:cNvGrpSpPr/>
          <p:nvPr/>
        </p:nvGrpSpPr>
        <p:grpSpPr>
          <a:xfrm>
            <a:off x="6046143" y="966963"/>
            <a:ext cx="3725572" cy="1638916"/>
            <a:chOff x="6046143" y="966963"/>
            <a:chExt cx="3725572" cy="1638916"/>
          </a:xfrm>
        </p:grpSpPr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78088C04-F999-4612-A5CB-78D61D7466DE}"/>
                </a:ext>
              </a:extLst>
            </p:cNvPr>
            <p:cNvSpPr txBox="1"/>
            <p:nvPr/>
          </p:nvSpPr>
          <p:spPr>
            <a:xfrm>
              <a:off x="6046143" y="2267325"/>
              <a:ext cx="372557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u="sng" dirty="0">
                  <a:solidFill>
                    <a:srgbClr val="3333FF"/>
                  </a:solidFill>
                </a:rPr>
                <a:t>Auswirkung</a:t>
              </a:r>
              <a:r>
                <a:rPr lang="de-DE" sz="1600" dirty="0">
                  <a:solidFill>
                    <a:srgbClr val="3333FF"/>
                  </a:solidFill>
                </a:rPr>
                <a:t>: Verschiebung Klimazonen</a:t>
              </a:r>
            </a:p>
          </p:txBody>
        </p:sp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D2CEAE28-9BC5-4127-95B9-B3923F780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2" t="17723" r="15222"/>
            <a:stretch/>
          </p:blipFill>
          <p:spPr>
            <a:xfrm>
              <a:off x="6761759" y="966963"/>
              <a:ext cx="2325032" cy="1241723"/>
            </a:xfrm>
            <a:prstGeom prst="rect">
              <a:avLst/>
            </a:prstGeom>
          </p:spPr>
        </p:pic>
      </p:grpSp>
      <p:sp>
        <p:nvSpPr>
          <p:cNvPr id="59" name="Text Box 5">
            <a:extLst>
              <a:ext uri="{FF2B5EF4-FFF2-40B4-BE49-F238E27FC236}">
                <a16:creationId xmlns:a16="http://schemas.microsoft.com/office/drawing/2014/main" id="{A33316BC-F6C4-497F-8969-DE0985519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6142739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Unsere Konzept ist bereits mit heutiger Technik wirtschaftlich umsetzbar!</a:t>
            </a:r>
            <a:endParaRPr lang="de-DE" altLang="de-DE" sz="1800" b="1" i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10077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>
            <a:extLst>
              <a:ext uri="{FF2B5EF4-FFF2-40B4-BE49-F238E27FC236}">
                <a16:creationId xmlns:a16="http://schemas.microsoft.com/office/drawing/2014/main" id="{52741859-5C77-497D-A7E3-076131050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bg1"/>
                </a:solidFill>
              </a:rPr>
              <a:t>Fazit</a:t>
            </a:r>
          </a:p>
        </p:txBody>
      </p:sp>
      <p:pic>
        <p:nvPicPr>
          <p:cNvPr id="6" name="Grafik 5" descr="Ein Bild, das draußen, Boden, Himmel, Gebäude enthält.&#10;&#10;Automatisch generierte Beschreibung">
            <a:extLst>
              <a:ext uri="{FF2B5EF4-FFF2-40B4-BE49-F238E27FC236}">
                <a16:creationId xmlns:a16="http://schemas.microsoft.com/office/drawing/2014/main" id="{740E4D97-25E8-44FE-AC7C-E83C6D38D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2" y="776803"/>
            <a:ext cx="8016536" cy="534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54069"/>
      </p:ext>
    </p:extLst>
  </p:cSld>
  <p:clrMapOvr>
    <a:masterClrMapping/>
  </p:clrMapOvr>
  <p:transition>
    <p:randomBa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solidFill>
                <a:srgbClr val="3333FF"/>
              </a:solidFill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76805" name="Gruppieren 1">
            <a:extLst>
              <a:ext uri="{FF2B5EF4-FFF2-40B4-BE49-F238E27FC236}">
                <a16:creationId xmlns:a16="http://schemas.microsoft.com/office/drawing/2014/main" id="{B8892F78-F9B6-4880-86C3-F1B67924C304}"/>
              </a:ext>
            </a:extLst>
          </p:cNvPr>
          <p:cNvGrpSpPr>
            <a:grpSpLocks/>
          </p:cNvGrpSpPr>
          <p:nvPr/>
        </p:nvGrpSpPr>
        <p:grpSpPr bwMode="auto">
          <a:xfrm>
            <a:off x="512763" y="744538"/>
            <a:ext cx="8880475" cy="1671637"/>
            <a:chOff x="666532" y="352681"/>
            <a:chExt cx="8880140" cy="1670880"/>
          </a:xfrm>
        </p:grpSpPr>
        <p:sp>
          <p:nvSpPr>
            <p:cNvPr id="76808" name="AutoShape 4">
              <a:extLst>
                <a:ext uri="{FF2B5EF4-FFF2-40B4-BE49-F238E27FC236}">
                  <a16:creationId xmlns:a16="http://schemas.microsoft.com/office/drawing/2014/main" id="{5DCD0B21-EDF5-4AF5-B2EC-248FBBA9A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532" y="352681"/>
              <a:ext cx="8880140" cy="1670880"/>
            </a:xfrm>
            <a:prstGeom prst="bevel">
              <a:avLst>
                <a:gd name="adj" fmla="val 5111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76809" name="Text Box 5">
              <a:extLst>
                <a:ext uri="{FF2B5EF4-FFF2-40B4-BE49-F238E27FC236}">
                  <a16:creationId xmlns:a16="http://schemas.microsoft.com/office/drawing/2014/main" id="{7DDBB3B6-69D4-4E7C-8774-BD0CF9D32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952037" y="997425"/>
              <a:ext cx="8398561" cy="498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3600" b="1" dirty="0">
                  <a:solidFill>
                    <a:schemeClr val="bg1"/>
                  </a:solidFill>
                </a:rPr>
                <a:t>Vielen Dank für Ihre Aufmerksamkeit</a:t>
              </a:r>
            </a:p>
          </p:txBody>
        </p: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688" y="4294188"/>
            <a:ext cx="59324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dirty="0">
                <a:solidFill>
                  <a:schemeClr val="accent2"/>
                </a:solidFill>
              </a:rPr>
              <a:t>Wolfgang Thiel, Vorsitzender</a:t>
            </a:r>
          </a:p>
          <a:p>
            <a:pPr algn="ctr"/>
            <a:r>
              <a:rPr lang="de-DE" altLang="de-DE" b="1" dirty="0">
                <a:solidFill>
                  <a:schemeClr val="accent2"/>
                </a:solidFill>
              </a:rPr>
              <a:t>Initiative Südpfalz-Energie (ISE e.V.)</a:t>
            </a:r>
          </a:p>
          <a:p>
            <a:pPr algn="ctr"/>
            <a:r>
              <a:rPr lang="de-DE" altLang="de-DE" dirty="0">
                <a:solidFill>
                  <a:schemeClr val="accent2"/>
                </a:solidFill>
              </a:rPr>
              <a:t>www.i-suedpfalz-energie.de/</a:t>
            </a:r>
          </a:p>
          <a:p>
            <a:pPr algn="ctr"/>
            <a:r>
              <a:rPr lang="de-DE" altLang="de-DE" dirty="0">
                <a:solidFill>
                  <a:schemeClr val="accent2"/>
                </a:solidFill>
              </a:rPr>
              <a:t>Tel.: +49 172 7419812</a:t>
            </a:r>
          </a:p>
          <a:p>
            <a:pPr algn="ctr"/>
            <a:r>
              <a:rPr lang="de-DE" altLang="de-DE" dirty="0" err="1">
                <a:solidFill>
                  <a:schemeClr val="accent2"/>
                </a:solidFill>
              </a:rPr>
              <a:t>eMail</a:t>
            </a:r>
            <a:r>
              <a:rPr lang="de-DE" altLang="de-DE" dirty="0">
                <a:solidFill>
                  <a:schemeClr val="accent2"/>
                </a:solidFill>
              </a:rPr>
              <a:t>: wolfgang@thiel-wt.de</a:t>
            </a:r>
          </a:p>
        </p:txBody>
      </p:sp>
    </p:spTree>
  </p:cSld>
  <p:clrMapOvr>
    <a:masterClrMapping/>
  </p:clrMapOvr>
  <p:transition>
    <p:randomBa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9700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Backup-Folien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289558"/>
      </p:ext>
    </p:extLst>
  </p:cSld>
  <p:clrMapOvr>
    <a:masterClrMapping/>
  </p:clrMapOvr>
  <p:transition>
    <p:randomBa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C240C4AA-8F00-473D-8350-441C24D4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9"/>
          <a:stretch>
            <a:fillRect/>
          </a:stretch>
        </p:blipFill>
        <p:spPr bwMode="auto">
          <a:xfrm>
            <a:off x="379413" y="871538"/>
            <a:ext cx="907573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11720590-10FF-4A78-AAEB-D7675D7B3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3" b="8916"/>
          <a:stretch>
            <a:fillRect/>
          </a:stretch>
        </p:blipFill>
        <p:spPr bwMode="auto">
          <a:xfrm>
            <a:off x="379413" y="3849688"/>
            <a:ext cx="360045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D17931B-A32A-417C-90FB-C7187491F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7" t="50899"/>
          <a:stretch>
            <a:fillRect/>
          </a:stretch>
        </p:blipFill>
        <p:spPr bwMode="auto">
          <a:xfrm>
            <a:off x="4122738" y="3836988"/>
            <a:ext cx="369570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6C6B799-2093-46B3-9EBC-62388BCE519D}"/>
              </a:ext>
            </a:extLst>
          </p:cNvPr>
          <p:cNvSpPr txBox="1"/>
          <p:nvPr/>
        </p:nvSpPr>
        <p:spPr>
          <a:xfrm>
            <a:off x="4341378" y="1451336"/>
            <a:ext cx="999884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50 %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CDAF9F2-2716-4C7D-8752-555DE5F738D8}"/>
              </a:ext>
            </a:extLst>
          </p:cNvPr>
          <p:cNvSpPr txBox="1"/>
          <p:nvPr/>
        </p:nvSpPr>
        <p:spPr>
          <a:xfrm>
            <a:off x="1821009" y="4760283"/>
            <a:ext cx="1016749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25 %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A7D141E-9E5E-47DE-BF05-A4B453F9313C}"/>
              </a:ext>
            </a:extLst>
          </p:cNvPr>
          <p:cNvSpPr txBox="1"/>
          <p:nvPr/>
        </p:nvSpPr>
        <p:spPr>
          <a:xfrm>
            <a:off x="5612313" y="4773102"/>
            <a:ext cx="998455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25 %</a:t>
            </a:r>
          </a:p>
        </p:txBody>
      </p:sp>
      <p:sp>
        <p:nvSpPr>
          <p:cNvPr id="10263" name="Fußzeilenplatzhalter 7">
            <a:extLst>
              <a:ext uri="{FF2B5EF4-FFF2-40B4-BE49-F238E27FC236}">
                <a16:creationId xmlns:a16="http://schemas.microsoft.com/office/drawing/2014/main" id="{66B900A1-4F6F-4AD6-9899-D002F08F121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4037013" y="5908675"/>
            <a:ext cx="5418137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/>
              <a:t>Quelle</a:t>
            </a:r>
            <a:r>
              <a:rPr lang="de-DE" altLang="de-DE" sz="1200"/>
              <a:t>: Dr. Hans Schipper - Klimawandel: globale Ursache, regionale Folgen</a:t>
            </a:r>
          </a:p>
        </p:txBody>
      </p:sp>
      <p:sp>
        <p:nvSpPr>
          <p:cNvPr id="10264" name="Rectangle 4">
            <a:extLst>
              <a:ext uri="{FF2B5EF4-FFF2-40B4-BE49-F238E27FC236}">
                <a16:creationId xmlns:a16="http://schemas.microsoft.com/office/drawing/2014/main" id="{C09FFED5-8CD4-4ACC-B783-246602E9F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48117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Klimawandel: Ursache, CO</a:t>
            </a:r>
            <a:r>
              <a:rPr lang="de-DE" altLang="de-DE" baseline="-25000" dirty="0">
                <a:solidFill>
                  <a:schemeClr val="bg1"/>
                </a:solidFill>
              </a:rPr>
              <a:t>2</a:t>
            </a:r>
            <a:r>
              <a:rPr lang="de-DE" altLang="de-DE" dirty="0">
                <a:solidFill>
                  <a:schemeClr val="bg1"/>
                </a:solidFill>
              </a:rPr>
              <a:t>-Bilanz</a:t>
            </a:r>
          </a:p>
        </p:txBody>
      </p:sp>
      <p:sp>
        <p:nvSpPr>
          <p:cNvPr id="24" name="Textfeld 40">
            <a:extLst>
              <a:ext uri="{FF2B5EF4-FFF2-40B4-BE49-F238E27FC236}">
                <a16:creationId xmlns:a16="http://schemas.microsoft.com/office/drawing/2014/main" id="{57BB2844-2372-4753-9C64-6F647FCD9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1238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Mensch: zus. CO</a:t>
            </a:r>
            <a:r>
              <a:rPr lang="de-DE" altLang="de-DE" sz="1800" b="1" baseline="-25000" dirty="0">
                <a:solidFill>
                  <a:schemeClr val="accent2"/>
                </a:solidFill>
              </a:rPr>
              <a:t>2</a:t>
            </a:r>
            <a:r>
              <a:rPr lang="de-DE" altLang="de-DE" sz="1800" b="1" dirty="0">
                <a:solidFill>
                  <a:schemeClr val="accent2"/>
                </a:solidFill>
              </a:rPr>
              <a:t> </a:t>
            </a:r>
            <a:r>
              <a:rPr lang="de-DE" altLang="de-DE" sz="1800" b="1" dirty="0">
                <a:solidFill>
                  <a:schemeClr val="accent2"/>
                </a:solidFill>
                <a:sym typeface="Wingdings" panose="05000000000000000000" pitchFamily="2" charset="2"/>
              </a:rPr>
              <a:t> ∆ T</a:t>
            </a:r>
            <a:r>
              <a:rPr lang="de-DE" altLang="de-DE" sz="1800" b="1" baseline="-25000" dirty="0">
                <a:solidFill>
                  <a:schemeClr val="accent2"/>
                </a:solidFill>
                <a:sym typeface="Wingdings" panose="05000000000000000000" pitchFamily="2" charset="2"/>
              </a:rPr>
              <a:t>M</a:t>
            </a:r>
            <a:r>
              <a:rPr lang="de-DE" altLang="de-DE" sz="1800" b="1" dirty="0">
                <a:solidFill>
                  <a:schemeClr val="accent2"/>
                </a:solidFill>
                <a:sym typeface="Wingdings" panose="05000000000000000000" pitchFamily="2" charset="2"/>
              </a:rPr>
              <a:t> &gt; 1,5 K  Klima kippt  Erde wird unbewohnbar!</a:t>
            </a:r>
            <a:endParaRPr lang="de-DE" altLang="de-DE" sz="1800" b="1" dirty="0">
              <a:solidFill>
                <a:schemeClr val="accent2"/>
              </a:solidFill>
            </a:endParaRP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E82BD239-91DB-4DCB-A78D-02DE01542358}"/>
              </a:ext>
            </a:extLst>
          </p:cNvPr>
          <p:cNvGrpSpPr/>
          <p:nvPr/>
        </p:nvGrpSpPr>
        <p:grpSpPr>
          <a:xfrm>
            <a:off x="0" y="2684730"/>
            <a:ext cx="6548364" cy="784668"/>
            <a:chOff x="0" y="2684730"/>
            <a:chExt cx="6548364" cy="784668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00AC8710-6357-42A0-BB76-F969EF40DB49}"/>
                </a:ext>
              </a:extLst>
            </p:cNvPr>
            <p:cNvGrpSpPr/>
            <p:nvPr/>
          </p:nvGrpSpPr>
          <p:grpSpPr>
            <a:xfrm>
              <a:off x="540284" y="2795588"/>
              <a:ext cx="1215408" cy="673810"/>
              <a:chOff x="847725" y="2795588"/>
              <a:chExt cx="1215408" cy="673810"/>
            </a:xfrm>
          </p:grpSpPr>
          <p:sp>
            <p:nvSpPr>
              <p:cNvPr id="9" name="Pfeil nach unten 8">
                <a:extLst>
                  <a:ext uri="{FF2B5EF4-FFF2-40B4-BE49-F238E27FC236}">
                    <a16:creationId xmlns:a16="http://schemas.microsoft.com/office/drawing/2014/main" id="{0076A785-D86B-41F7-8A6A-3835B5F4B173}"/>
                  </a:ext>
                </a:extLst>
              </p:cNvPr>
              <p:cNvSpPr/>
              <p:nvPr/>
            </p:nvSpPr>
            <p:spPr>
              <a:xfrm rot="10800000">
                <a:off x="847725" y="2795588"/>
                <a:ext cx="1189038" cy="649287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008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8443" name="Textfeld 4">
                <a:extLst>
                  <a:ext uri="{FF2B5EF4-FFF2-40B4-BE49-F238E27FC236}">
                    <a16:creationId xmlns:a16="http://schemas.microsoft.com/office/drawing/2014/main" id="{0283ED7E-7284-434B-A8D5-5BD11FE4DC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1558" y="3007436"/>
                <a:ext cx="1171575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dirty="0">
                    <a:solidFill>
                      <a:schemeClr val="bg1"/>
                    </a:solidFill>
                  </a:rPr>
                  <a:t>330 </a:t>
                </a:r>
                <a:r>
                  <a:rPr lang="de-DE" altLang="de-DE" dirty="0" err="1">
                    <a:solidFill>
                      <a:schemeClr val="bg1"/>
                    </a:solidFill>
                  </a:rPr>
                  <a:t>Gt</a:t>
                </a:r>
                <a:endParaRPr lang="de-DE" altLang="de-DE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Textfeld 4">
              <a:extLst>
                <a:ext uri="{FF2B5EF4-FFF2-40B4-BE49-F238E27FC236}">
                  <a16:creationId xmlns:a16="http://schemas.microsoft.com/office/drawing/2014/main" id="{94E66A76-16DE-4971-89AF-5DE936C783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684730"/>
              <a:ext cx="8477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2000" dirty="0">
                  <a:solidFill>
                    <a:srgbClr val="008000"/>
                  </a:solidFill>
                </a:rPr>
                <a:t>Natur</a:t>
              </a:r>
            </a:p>
          </p:txBody>
        </p: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859A10E5-4507-4025-978C-503335209018}"/>
                </a:ext>
              </a:extLst>
            </p:cNvPr>
            <p:cNvGrpSpPr/>
            <p:nvPr/>
          </p:nvGrpSpPr>
          <p:grpSpPr>
            <a:xfrm>
              <a:off x="5332956" y="2795588"/>
              <a:ext cx="1215408" cy="673513"/>
              <a:chOff x="4810434" y="2795588"/>
              <a:chExt cx="1215408" cy="673513"/>
            </a:xfrm>
          </p:grpSpPr>
          <p:sp>
            <p:nvSpPr>
              <p:cNvPr id="27" name="Pfeil nach unten 8">
                <a:extLst>
                  <a:ext uri="{FF2B5EF4-FFF2-40B4-BE49-F238E27FC236}">
                    <a16:creationId xmlns:a16="http://schemas.microsoft.com/office/drawing/2014/main" id="{02A9B9A1-9F6E-4299-9563-F935966B656F}"/>
                  </a:ext>
                </a:extLst>
              </p:cNvPr>
              <p:cNvSpPr/>
              <p:nvPr/>
            </p:nvSpPr>
            <p:spPr>
              <a:xfrm rot="10800000">
                <a:off x="4810434" y="2795588"/>
                <a:ext cx="1189038" cy="649287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008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8" name="Textfeld 4">
                <a:extLst>
                  <a:ext uri="{FF2B5EF4-FFF2-40B4-BE49-F238E27FC236}">
                    <a16:creationId xmlns:a16="http://schemas.microsoft.com/office/drawing/2014/main" id="{C80FAA26-A1DE-4555-AE03-F1133ED27A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4267" y="3007436"/>
                <a:ext cx="11715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dirty="0">
                    <a:solidFill>
                      <a:schemeClr val="bg1"/>
                    </a:solidFill>
                  </a:rPr>
                  <a:t>440 </a:t>
                </a:r>
                <a:r>
                  <a:rPr lang="de-DE" altLang="de-DE" dirty="0" err="1">
                    <a:solidFill>
                      <a:schemeClr val="bg1"/>
                    </a:solidFill>
                  </a:rPr>
                  <a:t>Gt</a:t>
                </a:r>
                <a:endParaRPr lang="de-DE" altLang="de-DE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FCEE29C5-4B5A-4C29-A3C0-36AD7FCDD93E}"/>
              </a:ext>
            </a:extLst>
          </p:cNvPr>
          <p:cNvGrpSpPr/>
          <p:nvPr/>
        </p:nvGrpSpPr>
        <p:grpSpPr>
          <a:xfrm>
            <a:off x="1808707" y="2985630"/>
            <a:ext cx="5986003" cy="675145"/>
            <a:chOff x="1808707" y="2985630"/>
            <a:chExt cx="5986003" cy="675145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7D623854-0EC9-44A7-866C-68C860C00339}"/>
                </a:ext>
              </a:extLst>
            </p:cNvPr>
            <p:cNvGrpSpPr/>
            <p:nvPr/>
          </p:nvGrpSpPr>
          <p:grpSpPr>
            <a:xfrm>
              <a:off x="1808707" y="2985630"/>
              <a:ext cx="1187450" cy="675145"/>
              <a:chOff x="2252663" y="2985630"/>
              <a:chExt cx="1187450" cy="675145"/>
            </a:xfrm>
          </p:grpSpPr>
          <p:sp>
            <p:nvSpPr>
              <p:cNvPr id="4" name="Pfeil nach unten 3">
                <a:extLst>
                  <a:ext uri="{FF2B5EF4-FFF2-40B4-BE49-F238E27FC236}">
                    <a16:creationId xmlns:a16="http://schemas.microsoft.com/office/drawing/2014/main" id="{30FC0650-42A2-4140-A87F-E3A7C268453F}"/>
                  </a:ext>
                </a:extLst>
              </p:cNvPr>
              <p:cNvSpPr/>
              <p:nvPr/>
            </p:nvSpPr>
            <p:spPr>
              <a:xfrm>
                <a:off x="2252663" y="3013075"/>
                <a:ext cx="1187450" cy="647700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008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8E146D85-CE31-41B3-BB29-DF1F20B438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94908" y="2985630"/>
                <a:ext cx="1135062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dirty="0">
                    <a:solidFill>
                      <a:schemeClr val="bg1"/>
                    </a:solidFill>
                  </a:rPr>
                  <a:t>330 </a:t>
                </a:r>
                <a:r>
                  <a:rPr lang="de-DE" altLang="de-DE" dirty="0" err="1">
                    <a:solidFill>
                      <a:schemeClr val="bg1"/>
                    </a:solidFill>
                  </a:rPr>
                  <a:t>Gt</a:t>
                </a:r>
                <a:endParaRPr lang="de-DE" altLang="de-DE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4B6BD2AC-6C11-4C93-ACF5-102655649852}"/>
                </a:ext>
              </a:extLst>
            </p:cNvPr>
            <p:cNvGrpSpPr/>
            <p:nvPr/>
          </p:nvGrpSpPr>
          <p:grpSpPr>
            <a:xfrm>
              <a:off x="6607260" y="2985630"/>
              <a:ext cx="1187450" cy="675145"/>
              <a:chOff x="6215372" y="2985630"/>
              <a:chExt cx="1187450" cy="675145"/>
            </a:xfrm>
          </p:grpSpPr>
          <p:sp>
            <p:nvSpPr>
              <p:cNvPr id="26" name="Pfeil nach unten 3">
                <a:extLst>
                  <a:ext uri="{FF2B5EF4-FFF2-40B4-BE49-F238E27FC236}">
                    <a16:creationId xmlns:a16="http://schemas.microsoft.com/office/drawing/2014/main" id="{07CF91DE-A758-4812-86A8-74271EA69CA4}"/>
                  </a:ext>
                </a:extLst>
              </p:cNvPr>
              <p:cNvSpPr/>
              <p:nvPr/>
            </p:nvSpPr>
            <p:spPr>
              <a:xfrm>
                <a:off x="6215372" y="3013075"/>
                <a:ext cx="1187450" cy="647700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008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645C2A2B-D789-4B4E-984F-1B1565A01C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617" y="2985630"/>
                <a:ext cx="1135062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dirty="0">
                    <a:solidFill>
                      <a:schemeClr val="bg1"/>
                    </a:solidFill>
                  </a:rPr>
                  <a:t>440 </a:t>
                </a:r>
                <a:r>
                  <a:rPr lang="de-DE" altLang="de-DE" dirty="0" err="1">
                    <a:solidFill>
                      <a:schemeClr val="bg1"/>
                    </a:solidFill>
                  </a:rPr>
                  <a:t>Gt</a:t>
                </a:r>
                <a:endParaRPr lang="de-DE" altLang="de-DE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61BFF339-1D39-4D68-8486-ED207E27595B}"/>
              </a:ext>
            </a:extLst>
          </p:cNvPr>
          <p:cNvGrpSpPr/>
          <p:nvPr/>
        </p:nvGrpSpPr>
        <p:grpSpPr>
          <a:xfrm>
            <a:off x="3021961" y="2684730"/>
            <a:ext cx="2309631" cy="1120515"/>
            <a:chOff x="3021961" y="2684730"/>
            <a:chExt cx="2309631" cy="1120515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6B3A02EC-8FA8-456C-B49D-8994E1A39DE1}"/>
                </a:ext>
              </a:extLst>
            </p:cNvPr>
            <p:cNvGrpSpPr/>
            <p:nvPr/>
          </p:nvGrpSpPr>
          <p:grpSpPr>
            <a:xfrm>
              <a:off x="3021961" y="2684730"/>
              <a:ext cx="2265576" cy="1120515"/>
              <a:chOff x="3021961" y="2684730"/>
              <a:chExt cx="2265576" cy="1120515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A376CA7A-72BD-4C75-AF0C-1055C56486D1}"/>
                  </a:ext>
                </a:extLst>
              </p:cNvPr>
              <p:cNvSpPr/>
              <p:nvPr/>
            </p:nvSpPr>
            <p:spPr bwMode="auto">
              <a:xfrm>
                <a:off x="3042925" y="2684730"/>
                <a:ext cx="2244612" cy="1120515"/>
              </a:xfrm>
              <a:prstGeom prst="rect">
                <a:avLst/>
              </a:prstGeom>
              <a:solidFill>
                <a:srgbClr val="008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D52AA031-4840-4CE8-A957-813B1910D191}"/>
                  </a:ext>
                </a:extLst>
              </p:cNvPr>
              <p:cNvGrpSpPr/>
              <p:nvPr/>
            </p:nvGrpSpPr>
            <p:grpSpPr>
              <a:xfrm>
                <a:off x="3021961" y="2795587"/>
                <a:ext cx="1175322" cy="881522"/>
                <a:chOff x="3082921" y="2795587"/>
                <a:chExt cx="1175322" cy="881522"/>
              </a:xfrm>
            </p:grpSpPr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5136DB66-19AF-4C49-9F3E-9879C6676E03}"/>
                    </a:ext>
                  </a:extLst>
                </p:cNvPr>
                <p:cNvSpPr/>
                <p:nvPr/>
              </p:nvSpPr>
              <p:spPr bwMode="auto">
                <a:xfrm>
                  <a:off x="3137684" y="2795587"/>
                  <a:ext cx="1120559" cy="8815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163D9669-E7F3-465A-8BC5-2362E8A6A5F7}"/>
                    </a:ext>
                  </a:extLst>
                </p:cNvPr>
                <p:cNvSpPr txBox="1"/>
                <p:nvPr/>
              </p:nvSpPr>
              <p:spPr>
                <a:xfrm>
                  <a:off x="3082921" y="2846112"/>
                  <a:ext cx="117532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600" dirty="0"/>
                    <a:t>natürlicher</a:t>
                  </a:r>
                  <a:br>
                    <a:rPr lang="de-DE" sz="1600" dirty="0"/>
                  </a:br>
                  <a:r>
                    <a:rPr lang="de-DE" sz="1600" dirty="0"/>
                    <a:t>Treibhaus-</a:t>
                  </a:r>
                  <a:br>
                    <a:rPr lang="de-DE" sz="1600" dirty="0"/>
                  </a:br>
                  <a:r>
                    <a:rPr lang="de-DE" sz="1600" dirty="0" err="1"/>
                    <a:t>effekt</a:t>
                  </a:r>
                  <a:endParaRPr lang="de-DE" sz="1600" dirty="0"/>
                </a:p>
              </p:txBody>
            </p:sp>
          </p:grp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0D73FBC9-2D18-4D23-8478-C04F7A66A4BC}"/>
                </a:ext>
              </a:extLst>
            </p:cNvPr>
            <p:cNvGrpSpPr/>
            <p:nvPr/>
          </p:nvGrpSpPr>
          <p:grpSpPr>
            <a:xfrm>
              <a:off x="4202806" y="2714458"/>
              <a:ext cx="1128786" cy="1030328"/>
              <a:chOff x="4221856" y="2714458"/>
              <a:chExt cx="1128786" cy="1030328"/>
            </a:xfrm>
          </p:grpSpPr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2BD584E5-CAE4-470A-BEB0-601ACCAB1B57}"/>
                  </a:ext>
                </a:extLst>
              </p:cNvPr>
              <p:cNvSpPr txBox="1"/>
              <p:nvPr/>
            </p:nvSpPr>
            <p:spPr>
              <a:xfrm>
                <a:off x="4651412" y="2714458"/>
                <a:ext cx="6992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bg1"/>
                    </a:solidFill>
                  </a:rPr>
                  <a:t>15 °C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337A7472-261A-423D-9009-12E39930D5EB}"/>
                  </a:ext>
                </a:extLst>
              </p:cNvPr>
              <p:cNvSpPr txBox="1"/>
              <p:nvPr/>
            </p:nvSpPr>
            <p:spPr>
              <a:xfrm>
                <a:off x="4614523" y="3406232"/>
                <a:ext cx="7104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bg1"/>
                    </a:solidFill>
                  </a:rPr>
                  <a:t>-18°C</a:t>
                </a:r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BCD0E736-636A-4336-9D50-3A8E6BD60BFC}"/>
                  </a:ext>
                </a:extLst>
              </p:cNvPr>
              <p:cNvSpPr/>
              <p:nvPr/>
            </p:nvSpPr>
            <p:spPr>
              <a:xfrm>
                <a:off x="4221856" y="3067678"/>
                <a:ext cx="1086644" cy="33855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de-DE" altLang="de-DE" sz="1600" dirty="0">
                    <a:sym typeface="Wingdings" panose="05000000000000000000" pitchFamily="2" charset="2"/>
                  </a:rPr>
                  <a:t>∆ T</a:t>
                </a:r>
                <a:r>
                  <a:rPr lang="de-DE" altLang="de-DE" sz="1600" baseline="-25000" dirty="0">
                    <a:sym typeface="Wingdings" panose="05000000000000000000" pitchFamily="2" charset="2"/>
                  </a:rPr>
                  <a:t>N: </a:t>
                </a:r>
                <a:r>
                  <a:rPr lang="de-DE" altLang="de-DE" sz="1600" dirty="0">
                    <a:sym typeface="Wingdings" panose="05000000000000000000" pitchFamily="2" charset="2"/>
                  </a:rPr>
                  <a:t>33 K</a:t>
                </a:r>
                <a:endParaRPr lang="de-DE" sz="1600" dirty="0"/>
              </a:p>
            </p:txBody>
          </p:sp>
        </p:grp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50C82DA2-29F3-42AF-B2F5-1CB86AF3EB31}"/>
              </a:ext>
            </a:extLst>
          </p:cNvPr>
          <p:cNvGrpSpPr/>
          <p:nvPr/>
        </p:nvGrpSpPr>
        <p:grpSpPr>
          <a:xfrm>
            <a:off x="7840663" y="1817688"/>
            <a:ext cx="1812925" cy="3983037"/>
            <a:chOff x="7840663" y="1817688"/>
            <a:chExt cx="1812925" cy="3983037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C41FD841-3AB8-496E-BD63-0F06C172F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0663" y="1817688"/>
              <a:ext cx="1812925" cy="3983037"/>
              <a:chOff x="8093497" y="2178042"/>
              <a:chExt cx="1812503" cy="3983163"/>
            </a:xfrm>
          </p:grpSpPr>
          <p:pic>
            <p:nvPicPr>
              <p:cNvPr id="10268" name="Picture 5">
                <a:extLst>
                  <a:ext uri="{FF2B5EF4-FFF2-40B4-BE49-F238E27FC236}">
                    <a16:creationId xmlns:a16="http://schemas.microsoft.com/office/drawing/2014/main" id="{685D712C-1286-4D42-B405-3C388D9A9C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025"/>
              <a:stretch>
                <a:fillRect/>
              </a:stretch>
            </p:blipFill>
            <p:spPr bwMode="auto">
              <a:xfrm>
                <a:off x="8193088" y="4197170"/>
                <a:ext cx="1513731" cy="1964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Pfeil nach unten 11">
                <a:extLst>
                  <a:ext uri="{FF2B5EF4-FFF2-40B4-BE49-F238E27FC236}">
                    <a16:creationId xmlns:a16="http://schemas.microsoft.com/office/drawing/2014/main" id="{5A855F9C-3CC8-4AAC-92D8-FB22E3435403}"/>
                  </a:ext>
                </a:extLst>
              </p:cNvPr>
              <p:cNvSpPr/>
              <p:nvPr/>
            </p:nvSpPr>
            <p:spPr>
              <a:xfrm rot="10800000">
                <a:off x="8283953" y="3157560"/>
                <a:ext cx="125383" cy="847752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FF0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0270" name="Textfeld 16">
                <a:extLst>
                  <a:ext uri="{FF2B5EF4-FFF2-40B4-BE49-F238E27FC236}">
                    <a16:creationId xmlns:a16="http://schemas.microsoft.com/office/drawing/2014/main" id="{5DF2F7B5-EA9D-4D11-9D2A-AD202BF005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82024" y="3703997"/>
                <a:ext cx="132397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dirty="0">
                    <a:solidFill>
                      <a:srgbClr val="3333FF"/>
                    </a:solidFill>
                  </a:rPr>
                  <a:t>41 </a:t>
                </a:r>
                <a:r>
                  <a:rPr lang="de-DE" altLang="de-DE" dirty="0" err="1">
                    <a:solidFill>
                      <a:srgbClr val="3333FF"/>
                    </a:solidFill>
                  </a:rPr>
                  <a:t>Gt</a:t>
                </a:r>
                <a:r>
                  <a:rPr lang="de-DE" altLang="de-DE" dirty="0">
                    <a:solidFill>
                      <a:srgbClr val="3333FF"/>
                    </a:solidFill>
                  </a:rPr>
                  <a:t>/a</a:t>
                </a:r>
              </a:p>
            </p:txBody>
          </p:sp>
          <p:sp>
            <p:nvSpPr>
              <p:cNvPr id="10271" name="Textfeld 16">
                <a:extLst>
                  <a:ext uri="{FF2B5EF4-FFF2-40B4-BE49-F238E27FC236}">
                    <a16:creationId xmlns:a16="http://schemas.microsoft.com/office/drawing/2014/main" id="{B18AC367-319E-4E4D-8C85-F93E8C5CA6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82024" y="3367828"/>
                <a:ext cx="1323976" cy="400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2000" dirty="0"/>
                  <a:t>Mensch</a:t>
                </a:r>
              </a:p>
            </p:txBody>
          </p:sp>
          <p:sp>
            <p:nvSpPr>
              <p:cNvPr id="10272" name="Textfeld 16">
                <a:extLst>
                  <a:ext uri="{FF2B5EF4-FFF2-40B4-BE49-F238E27FC236}">
                    <a16:creationId xmlns:a16="http://schemas.microsoft.com/office/drawing/2014/main" id="{242639DC-6A38-496D-A4F7-16FCD5A998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93497" y="2178042"/>
                <a:ext cx="1712912" cy="707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2000" dirty="0">
                    <a:solidFill>
                      <a:schemeClr val="bg1"/>
                    </a:solidFill>
                  </a:rPr>
                  <a:t>CO</a:t>
                </a:r>
                <a:r>
                  <a:rPr lang="de-DE" altLang="de-DE" sz="2000" baseline="-25000" dirty="0">
                    <a:solidFill>
                      <a:schemeClr val="bg1"/>
                    </a:solidFill>
                  </a:rPr>
                  <a:t>2</a:t>
                </a:r>
                <a:r>
                  <a:rPr lang="de-DE" altLang="de-DE" sz="2000" dirty="0">
                    <a:solidFill>
                      <a:schemeClr val="bg1"/>
                    </a:solidFill>
                  </a:rPr>
                  <a:t>-Mensch kumuliert</a:t>
                </a:r>
              </a:p>
            </p:txBody>
          </p:sp>
        </p:grp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71790289-A749-4464-9C0E-A255D22323A2}"/>
                </a:ext>
              </a:extLst>
            </p:cNvPr>
            <p:cNvSpPr/>
            <p:nvPr/>
          </p:nvSpPr>
          <p:spPr>
            <a:xfrm>
              <a:off x="8467841" y="2690508"/>
              <a:ext cx="6025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1600" dirty="0">
                  <a:sym typeface="Wingdings" panose="05000000000000000000" pitchFamily="2" charset="2"/>
                </a:rPr>
                <a:t>∆ T</a:t>
              </a:r>
              <a:r>
                <a:rPr lang="de-DE" altLang="de-DE" sz="1600" baseline="-25000" dirty="0">
                  <a:sym typeface="Wingdings" panose="05000000000000000000" pitchFamily="2" charset="2"/>
                </a:rPr>
                <a:t>M</a:t>
              </a:r>
              <a:endParaRPr lang="de-DE" sz="1600" dirty="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56" name="Gruppieren 18455">
            <a:extLst>
              <a:ext uri="{FF2B5EF4-FFF2-40B4-BE49-F238E27FC236}">
                <a16:creationId xmlns:a16="http://schemas.microsoft.com/office/drawing/2014/main" id="{EF9AF953-A289-4292-897D-74BD245FF8D4}"/>
              </a:ext>
            </a:extLst>
          </p:cNvPr>
          <p:cNvGrpSpPr/>
          <p:nvPr/>
        </p:nvGrpSpPr>
        <p:grpSpPr>
          <a:xfrm>
            <a:off x="3389088" y="496530"/>
            <a:ext cx="2893923" cy="5485402"/>
            <a:chOff x="3529053" y="496530"/>
            <a:chExt cx="2893923" cy="5485402"/>
          </a:xfrm>
        </p:grpSpPr>
        <p:sp>
          <p:nvSpPr>
            <p:cNvPr id="88" name="Pfeil: nach unten 87">
              <a:extLst>
                <a:ext uri="{FF2B5EF4-FFF2-40B4-BE49-F238E27FC236}">
                  <a16:creationId xmlns:a16="http://schemas.microsoft.com/office/drawing/2014/main" id="{740FA0A1-C6F7-4E5F-BE49-970187AB09E8}"/>
                </a:ext>
              </a:extLst>
            </p:cNvPr>
            <p:cNvSpPr/>
            <p:nvPr/>
          </p:nvSpPr>
          <p:spPr bwMode="auto">
            <a:xfrm rot="1679343">
              <a:off x="3529053" y="529490"/>
              <a:ext cx="106144" cy="5349664"/>
            </a:xfrm>
            <a:prstGeom prst="downArrow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Pfeil: nach unten 79">
              <a:extLst>
                <a:ext uri="{FF2B5EF4-FFF2-40B4-BE49-F238E27FC236}">
                  <a16:creationId xmlns:a16="http://schemas.microsoft.com/office/drawing/2014/main" id="{E6EB9E63-10BF-4649-A679-765D0226ADDF}"/>
                </a:ext>
              </a:extLst>
            </p:cNvPr>
            <p:cNvSpPr/>
            <p:nvPr/>
          </p:nvSpPr>
          <p:spPr bwMode="auto">
            <a:xfrm rot="19698548">
              <a:off x="6304964" y="496530"/>
              <a:ext cx="118012" cy="5485402"/>
            </a:xfrm>
            <a:prstGeom prst="downArrow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" name="Pfeil: nach unten 81">
              <a:extLst>
                <a:ext uri="{FF2B5EF4-FFF2-40B4-BE49-F238E27FC236}">
                  <a16:creationId xmlns:a16="http://schemas.microsoft.com/office/drawing/2014/main" id="{480644D4-2835-43F8-AFDB-427CC619C192}"/>
                </a:ext>
              </a:extLst>
            </p:cNvPr>
            <p:cNvSpPr/>
            <p:nvPr/>
          </p:nvSpPr>
          <p:spPr bwMode="auto">
            <a:xfrm>
              <a:off x="4848687" y="886004"/>
              <a:ext cx="123761" cy="4518012"/>
            </a:xfrm>
            <a:prstGeom prst="downArrow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8446" name="Gruppieren 18445">
              <a:extLst>
                <a:ext uri="{FF2B5EF4-FFF2-40B4-BE49-F238E27FC236}">
                  <a16:creationId xmlns:a16="http://schemas.microsoft.com/office/drawing/2014/main" id="{D892A3FF-A7B5-4D91-BEED-9025A80DD6D6}"/>
                </a:ext>
              </a:extLst>
            </p:cNvPr>
            <p:cNvGrpSpPr/>
            <p:nvPr/>
          </p:nvGrpSpPr>
          <p:grpSpPr>
            <a:xfrm>
              <a:off x="4163440" y="1220294"/>
              <a:ext cx="1417934" cy="443526"/>
              <a:chOff x="-2038313" y="3476006"/>
              <a:chExt cx="1417934" cy="443526"/>
            </a:xfrm>
          </p:grpSpPr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3ED1114C-3B8A-4CAF-B3A9-ADE65FD2D3D9}"/>
                  </a:ext>
                </a:extLst>
              </p:cNvPr>
              <p:cNvSpPr/>
              <p:nvPr/>
            </p:nvSpPr>
            <p:spPr bwMode="auto">
              <a:xfrm>
                <a:off x="-2038313" y="3476006"/>
                <a:ext cx="1417934" cy="44352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8445" name="Gruppieren 18444">
                <a:extLst>
                  <a:ext uri="{FF2B5EF4-FFF2-40B4-BE49-F238E27FC236}">
                    <a16:creationId xmlns:a16="http://schemas.microsoft.com/office/drawing/2014/main" id="{FDF4E85C-3962-4790-8721-992A23C79F0A}"/>
                  </a:ext>
                </a:extLst>
              </p:cNvPr>
              <p:cNvGrpSpPr/>
              <p:nvPr/>
            </p:nvGrpSpPr>
            <p:grpSpPr>
              <a:xfrm>
                <a:off x="-1892955" y="3540150"/>
                <a:ext cx="1127219" cy="315238"/>
                <a:chOff x="-2155403" y="4499932"/>
                <a:chExt cx="1266743" cy="315238"/>
              </a:xfrm>
            </p:grpSpPr>
            <p:sp>
              <p:nvSpPr>
                <p:cNvPr id="47" name="Freihandform: Form 46">
                  <a:extLst>
                    <a:ext uri="{FF2B5EF4-FFF2-40B4-BE49-F238E27FC236}">
                      <a16:creationId xmlns:a16="http://schemas.microsoft.com/office/drawing/2014/main" id="{65C81748-9F36-4081-B975-CED392654E87}"/>
                    </a:ext>
                  </a:extLst>
                </p:cNvPr>
                <p:cNvSpPr/>
                <p:nvPr/>
              </p:nvSpPr>
              <p:spPr bwMode="auto">
                <a:xfrm rot="5400000">
                  <a:off x="-1784022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6" name="Freihandform: Form 95">
                  <a:extLst>
                    <a:ext uri="{FF2B5EF4-FFF2-40B4-BE49-F238E27FC236}">
                      <a16:creationId xmlns:a16="http://schemas.microsoft.com/office/drawing/2014/main" id="{71B30EFD-DFCF-4931-AA28-79FDA98BF6E9}"/>
                    </a:ext>
                  </a:extLst>
                </p:cNvPr>
                <p:cNvSpPr/>
                <p:nvPr/>
              </p:nvSpPr>
              <p:spPr bwMode="auto">
                <a:xfrm rot="5400000">
                  <a:off x="-1995912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7" name="Freihandform: Form 96">
                  <a:extLst>
                    <a:ext uri="{FF2B5EF4-FFF2-40B4-BE49-F238E27FC236}">
                      <a16:creationId xmlns:a16="http://schemas.microsoft.com/office/drawing/2014/main" id="{305C0BFB-F673-4183-A307-922771BC27C7}"/>
                    </a:ext>
                  </a:extLst>
                </p:cNvPr>
                <p:cNvSpPr/>
                <p:nvPr/>
              </p:nvSpPr>
              <p:spPr bwMode="auto">
                <a:xfrm rot="5400000">
                  <a:off x="-2207802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1" name="Freihandform: Form 100">
                  <a:extLst>
                    <a:ext uri="{FF2B5EF4-FFF2-40B4-BE49-F238E27FC236}">
                      <a16:creationId xmlns:a16="http://schemas.microsoft.com/office/drawing/2014/main" id="{B056E259-2AEC-4005-85BD-1872BB124CDB}"/>
                    </a:ext>
                  </a:extLst>
                </p:cNvPr>
                <p:cNvSpPr/>
                <p:nvPr/>
              </p:nvSpPr>
              <p:spPr bwMode="auto">
                <a:xfrm rot="5400000">
                  <a:off x="-1569688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8" name="Freihandform: Form 117">
                  <a:extLst>
                    <a:ext uri="{FF2B5EF4-FFF2-40B4-BE49-F238E27FC236}">
                      <a16:creationId xmlns:a16="http://schemas.microsoft.com/office/drawing/2014/main" id="{0723B421-6185-41A7-88A4-3202AD2F188B}"/>
                    </a:ext>
                  </a:extLst>
                </p:cNvPr>
                <p:cNvSpPr/>
                <p:nvPr/>
              </p:nvSpPr>
              <p:spPr bwMode="auto">
                <a:xfrm rot="5400000">
                  <a:off x="-1360593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0" name="Freihandform: Form 119">
                  <a:extLst>
                    <a:ext uri="{FF2B5EF4-FFF2-40B4-BE49-F238E27FC236}">
                      <a16:creationId xmlns:a16="http://schemas.microsoft.com/office/drawing/2014/main" id="{13AD93D4-5DD5-462C-9383-6E1954F95AC6}"/>
                    </a:ext>
                  </a:extLst>
                </p:cNvPr>
                <p:cNvSpPr/>
                <p:nvPr/>
              </p:nvSpPr>
              <p:spPr bwMode="auto">
                <a:xfrm rot="5400000">
                  <a:off x="-1151498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18452" name="Gruppieren 18451">
            <a:extLst>
              <a:ext uri="{FF2B5EF4-FFF2-40B4-BE49-F238E27FC236}">
                <a16:creationId xmlns:a16="http://schemas.microsoft.com/office/drawing/2014/main" id="{39DE5ED8-15C8-4265-BCD0-D1617AC93518}"/>
              </a:ext>
            </a:extLst>
          </p:cNvPr>
          <p:cNvGrpSpPr/>
          <p:nvPr/>
        </p:nvGrpSpPr>
        <p:grpSpPr>
          <a:xfrm>
            <a:off x="8395290" y="2372551"/>
            <a:ext cx="1351705" cy="1605354"/>
            <a:chOff x="8308821" y="3429000"/>
            <a:chExt cx="1351705" cy="1605354"/>
          </a:xfrm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61847029-A21B-491C-B589-F889D49C90AA}"/>
                </a:ext>
              </a:extLst>
            </p:cNvPr>
            <p:cNvGrpSpPr/>
            <p:nvPr/>
          </p:nvGrpSpPr>
          <p:grpSpPr>
            <a:xfrm>
              <a:off x="8425522" y="3429000"/>
              <a:ext cx="1235004" cy="1235004"/>
              <a:chOff x="8260051" y="3429000"/>
              <a:chExt cx="1235004" cy="1235004"/>
            </a:xfrm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9471E9D-052D-44E4-99BB-6E37794066D0}"/>
                  </a:ext>
                </a:extLst>
              </p:cNvPr>
              <p:cNvSpPr/>
              <p:nvPr/>
            </p:nvSpPr>
            <p:spPr>
              <a:xfrm>
                <a:off x="8260051" y="3429000"/>
                <a:ext cx="1235004" cy="123500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00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1E601775-906A-4D40-8C69-77E184E3A5AD}"/>
                  </a:ext>
                </a:extLst>
              </p:cNvPr>
              <p:cNvGrpSpPr/>
              <p:nvPr/>
            </p:nvGrpSpPr>
            <p:grpSpPr>
              <a:xfrm>
                <a:off x="8451498" y="3606427"/>
                <a:ext cx="766458" cy="772744"/>
                <a:chOff x="8460207" y="3580300"/>
                <a:chExt cx="766458" cy="772744"/>
              </a:xfrm>
            </p:grpSpPr>
            <p:sp>
              <p:nvSpPr>
                <p:cNvPr id="30" name="Ellipse 29">
                  <a:extLst>
                    <a:ext uri="{FF2B5EF4-FFF2-40B4-BE49-F238E27FC236}">
                      <a16:creationId xmlns:a16="http://schemas.microsoft.com/office/drawing/2014/main" id="{9F01EA93-964D-4C10-A708-32A31FC11144}"/>
                    </a:ext>
                  </a:extLst>
                </p:cNvPr>
                <p:cNvSpPr/>
                <p:nvPr/>
              </p:nvSpPr>
              <p:spPr>
                <a:xfrm>
                  <a:off x="8543195" y="3580300"/>
                  <a:ext cx="565510" cy="5655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21352135" lon="120000" rev="21579838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800" dirty="0"/>
                    <a:t>O</a:t>
                  </a:r>
                </a:p>
              </p:txBody>
            </p:sp>
            <p:sp>
              <p:nvSpPr>
                <p:cNvPr id="31" name="Ellipse 30">
                  <a:extLst>
                    <a:ext uri="{FF2B5EF4-FFF2-40B4-BE49-F238E27FC236}">
                      <a16:creationId xmlns:a16="http://schemas.microsoft.com/office/drawing/2014/main" id="{828EAE53-397A-429E-B9E5-3753B3A8ACC4}"/>
                    </a:ext>
                  </a:extLst>
                </p:cNvPr>
                <p:cNvSpPr/>
                <p:nvPr/>
              </p:nvSpPr>
              <p:spPr>
                <a:xfrm>
                  <a:off x="8460207" y="4015850"/>
                  <a:ext cx="337194" cy="3371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79999" rev="5502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32" name="Ellipse 31">
                  <a:extLst>
                    <a:ext uri="{FF2B5EF4-FFF2-40B4-BE49-F238E27FC236}">
                      <a16:creationId xmlns:a16="http://schemas.microsoft.com/office/drawing/2014/main" id="{84EB0F0C-C680-4160-9677-08A8B1204EE9}"/>
                    </a:ext>
                  </a:extLst>
                </p:cNvPr>
                <p:cNvSpPr/>
                <p:nvPr/>
              </p:nvSpPr>
              <p:spPr>
                <a:xfrm>
                  <a:off x="8889471" y="4006965"/>
                  <a:ext cx="337194" cy="3371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79999" rev="5502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</p:grpSp>
        </p:grp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C6ABB1A6-7364-47A5-A80F-882FC2F9EAA1}"/>
                </a:ext>
              </a:extLst>
            </p:cNvPr>
            <p:cNvSpPr txBox="1"/>
            <p:nvPr/>
          </p:nvSpPr>
          <p:spPr>
            <a:xfrm>
              <a:off x="8308821" y="4726577"/>
              <a:ext cx="12824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Wasserdampf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124C064-DC4C-4D33-BE12-EC64C1C4C607}"/>
              </a:ext>
            </a:extLst>
          </p:cNvPr>
          <p:cNvGrpSpPr/>
          <p:nvPr/>
        </p:nvGrpSpPr>
        <p:grpSpPr>
          <a:xfrm>
            <a:off x="7885577" y="2289018"/>
            <a:ext cx="854721" cy="1251954"/>
            <a:chOff x="8025542" y="2289018"/>
            <a:chExt cx="854721" cy="1251954"/>
          </a:xfrm>
        </p:grpSpPr>
        <p:sp>
          <p:nvSpPr>
            <p:cNvPr id="7" name="Pfeil: nach rechts 6">
              <a:extLst>
                <a:ext uri="{FF2B5EF4-FFF2-40B4-BE49-F238E27FC236}">
                  <a16:creationId xmlns:a16="http://schemas.microsoft.com/office/drawing/2014/main" id="{2616524B-ACA0-4A5F-92EC-96F49324DB31}"/>
                </a:ext>
              </a:extLst>
            </p:cNvPr>
            <p:cNvSpPr/>
            <p:nvPr/>
          </p:nvSpPr>
          <p:spPr bwMode="auto">
            <a:xfrm>
              <a:off x="8101602" y="2863841"/>
              <a:ext cx="522430" cy="369332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3427E052-09BA-469C-9BAC-229C54FCD831}"/>
                </a:ext>
              </a:extLst>
            </p:cNvPr>
            <p:cNvSpPr/>
            <p:nvPr/>
          </p:nvSpPr>
          <p:spPr>
            <a:xfrm>
              <a:off x="8081285" y="3233195"/>
              <a:ext cx="5533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1400" b="1" dirty="0">
                  <a:solidFill>
                    <a:schemeClr val="accent2"/>
                  </a:solidFill>
                  <a:sym typeface="Wingdings" panose="05000000000000000000" pitchFamily="2" charset="2"/>
                </a:rPr>
                <a:t>∆ T</a:t>
              </a:r>
              <a:r>
                <a:rPr lang="de-DE" alt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M</a:t>
              </a:r>
              <a:endParaRPr lang="de-DE" sz="1400" baseline="-25000" dirty="0"/>
            </a:p>
          </p:txBody>
        </p:sp>
        <p:sp>
          <p:nvSpPr>
            <p:cNvPr id="106" name="Rechteck 105">
              <a:extLst>
                <a:ext uri="{FF2B5EF4-FFF2-40B4-BE49-F238E27FC236}">
                  <a16:creationId xmlns:a16="http://schemas.microsoft.com/office/drawing/2014/main" id="{4AC423FA-0F95-4883-9DAB-FA2331209B71}"/>
                </a:ext>
              </a:extLst>
            </p:cNvPr>
            <p:cNvSpPr/>
            <p:nvPr/>
          </p:nvSpPr>
          <p:spPr>
            <a:xfrm>
              <a:off x="8025542" y="2289018"/>
              <a:ext cx="8547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Strahlungs-</a:t>
              </a:r>
              <a:b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</a:br>
              <a: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antrieb:</a:t>
              </a:r>
              <a:b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</a:br>
              <a: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2,3 W/m²</a:t>
              </a:r>
              <a:endParaRPr lang="de-DE" sz="1400" baseline="-25000" dirty="0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5821657-11EE-4408-80B2-8FA2DD6C9A45}"/>
              </a:ext>
            </a:extLst>
          </p:cNvPr>
          <p:cNvGrpSpPr/>
          <p:nvPr/>
        </p:nvGrpSpPr>
        <p:grpSpPr>
          <a:xfrm>
            <a:off x="3191465" y="1739001"/>
            <a:ext cx="4730116" cy="2858385"/>
            <a:chOff x="3331430" y="2795450"/>
            <a:chExt cx="4730116" cy="2858385"/>
          </a:xfrm>
        </p:grpSpPr>
        <p:grpSp>
          <p:nvGrpSpPr>
            <p:cNvPr id="18440" name="Gruppieren 18439">
              <a:extLst>
                <a:ext uri="{FF2B5EF4-FFF2-40B4-BE49-F238E27FC236}">
                  <a16:creationId xmlns:a16="http://schemas.microsoft.com/office/drawing/2014/main" id="{6EA6015F-07A8-403F-A5EA-17E65EDA06A3}"/>
                </a:ext>
              </a:extLst>
            </p:cNvPr>
            <p:cNvGrpSpPr/>
            <p:nvPr/>
          </p:nvGrpSpPr>
          <p:grpSpPr>
            <a:xfrm>
              <a:off x="3331430" y="2795450"/>
              <a:ext cx="4730116" cy="2858385"/>
              <a:chOff x="3331429" y="2795450"/>
              <a:chExt cx="6335085" cy="2708049"/>
            </a:xfrm>
          </p:grpSpPr>
          <p:sp>
            <p:nvSpPr>
              <p:cNvPr id="18432" name="Rechteck 18431">
                <a:extLst>
                  <a:ext uri="{FF2B5EF4-FFF2-40B4-BE49-F238E27FC236}">
                    <a16:creationId xmlns:a16="http://schemas.microsoft.com/office/drawing/2014/main" id="{2FC8BF04-9975-4FC2-A456-DDBBB6350BE2}"/>
                  </a:ext>
                </a:extLst>
              </p:cNvPr>
              <p:cNvSpPr/>
              <p:nvPr/>
            </p:nvSpPr>
            <p:spPr bwMode="auto">
              <a:xfrm>
                <a:off x="3331429" y="2795450"/>
                <a:ext cx="6335085" cy="2708049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" name="Textfeld 80">
                <a:extLst>
                  <a:ext uri="{FF2B5EF4-FFF2-40B4-BE49-F238E27FC236}">
                    <a16:creationId xmlns:a16="http://schemas.microsoft.com/office/drawing/2014/main" id="{49919A84-19BB-4208-955A-66412EBEDBFE}"/>
                  </a:ext>
                </a:extLst>
              </p:cNvPr>
              <p:cNvSpPr txBox="1"/>
              <p:nvPr/>
            </p:nvSpPr>
            <p:spPr>
              <a:xfrm>
                <a:off x="7196888" y="2804153"/>
                <a:ext cx="2469626" cy="349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800" b="1" dirty="0">
                    <a:solidFill>
                      <a:schemeClr val="bg1"/>
                    </a:solidFill>
                  </a:rPr>
                  <a:t>Treibhausgase</a:t>
                </a:r>
              </a:p>
            </p:txBody>
          </p:sp>
        </p:grp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719955A0-FA41-4451-9520-9EF6AF01AAEF}"/>
                </a:ext>
              </a:extLst>
            </p:cNvPr>
            <p:cNvSpPr txBox="1"/>
            <p:nvPr/>
          </p:nvSpPr>
          <p:spPr>
            <a:xfrm>
              <a:off x="3735806" y="5320937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</a:rPr>
                <a:t>66 %</a:t>
              </a:r>
            </a:p>
          </p:txBody>
        </p:sp>
      </p:grpSp>
      <p:sp>
        <p:nvSpPr>
          <p:cNvPr id="10263" name="Fußzeilenplatzhalter 7">
            <a:extLst>
              <a:ext uri="{FF2B5EF4-FFF2-40B4-BE49-F238E27FC236}">
                <a16:creationId xmlns:a16="http://schemas.microsoft.com/office/drawing/2014/main" id="{66B900A1-4F6F-4AD6-9899-D002F08F121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171273" y="4904292"/>
            <a:ext cx="1353586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Quellen</a:t>
            </a:r>
            <a:r>
              <a:rPr lang="de-DE" altLang="de-DE" sz="1200"/>
              <a:t>: IPCC,</a:t>
            </a:r>
            <a:endParaRPr lang="de-DE" altLang="de-DE" sz="1200" dirty="0"/>
          </a:p>
          <a:p>
            <a:r>
              <a:rPr lang="de-DE" altLang="de-DE" sz="1200" dirty="0"/>
              <a:t>Bundesumweltamt</a:t>
            </a:r>
          </a:p>
        </p:txBody>
      </p:sp>
      <p:sp>
        <p:nvSpPr>
          <p:cNvPr id="10264" name="Rectangle 4">
            <a:extLst>
              <a:ext uri="{FF2B5EF4-FFF2-40B4-BE49-F238E27FC236}">
                <a16:creationId xmlns:a16="http://schemas.microsoft.com/office/drawing/2014/main" id="{C09FFED5-8CD4-4ACC-B783-246602E9F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77239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Klimawandel: Ursache, Luft- und Treibhausgas-Moleküle</a:t>
            </a:r>
          </a:p>
        </p:txBody>
      </p:sp>
      <p:grpSp>
        <p:nvGrpSpPr>
          <p:cNvPr id="18450" name="Gruppieren 18449">
            <a:extLst>
              <a:ext uri="{FF2B5EF4-FFF2-40B4-BE49-F238E27FC236}">
                <a16:creationId xmlns:a16="http://schemas.microsoft.com/office/drawing/2014/main" id="{373905D3-9CD2-44EA-A1E5-382B3BD0B369}"/>
              </a:ext>
            </a:extLst>
          </p:cNvPr>
          <p:cNvGrpSpPr/>
          <p:nvPr/>
        </p:nvGrpSpPr>
        <p:grpSpPr>
          <a:xfrm>
            <a:off x="6425817" y="2368759"/>
            <a:ext cx="1235005" cy="2193921"/>
            <a:chOff x="5067906" y="3425208"/>
            <a:chExt cx="1235005" cy="2193921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70B173AB-2726-4267-A59E-7F1350D2881B}"/>
                </a:ext>
              </a:extLst>
            </p:cNvPr>
            <p:cNvGrpSpPr/>
            <p:nvPr/>
          </p:nvGrpSpPr>
          <p:grpSpPr>
            <a:xfrm>
              <a:off x="5067906" y="3425208"/>
              <a:ext cx="1235005" cy="1235005"/>
              <a:chOff x="4902435" y="3425208"/>
              <a:chExt cx="1235005" cy="1235005"/>
            </a:xfrm>
          </p:grpSpPr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6A66D5E7-0FF2-4F12-A41F-905197CF8A06}"/>
                  </a:ext>
                </a:extLst>
              </p:cNvPr>
              <p:cNvSpPr/>
              <p:nvPr/>
            </p:nvSpPr>
            <p:spPr>
              <a:xfrm>
                <a:off x="4902435" y="3425208"/>
                <a:ext cx="1235005" cy="123500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8CA16EB5-FCD8-45FD-AF5A-EF2FA9059DF1}"/>
                  </a:ext>
                </a:extLst>
              </p:cNvPr>
              <p:cNvGrpSpPr/>
              <p:nvPr/>
            </p:nvGrpSpPr>
            <p:grpSpPr>
              <a:xfrm>
                <a:off x="4994218" y="3869020"/>
                <a:ext cx="942001" cy="337194"/>
                <a:chOff x="4994218" y="3790639"/>
                <a:chExt cx="942001" cy="337194"/>
              </a:xfrm>
            </p:grpSpPr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96D7FBA1-CBA6-4D41-BA0D-7DFE3BA27B9A}"/>
                    </a:ext>
                  </a:extLst>
                </p:cNvPr>
                <p:cNvSpPr/>
                <p:nvPr/>
              </p:nvSpPr>
              <p:spPr>
                <a:xfrm>
                  <a:off x="4994218" y="3790639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  <p:sp>
              <p:nvSpPr>
                <p:cNvPr id="50" name="Ellipse 49">
                  <a:extLst>
                    <a:ext uri="{FF2B5EF4-FFF2-40B4-BE49-F238E27FC236}">
                      <a16:creationId xmlns:a16="http://schemas.microsoft.com/office/drawing/2014/main" id="{E9276447-A890-4249-80DD-904478CD847A}"/>
                    </a:ext>
                  </a:extLst>
                </p:cNvPr>
                <p:cNvSpPr/>
                <p:nvPr/>
              </p:nvSpPr>
              <p:spPr>
                <a:xfrm>
                  <a:off x="5295034" y="3790639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51" name="Ellipse 50">
                  <a:extLst>
                    <a:ext uri="{FF2B5EF4-FFF2-40B4-BE49-F238E27FC236}">
                      <a16:creationId xmlns:a16="http://schemas.microsoft.com/office/drawing/2014/main" id="{8DD36C15-7783-4993-AD64-C4BA24A069E0}"/>
                    </a:ext>
                  </a:extLst>
                </p:cNvPr>
                <p:cNvSpPr/>
                <p:nvPr/>
              </p:nvSpPr>
              <p:spPr>
                <a:xfrm>
                  <a:off x="5599025" y="3790639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</p:grp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808642A7-50C7-40C9-88E6-7D0C962B26D7}"/>
                </a:ext>
              </a:extLst>
            </p:cNvPr>
            <p:cNvSpPr txBox="1"/>
            <p:nvPr/>
          </p:nvSpPr>
          <p:spPr>
            <a:xfrm>
              <a:off x="5231607" y="4726577"/>
              <a:ext cx="86113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Lachgas</a:t>
              </a: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6 %</a:t>
              </a:r>
            </a:p>
          </p:txBody>
        </p:sp>
      </p:grpSp>
      <p:grpSp>
        <p:nvGrpSpPr>
          <p:cNvPr id="18451" name="Gruppieren 18450">
            <a:extLst>
              <a:ext uri="{FF2B5EF4-FFF2-40B4-BE49-F238E27FC236}">
                <a16:creationId xmlns:a16="http://schemas.microsoft.com/office/drawing/2014/main" id="{F61CC47F-932B-42AC-92F1-B28CE1B70F38}"/>
              </a:ext>
            </a:extLst>
          </p:cNvPr>
          <p:cNvGrpSpPr/>
          <p:nvPr/>
        </p:nvGrpSpPr>
        <p:grpSpPr>
          <a:xfrm>
            <a:off x="4945551" y="2368758"/>
            <a:ext cx="1235006" cy="2193922"/>
            <a:chOff x="6696612" y="3425207"/>
            <a:chExt cx="1235006" cy="2193922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6A1FE094-6D19-4FC4-8E7C-074F8B27D6FA}"/>
                </a:ext>
              </a:extLst>
            </p:cNvPr>
            <p:cNvGrpSpPr/>
            <p:nvPr/>
          </p:nvGrpSpPr>
          <p:grpSpPr>
            <a:xfrm>
              <a:off x="6696612" y="3425207"/>
              <a:ext cx="1235006" cy="1235006"/>
              <a:chOff x="6454794" y="3425207"/>
              <a:chExt cx="1235006" cy="1235006"/>
            </a:xfrm>
          </p:grpSpPr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681BFF76-46F3-4265-BE44-85877AF05481}"/>
                  </a:ext>
                </a:extLst>
              </p:cNvPr>
              <p:cNvSpPr/>
              <p:nvPr/>
            </p:nvSpPr>
            <p:spPr>
              <a:xfrm>
                <a:off x="6454794" y="3425207"/>
                <a:ext cx="1235006" cy="123500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8A021533-B093-4618-9EBE-C8A3B77A7912}"/>
                  </a:ext>
                </a:extLst>
              </p:cNvPr>
              <p:cNvGrpSpPr/>
              <p:nvPr/>
            </p:nvGrpSpPr>
            <p:grpSpPr>
              <a:xfrm>
                <a:off x="6606740" y="3593927"/>
                <a:ext cx="838824" cy="939900"/>
                <a:chOff x="6589322" y="3593927"/>
                <a:chExt cx="838824" cy="939900"/>
              </a:xfrm>
            </p:grpSpPr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8950ECEF-C641-430A-8B47-C09A9548FFD6}"/>
                    </a:ext>
                  </a:extLst>
                </p:cNvPr>
                <p:cNvSpPr/>
                <p:nvPr/>
              </p:nvSpPr>
              <p:spPr>
                <a:xfrm>
                  <a:off x="6589322" y="3602526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3B4B6792-1BA5-44B0-A022-616F3B28A50E}"/>
                    </a:ext>
                  </a:extLst>
                </p:cNvPr>
                <p:cNvSpPr/>
                <p:nvPr/>
              </p:nvSpPr>
              <p:spPr>
                <a:xfrm>
                  <a:off x="7101783" y="3593927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34E12B9B-6A4B-4D96-92C0-66D6D6737983}"/>
                    </a:ext>
                  </a:extLst>
                </p:cNvPr>
                <p:cNvSpPr/>
                <p:nvPr/>
              </p:nvSpPr>
              <p:spPr>
                <a:xfrm>
                  <a:off x="6717619" y="3785905"/>
                  <a:ext cx="547345" cy="54734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scene3d>
                  <a:camera prst="orthographicFront">
                    <a:rot lat="2135214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C</a:t>
                  </a:r>
                </a:p>
              </p:txBody>
            </p:sp>
            <p:sp>
              <p:nvSpPr>
                <p:cNvPr id="59" name="Ellipse 58">
                  <a:extLst>
                    <a:ext uri="{FF2B5EF4-FFF2-40B4-BE49-F238E27FC236}">
                      <a16:creationId xmlns:a16="http://schemas.microsoft.com/office/drawing/2014/main" id="{6E28D992-752B-48F8-AFFE-452D88E54DF2}"/>
                    </a:ext>
                  </a:extLst>
                </p:cNvPr>
                <p:cNvSpPr/>
                <p:nvPr/>
              </p:nvSpPr>
              <p:spPr>
                <a:xfrm>
                  <a:off x="6589322" y="4207464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8D3987EC-3254-4B3E-8E37-4817F351D282}"/>
                    </a:ext>
                  </a:extLst>
                </p:cNvPr>
                <p:cNvSpPr/>
                <p:nvPr/>
              </p:nvSpPr>
              <p:spPr>
                <a:xfrm>
                  <a:off x="7101783" y="4198865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</p:grpSp>
        </p:grp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C231A916-AAA7-4F0D-B049-E670D343136D}"/>
                </a:ext>
              </a:extLst>
            </p:cNvPr>
            <p:cNvSpPr txBox="1"/>
            <p:nvPr/>
          </p:nvSpPr>
          <p:spPr>
            <a:xfrm>
              <a:off x="6888633" y="4726577"/>
              <a:ext cx="78098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Methan</a:t>
              </a: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17 %</a:t>
              </a:r>
            </a:p>
          </p:txBody>
        </p:sp>
      </p:grpSp>
      <p:grpSp>
        <p:nvGrpSpPr>
          <p:cNvPr id="18439" name="Gruppieren 18438">
            <a:extLst>
              <a:ext uri="{FF2B5EF4-FFF2-40B4-BE49-F238E27FC236}">
                <a16:creationId xmlns:a16="http://schemas.microsoft.com/office/drawing/2014/main" id="{FD58A86A-6153-4816-90D5-A975AB0AF574}"/>
              </a:ext>
            </a:extLst>
          </p:cNvPr>
          <p:cNvGrpSpPr/>
          <p:nvPr/>
        </p:nvGrpSpPr>
        <p:grpSpPr>
          <a:xfrm>
            <a:off x="190961" y="1895757"/>
            <a:ext cx="4568383" cy="2368731"/>
            <a:chOff x="330926" y="2952206"/>
            <a:chExt cx="4568383" cy="2368731"/>
          </a:xfrm>
        </p:grpSpPr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9B7FA4CB-82D7-4D0B-A532-FDD571EF3725}"/>
                </a:ext>
              </a:extLst>
            </p:cNvPr>
            <p:cNvSpPr/>
            <p:nvPr/>
          </p:nvSpPr>
          <p:spPr bwMode="auto">
            <a:xfrm>
              <a:off x="330926" y="2952206"/>
              <a:ext cx="4568383" cy="2368731"/>
            </a:xfrm>
            <a:prstGeom prst="rect">
              <a:avLst/>
            </a:prstGeom>
            <a:solidFill>
              <a:srgbClr val="BFBFBF">
                <a:alpha val="74902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F1605F79-7DD1-4299-915A-28E084C68C44}"/>
                </a:ext>
              </a:extLst>
            </p:cNvPr>
            <p:cNvSpPr txBox="1"/>
            <p:nvPr/>
          </p:nvSpPr>
          <p:spPr>
            <a:xfrm>
              <a:off x="914793" y="2952206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>
                  <a:solidFill>
                    <a:schemeClr val="accent2"/>
                  </a:solidFill>
                </a:rPr>
                <a:t>trockene Luft</a:t>
              </a:r>
            </a:p>
          </p:txBody>
        </p:sp>
      </p:grpSp>
      <p:grpSp>
        <p:nvGrpSpPr>
          <p:cNvPr id="18447" name="Gruppieren 18446">
            <a:extLst>
              <a:ext uri="{FF2B5EF4-FFF2-40B4-BE49-F238E27FC236}">
                <a16:creationId xmlns:a16="http://schemas.microsoft.com/office/drawing/2014/main" id="{0FE67BC2-2E3C-4A1C-BE62-89133F50F14E}"/>
              </a:ext>
            </a:extLst>
          </p:cNvPr>
          <p:cNvGrpSpPr/>
          <p:nvPr/>
        </p:nvGrpSpPr>
        <p:grpSpPr>
          <a:xfrm>
            <a:off x="264101" y="2368761"/>
            <a:ext cx="1235004" cy="1824587"/>
            <a:chOff x="404066" y="3425210"/>
            <a:chExt cx="1235004" cy="1824587"/>
          </a:xfrm>
        </p:grpSpPr>
        <p:grpSp>
          <p:nvGrpSpPr>
            <p:cNvPr id="18436" name="Gruppieren 18435">
              <a:extLst>
                <a:ext uri="{FF2B5EF4-FFF2-40B4-BE49-F238E27FC236}">
                  <a16:creationId xmlns:a16="http://schemas.microsoft.com/office/drawing/2014/main" id="{92187CD6-68D9-483F-9D42-8925A1D931E6}"/>
                </a:ext>
              </a:extLst>
            </p:cNvPr>
            <p:cNvGrpSpPr/>
            <p:nvPr/>
          </p:nvGrpSpPr>
          <p:grpSpPr>
            <a:xfrm>
              <a:off x="404066" y="3425210"/>
              <a:ext cx="1235004" cy="1235004"/>
              <a:chOff x="404066" y="3425210"/>
              <a:chExt cx="1235004" cy="1235004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5C56731B-053C-4749-B411-79A9F1AA38EC}"/>
                  </a:ext>
                </a:extLst>
              </p:cNvPr>
              <p:cNvSpPr/>
              <p:nvPr/>
            </p:nvSpPr>
            <p:spPr>
              <a:xfrm flipH="1">
                <a:off x="404066" y="3425210"/>
                <a:ext cx="1235004" cy="123500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8434" name="Gruppieren 18433">
                <a:extLst>
                  <a:ext uri="{FF2B5EF4-FFF2-40B4-BE49-F238E27FC236}">
                    <a16:creationId xmlns:a16="http://schemas.microsoft.com/office/drawing/2014/main" id="{A8438876-0CE6-4401-805A-C36E779FC413}"/>
                  </a:ext>
                </a:extLst>
              </p:cNvPr>
              <p:cNvGrpSpPr/>
              <p:nvPr/>
            </p:nvGrpSpPr>
            <p:grpSpPr>
              <a:xfrm>
                <a:off x="619597" y="3877731"/>
                <a:ext cx="641184" cy="337194"/>
                <a:chOff x="619597" y="3799350"/>
                <a:chExt cx="641184" cy="337194"/>
              </a:xfrm>
            </p:grpSpPr>
            <p:sp>
              <p:nvSpPr>
                <p:cNvPr id="35" name="Ellipse 34">
                  <a:extLst>
                    <a:ext uri="{FF2B5EF4-FFF2-40B4-BE49-F238E27FC236}">
                      <a16:creationId xmlns:a16="http://schemas.microsoft.com/office/drawing/2014/main" id="{D073759D-B5FE-43ED-A8FF-4D45406DD424}"/>
                    </a:ext>
                  </a:extLst>
                </p:cNvPr>
                <p:cNvSpPr/>
                <p:nvPr/>
              </p:nvSpPr>
              <p:spPr>
                <a:xfrm flipH="1">
                  <a:off x="923587" y="3799350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36" name="Ellipse 35">
                  <a:extLst>
                    <a:ext uri="{FF2B5EF4-FFF2-40B4-BE49-F238E27FC236}">
                      <a16:creationId xmlns:a16="http://schemas.microsoft.com/office/drawing/2014/main" id="{C431CC9D-5F28-42BF-A2CE-4DF85B34CFBD}"/>
                    </a:ext>
                  </a:extLst>
                </p:cNvPr>
                <p:cNvSpPr/>
                <p:nvPr/>
              </p:nvSpPr>
              <p:spPr>
                <a:xfrm flipH="1">
                  <a:off x="619597" y="3799350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</p:grp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2CAAD6AF-C2F3-428F-99C7-278E4961CFAA}"/>
                </a:ext>
              </a:extLst>
            </p:cNvPr>
            <p:cNvSpPr txBox="1"/>
            <p:nvPr/>
          </p:nvSpPr>
          <p:spPr>
            <a:xfrm>
              <a:off x="422617" y="4726577"/>
              <a:ext cx="10019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Stickstoff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78 Vol.- %</a:t>
              </a:r>
            </a:p>
          </p:txBody>
        </p:sp>
      </p:grpSp>
      <p:grpSp>
        <p:nvGrpSpPr>
          <p:cNvPr id="18448" name="Gruppieren 18447">
            <a:extLst>
              <a:ext uri="{FF2B5EF4-FFF2-40B4-BE49-F238E27FC236}">
                <a16:creationId xmlns:a16="http://schemas.microsoft.com/office/drawing/2014/main" id="{C7AA551F-4FEF-42F5-B618-8546CB552A5E}"/>
              </a:ext>
            </a:extLst>
          </p:cNvPr>
          <p:cNvGrpSpPr/>
          <p:nvPr/>
        </p:nvGrpSpPr>
        <p:grpSpPr>
          <a:xfrm>
            <a:off x="1778138" y="2368759"/>
            <a:ext cx="1235005" cy="1824589"/>
            <a:chOff x="1918103" y="3425208"/>
            <a:chExt cx="1235005" cy="1824589"/>
          </a:xfrm>
        </p:grpSpPr>
        <p:grpSp>
          <p:nvGrpSpPr>
            <p:cNvPr id="18437" name="Gruppieren 18436">
              <a:extLst>
                <a:ext uri="{FF2B5EF4-FFF2-40B4-BE49-F238E27FC236}">
                  <a16:creationId xmlns:a16="http://schemas.microsoft.com/office/drawing/2014/main" id="{D996FE25-FA69-4690-96B3-353B3D8CFB08}"/>
                </a:ext>
              </a:extLst>
            </p:cNvPr>
            <p:cNvGrpSpPr/>
            <p:nvPr/>
          </p:nvGrpSpPr>
          <p:grpSpPr>
            <a:xfrm>
              <a:off x="1918103" y="3425208"/>
              <a:ext cx="1235005" cy="1235005"/>
              <a:chOff x="1918103" y="3425208"/>
              <a:chExt cx="1235005" cy="1235005"/>
            </a:xfrm>
          </p:grpSpPr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050254B8-39A7-4598-8E8A-741BAD17C303}"/>
                  </a:ext>
                </a:extLst>
              </p:cNvPr>
              <p:cNvSpPr/>
              <p:nvPr/>
            </p:nvSpPr>
            <p:spPr>
              <a:xfrm>
                <a:off x="1918103" y="3425208"/>
                <a:ext cx="1235005" cy="123500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8435" name="Gruppieren 18434">
                <a:extLst>
                  <a:ext uri="{FF2B5EF4-FFF2-40B4-BE49-F238E27FC236}">
                    <a16:creationId xmlns:a16="http://schemas.microsoft.com/office/drawing/2014/main" id="{5EADBFE9-2750-45C1-859C-C1283E959675}"/>
                  </a:ext>
                </a:extLst>
              </p:cNvPr>
              <p:cNvGrpSpPr/>
              <p:nvPr/>
            </p:nvGrpSpPr>
            <p:grpSpPr>
              <a:xfrm>
                <a:off x="2101353" y="3832231"/>
                <a:ext cx="768861" cy="427374"/>
                <a:chOff x="2075226" y="3745141"/>
                <a:chExt cx="768861" cy="427374"/>
              </a:xfrm>
            </p:grpSpPr>
            <p:sp>
              <p:nvSpPr>
                <p:cNvPr id="39" name="Ellipse 38">
                  <a:extLst>
                    <a:ext uri="{FF2B5EF4-FFF2-40B4-BE49-F238E27FC236}">
                      <a16:creationId xmlns:a16="http://schemas.microsoft.com/office/drawing/2014/main" id="{23BE1BEF-70EC-4E79-9534-CE9E0B0E6A90}"/>
                    </a:ext>
                  </a:extLst>
                </p:cNvPr>
                <p:cNvSpPr/>
                <p:nvPr/>
              </p:nvSpPr>
              <p:spPr>
                <a:xfrm>
                  <a:off x="2075226" y="3745141"/>
                  <a:ext cx="427374" cy="4273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O</a:t>
                  </a:r>
                </a:p>
              </p:txBody>
            </p:sp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F7C187AE-8772-4AFE-AFCA-F67CDC054D35}"/>
                    </a:ext>
                  </a:extLst>
                </p:cNvPr>
                <p:cNvSpPr/>
                <p:nvPr/>
              </p:nvSpPr>
              <p:spPr>
                <a:xfrm>
                  <a:off x="2416713" y="3745141"/>
                  <a:ext cx="427374" cy="4273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O</a:t>
                  </a:r>
                </a:p>
              </p:txBody>
            </p:sp>
          </p:grpSp>
        </p:grp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04DDF5FE-0BE6-4711-BB80-C6C43F484D54}"/>
                </a:ext>
              </a:extLst>
            </p:cNvPr>
            <p:cNvSpPr txBox="1"/>
            <p:nvPr/>
          </p:nvSpPr>
          <p:spPr>
            <a:xfrm>
              <a:off x="2031143" y="4726577"/>
              <a:ext cx="9973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Sauerstoff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21 Vol.- %</a:t>
              </a:r>
            </a:p>
          </p:txBody>
        </p:sp>
      </p:grpSp>
      <p:grpSp>
        <p:nvGrpSpPr>
          <p:cNvPr id="18449" name="Gruppieren 18448">
            <a:extLst>
              <a:ext uri="{FF2B5EF4-FFF2-40B4-BE49-F238E27FC236}">
                <a16:creationId xmlns:a16="http://schemas.microsoft.com/office/drawing/2014/main" id="{A82C7376-8AB0-4073-B001-9930185525D2}"/>
              </a:ext>
            </a:extLst>
          </p:cNvPr>
          <p:cNvGrpSpPr/>
          <p:nvPr/>
        </p:nvGrpSpPr>
        <p:grpSpPr>
          <a:xfrm>
            <a:off x="3191464" y="2368760"/>
            <a:ext cx="1335716" cy="1824588"/>
            <a:chOff x="3331429" y="3425209"/>
            <a:chExt cx="1335716" cy="1824588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CC56F2CF-6870-45FA-AC1A-17F80C7A131C}"/>
                </a:ext>
              </a:extLst>
            </p:cNvPr>
            <p:cNvGrpSpPr/>
            <p:nvPr/>
          </p:nvGrpSpPr>
          <p:grpSpPr>
            <a:xfrm>
              <a:off x="3432141" y="3425209"/>
              <a:ext cx="1235004" cy="1235004"/>
              <a:chOff x="3432141" y="3425209"/>
              <a:chExt cx="1235004" cy="1235004"/>
            </a:xfrm>
          </p:grpSpPr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9B0B3696-99A7-4FB4-83F6-23AD0382152B}"/>
                  </a:ext>
                </a:extLst>
              </p:cNvPr>
              <p:cNvSpPr/>
              <p:nvPr/>
            </p:nvSpPr>
            <p:spPr>
              <a:xfrm>
                <a:off x="3432141" y="3425209"/>
                <a:ext cx="1235004" cy="123500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F8A4A895-3C01-4456-BB33-085A29626D57}"/>
                  </a:ext>
                </a:extLst>
              </p:cNvPr>
              <p:cNvGrpSpPr/>
              <p:nvPr/>
            </p:nvGrpSpPr>
            <p:grpSpPr>
              <a:xfrm>
                <a:off x="3568724" y="3611345"/>
                <a:ext cx="866662" cy="772744"/>
                <a:chOff x="3551306" y="3550382"/>
                <a:chExt cx="866662" cy="772744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E23CE2F-F9FC-4EB2-8041-76A268A3A52C}"/>
                    </a:ext>
                  </a:extLst>
                </p:cNvPr>
                <p:cNvSpPr/>
                <p:nvPr/>
              </p:nvSpPr>
              <p:spPr>
                <a:xfrm>
                  <a:off x="3683861" y="3550382"/>
                  <a:ext cx="565510" cy="56551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scene3d>
                  <a:camera prst="orthographicFront">
                    <a:rot lat="2135214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C</a:t>
                  </a: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337EABB4-74E4-40EA-A573-296D3AFC2D8B}"/>
                    </a:ext>
                  </a:extLst>
                </p:cNvPr>
                <p:cNvSpPr/>
                <p:nvPr/>
              </p:nvSpPr>
              <p:spPr>
                <a:xfrm>
                  <a:off x="3551306" y="3985932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B79C8AF2-32E9-424F-9CDB-9791CF04DB45}"/>
                    </a:ext>
                  </a:extLst>
                </p:cNvPr>
                <p:cNvSpPr/>
                <p:nvPr/>
              </p:nvSpPr>
              <p:spPr>
                <a:xfrm>
                  <a:off x="4080774" y="3977047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</p:grpSp>
        </p:grp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883F906C-600E-40D9-A22C-11FB25DA8748}"/>
                </a:ext>
              </a:extLst>
            </p:cNvPr>
            <p:cNvSpPr txBox="1"/>
            <p:nvPr/>
          </p:nvSpPr>
          <p:spPr>
            <a:xfrm>
              <a:off x="3331429" y="4726577"/>
              <a:ext cx="1210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Kohlendioxid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0,04 Vol.-%</a:t>
              </a:r>
            </a:p>
          </p:txBody>
        </p:sp>
      </p:grpSp>
      <p:sp>
        <p:nvSpPr>
          <p:cNvPr id="12" name="Teilkreis 11">
            <a:extLst>
              <a:ext uri="{FF2B5EF4-FFF2-40B4-BE49-F238E27FC236}">
                <a16:creationId xmlns:a16="http://schemas.microsoft.com/office/drawing/2014/main" id="{FD297DF9-C643-4527-BB61-041FEB5989C6}"/>
              </a:ext>
            </a:extLst>
          </p:cNvPr>
          <p:cNvSpPr/>
          <p:nvPr/>
        </p:nvSpPr>
        <p:spPr bwMode="auto">
          <a:xfrm flipV="1">
            <a:off x="287273" y="5436154"/>
            <a:ext cx="9224070" cy="1380571"/>
          </a:xfrm>
          <a:prstGeom prst="pie">
            <a:avLst>
              <a:gd name="adj1" fmla="val 13209"/>
              <a:gd name="adj2" fmla="val 10797936"/>
            </a:avLst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AA92377-F841-4081-9D48-C4078B5659B8}"/>
              </a:ext>
            </a:extLst>
          </p:cNvPr>
          <p:cNvSpPr txBox="1"/>
          <p:nvPr/>
        </p:nvSpPr>
        <p:spPr>
          <a:xfrm>
            <a:off x="4341600" y="5552626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Erde</a:t>
            </a:r>
          </a:p>
        </p:txBody>
      </p:sp>
      <p:sp>
        <p:nvSpPr>
          <p:cNvPr id="24" name="Textfeld 40">
            <a:extLst>
              <a:ext uri="{FF2B5EF4-FFF2-40B4-BE49-F238E27FC236}">
                <a16:creationId xmlns:a16="http://schemas.microsoft.com/office/drawing/2014/main" id="{57BB2844-2372-4753-9C64-6F647FCD9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492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Durch den Menschen verursachte Treibhausgase heizen die Erde auf!</a:t>
            </a:r>
          </a:p>
        </p:txBody>
      </p:sp>
      <p:grpSp>
        <p:nvGrpSpPr>
          <p:cNvPr id="18457" name="Gruppieren 18456">
            <a:extLst>
              <a:ext uri="{FF2B5EF4-FFF2-40B4-BE49-F238E27FC236}">
                <a16:creationId xmlns:a16="http://schemas.microsoft.com/office/drawing/2014/main" id="{3CAF680A-62BA-41EC-9059-800FEE840E54}"/>
              </a:ext>
            </a:extLst>
          </p:cNvPr>
          <p:cNvGrpSpPr/>
          <p:nvPr/>
        </p:nvGrpSpPr>
        <p:grpSpPr>
          <a:xfrm>
            <a:off x="248744" y="1015899"/>
            <a:ext cx="2978701" cy="4728380"/>
            <a:chOff x="248744" y="1015899"/>
            <a:chExt cx="2978701" cy="4728380"/>
          </a:xfrm>
        </p:grpSpPr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D3C0AD69-801D-4B64-914E-68D207A30785}"/>
                </a:ext>
              </a:extLst>
            </p:cNvPr>
            <p:cNvSpPr txBox="1"/>
            <p:nvPr/>
          </p:nvSpPr>
          <p:spPr>
            <a:xfrm>
              <a:off x="248744" y="1015899"/>
              <a:ext cx="29787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2-atomige Moleküle lassen die</a:t>
              </a:r>
            </a:p>
            <a:p>
              <a:r>
                <a:rPr lang="de-DE" sz="1600" dirty="0">
                  <a:solidFill>
                    <a:schemeClr val="accent2"/>
                  </a:solidFill>
                </a:rPr>
                <a:t>Infrarotstrahlung durch</a:t>
              </a:r>
            </a:p>
          </p:txBody>
        </p:sp>
        <p:sp>
          <p:nvSpPr>
            <p:cNvPr id="83" name="Pfeil: nach unten 82">
              <a:extLst>
                <a:ext uri="{FF2B5EF4-FFF2-40B4-BE49-F238E27FC236}">
                  <a16:creationId xmlns:a16="http://schemas.microsoft.com/office/drawing/2014/main" id="{17F4AB8B-D126-46C2-B400-8A139BEE4457}"/>
                </a:ext>
              </a:extLst>
            </p:cNvPr>
            <p:cNvSpPr/>
            <p:nvPr/>
          </p:nvSpPr>
          <p:spPr bwMode="auto">
            <a:xfrm rot="9394045">
              <a:off x="1192652" y="1535022"/>
              <a:ext cx="116062" cy="4209257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Pfeil: nach unten 83">
              <a:extLst>
                <a:ext uri="{FF2B5EF4-FFF2-40B4-BE49-F238E27FC236}">
                  <a16:creationId xmlns:a16="http://schemas.microsoft.com/office/drawing/2014/main" id="{917E40F7-7E43-457A-93BB-7FDF23F7F38C}"/>
                </a:ext>
              </a:extLst>
            </p:cNvPr>
            <p:cNvSpPr/>
            <p:nvPr/>
          </p:nvSpPr>
          <p:spPr bwMode="auto">
            <a:xfrm rot="11180748">
              <a:off x="2354052" y="1724092"/>
              <a:ext cx="120978" cy="3861506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8442" name="Gruppieren 18441">
              <a:extLst>
                <a:ext uri="{FF2B5EF4-FFF2-40B4-BE49-F238E27FC236}">
                  <a16:creationId xmlns:a16="http://schemas.microsoft.com/office/drawing/2014/main" id="{062F3009-76CD-4C55-80AD-108EEC717FAE}"/>
                </a:ext>
              </a:extLst>
            </p:cNvPr>
            <p:cNvGrpSpPr/>
            <p:nvPr/>
          </p:nvGrpSpPr>
          <p:grpSpPr>
            <a:xfrm>
              <a:off x="1324453" y="4371644"/>
              <a:ext cx="1417934" cy="443526"/>
              <a:chOff x="-2149873" y="4153860"/>
              <a:chExt cx="1417934" cy="443526"/>
            </a:xfrm>
          </p:grpSpPr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CFBAB6B-2E4B-45D4-93AA-3FD2916696AE}"/>
                  </a:ext>
                </a:extLst>
              </p:cNvPr>
              <p:cNvSpPr/>
              <p:nvPr/>
            </p:nvSpPr>
            <p:spPr bwMode="auto">
              <a:xfrm>
                <a:off x="-2149873" y="4153860"/>
                <a:ext cx="1417934" cy="44352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8441" name="Gruppieren 18440">
                <a:extLst>
                  <a:ext uri="{FF2B5EF4-FFF2-40B4-BE49-F238E27FC236}">
                    <a16:creationId xmlns:a16="http://schemas.microsoft.com/office/drawing/2014/main" id="{B744F57E-77FE-48FC-AC12-95C2F437B18A}"/>
                  </a:ext>
                </a:extLst>
              </p:cNvPr>
              <p:cNvGrpSpPr/>
              <p:nvPr/>
            </p:nvGrpSpPr>
            <p:grpSpPr>
              <a:xfrm>
                <a:off x="-2005378" y="4218004"/>
                <a:ext cx="1071474" cy="315238"/>
                <a:chOff x="-2005378" y="4891380"/>
                <a:chExt cx="561880" cy="315238"/>
              </a:xfrm>
              <a:noFill/>
            </p:grpSpPr>
            <p:sp>
              <p:nvSpPr>
                <p:cNvPr id="113" name="Freihandform: Form 112">
                  <a:extLst>
                    <a:ext uri="{FF2B5EF4-FFF2-40B4-BE49-F238E27FC236}">
                      <a16:creationId xmlns:a16="http://schemas.microsoft.com/office/drawing/2014/main" id="{F8AA337C-A19B-4FAC-9F66-70D169584EC1}"/>
                    </a:ext>
                  </a:extLst>
                </p:cNvPr>
                <p:cNvSpPr/>
                <p:nvPr/>
              </p:nvSpPr>
              <p:spPr bwMode="auto">
                <a:xfrm rot="5400000">
                  <a:off x="-1741104" y="4909011"/>
                  <a:ext cx="315238" cy="279975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4" name="Freihandform: Form 113">
                  <a:extLst>
                    <a:ext uri="{FF2B5EF4-FFF2-40B4-BE49-F238E27FC236}">
                      <a16:creationId xmlns:a16="http://schemas.microsoft.com/office/drawing/2014/main" id="{1B1EFC3D-1748-44D8-A62F-E703E0B4D026}"/>
                    </a:ext>
                  </a:extLst>
                </p:cNvPr>
                <p:cNvSpPr/>
                <p:nvPr/>
              </p:nvSpPr>
              <p:spPr bwMode="auto">
                <a:xfrm rot="5400000">
                  <a:off x="-2023009" y="4909011"/>
                  <a:ext cx="315238" cy="279975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18455" name="Gruppieren 18454">
            <a:extLst>
              <a:ext uri="{FF2B5EF4-FFF2-40B4-BE49-F238E27FC236}">
                <a16:creationId xmlns:a16="http://schemas.microsoft.com/office/drawing/2014/main" id="{E34C32F5-D282-4744-94D3-8505FC8A1880}"/>
              </a:ext>
            </a:extLst>
          </p:cNvPr>
          <p:cNvGrpSpPr/>
          <p:nvPr/>
        </p:nvGrpSpPr>
        <p:grpSpPr>
          <a:xfrm>
            <a:off x="3648095" y="410365"/>
            <a:ext cx="2255691" cy="793334"/>
            <a:chOff x="3735806" y="410365"/>
            <a:chExt cx="2255691" cy="793334"/>
          </a:xfrm>
        </p:grpSpPr>
        <p:sp>
          <p:nvSpPr>
            <p:cNvPr id="11" name="Teilkreis 10">
              <a:extLst>
                <a:ext uri="{FF2B5EF4-FFF2-40B4-BE49-F238E27FC236}">
                  <a16:creationId xmlns:a16="http://schemas.microsoft.com/office/drawing/2014/main" id="{958F8D39-E432-47CA-8B8C-908181B2B568}"/>
                </a:ext>
              </a:extLst>
            </p:cNvPr>
            <p:cNvSpPr/>
            <p:nvPr/>
          </p:nvSpPr>
          <p:spPr bwMode="auto">
            <a:xfrm>
              <a:off x="3735806" y="410365"/>
              <a:ext cx="2255691" cy="793334"/>
            </a:xfrm>
            <a:prstGeom prst="pie">
              <a:avLst>
                <a:gd name="adj1" fmla="val 0"/>
                <a:gd name="adj2" fmla="val 10848853"/>
              </a:avLst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3" name="Textfeld 122">
              <a:extLst>
                <a:ext uri="{FF2B5EF4-FFF2-40B4-BE49-F238E27FC236}">
                  <a16:creationId xmlns:a16="http://schemas.microsoft.com/office/drawing/2014/main" id="{4BE83E68-B224-4BEC-BAF0-6849751D1DB2}"/>
                </a:ext>
              </a:extLst>
            </p:cNvPr>
            <p:cNvSpPr txBox="1"/>
            <p:nvPr/>
          </p:nvSpPr>
          <p:spPr>
            <a:xfrm>
              <a:off x="4300893" y="736426"/>
              <a:ext cx="1075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Sonne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9963D7A-9AF9-497D-BBD6-05BD5970A13A}"/>
              </a:ext>
            </a:extLst>
          </p:cNvPr>
          <p:cNvGrpSpPr/>
          <p:nvPr/>
        </p:nvGrpSpPr>
        <p:grpSpPr>
          <a:xfrm>
            <a:off x="3613388" y="852801"/>
            <a:ext cx="6065480" cy="4968138"/>
            <a:chOff x="3744022" y="852801"/>
            <a:chExt cx="6065480" cy="4968138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A3FE5F21-9ACF-4EBD-A2CA-72D0E722DD97}"/>
                </a:ext>
              </a:extLst>
            </p:cNvPr>
            <p:cNvGrpSpPr/>
            <p:nvPr/>
          </p:nvGrpSpPr>
          <p:grpSpPr>
            <a:xfrm>
              <a:off x="4363724" y="852801"/>
              <a:ext cx="5445778" cy="4968138"/>
              <a:chOff x="4363724" y="852801"/>
              <a:chExt cx="5445778" cy="4968138"/>
            </a:xfrm>
          </p:grpSpPr>
          <p:sp>
            <p:nvSpPr>
              <p:cNvPr id="18444" name="Textfeld 18443">
                <a:extLst>
                  <a:ext uri="{FF2B5EF4-FFF2-40B4-BE49-F238E27FC236}">
                    <a16:creationId xmlns:a16="http://schemas.microsoft.com/office/drawing/2014/main" id="{E2E86655-3732-4A02-94F3-FA3C95239784}"/>
                  </a:ext>
                </a:extLst>
              </p:cNvPr>
              <p:cNvSpPr txBox="1"/>
              <p:nvPr/>
            </p:nvSpPr>
            <p:spPr>
              <a:xfrm>
                <a:off x="6361122" y="852801"/>
                <a:ext cx="344838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accent2"/>
                    </a:solidFill>
                  </a:rPr>
                  <a:t>3- und mehratomige Moleküle</a:t>
                </a:r>
              </a:p>
              <a:p>
                <a:r>
                  <a:rPr lang="de-DE" sz="1600" dirty="0">
                    <a:solidFill>
                      <a:schemeClr val="accent2"/>
                    </a:solidFill>
                  </a:rPr>
                  <a:t>absorbieren/reflektieren die Infrarot-</a:t>
                </a:r>
                <a:br>
                  <a:rPr lang="de-DE" sz="1600" dirty="0">
                    <a:solidFill>
                      <a:schemeClr val="accent2"/>
                    </a:solidFill>
                  </a:rPr>
                </a:br>
                <a:r>
                  <a:rPr lang="de-DE" sz="1600" dirty="0" err="1">
                    <a:solidFill>
                      <a:schemeClr val="accent2"/>
                    </a:solidFill>
                  </a:rPr>
                  <a:t>strahlung</a:t>
                </a:r>
                <a:r>
                  <a:rPr lang="de-DE" sz="1600" dirty="0">
                    <a:solidFill>
                      <a:schemeClr val="accent2"/>
                    </a:solidFill>
                  </a:rPr>
                  <a:t> und heizen die Erde auf</a:t>
                </a:r>
              </a:p>
            </p:txBody>
          </p:sp>
          <p:sp>
            <p:nvSpPr>
              <p:cNvPr id="85" name="Pfeil: nach unten 84">
                <a:extLst>
                  <a:ext uri="{FF2B5EF4-FFF2-40B4-BE49-F238E27FC236}">
                    <a16:creationId xmlns:a16="http://schemas.microsoft.com/office/drawing/2014/main" id="{58AB0714-FD83-4094-BD98-0755A0949263}"/>
                  </a:ext>
                </a:extLst>
              </p:cNvPr>
              <p:cNvSpPr/>
              <p:nvPr/>
            </p:nvSpPr>
            <p:spPr bwMode="auto">
              <a:xfrm rot="9674615">
                <a:off x="4363724" y="3162894"/>
                <a:ext cx="119454" cy="2339543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6" name="Pfeil: nach unten 85">
                <a:extLst>
                  <a:ext uri="{FF2B5EF4-FFF2-40B4-BE49-F238E27FC236}">
                    <a16:creationId xmlns:a16="http://schemas.microsoft.com/office/drawing/2014/main" id="{2E1896CF-642C-44F5-A25C-CC0899B3353D}"/>
                  </a:ext>
                </a:extLst>
              </p:cNvPr>
              <p:cNvSpPr/>
              <p:nvPr/>
            </p:nvSpPr>
            <p:spPr bwMode="auto">
              <a:xfrm rot="11882095">
                <a:off x="5289102" y="3340485"/>
                <a:ext cx="131862" cy="2141468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Pfeil: nach unten 98">
                <a:extLst>
                  <a:ext uri="{FF2B5EF4-FFF2-40B4-BE49-F238E27FC236}">
                    <a16:creationId xmlns:a16="http://schemas.microsoft.com/office/drawing/2014/main" id="{BA10CDBB-F9E5-4952-9E77-6705FE6E8B4E}"/>
                  </a:ext>
                </a:extLst>
              </p:cNvPr>
              <p:cNvSpPr/>
              <p:nvPr/>
            </p:nvSpPr>
            <p:spPr bwMode="auto">
              <a:xfrm rot="13323066">
                <a:off x="6016479" y="2914900"/>
                <a:ext cx="133960" cy="2906039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0" name="Pfeil: nach unten 99">
              <a:extLst>
                <a:ext uri="{FF2B5EF4-FFF2-40B4-BE49-F238E27FC236}">
                  <a16:creationId xmlns:a16="http://schemas.microsoft.com/office/drawing/2014/main" id="{4E24553A-8797-4D7F-8B9C-C682161856BB}"/>
                </a:ext>
              </a:extLst>
            </p:cNvPr>
            <p:cNvSpPr/>
            <p:nvPr/>
          </p:nvSpPr>
          <p:spPr bwMode="auto">
            <a:xfrm rot="19811668" flipH="1">
              <a:off x="5875019" y="3361800"/>
              <a:ext cx="109316" cy="594976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Pfeil: nach unten 101">
              <a:extLst>
                <a:ext uri="{FF2B5EF4-FFF2-40B4-BE49-F238E27FC236}">
                  <a16:creationId xmlns:a16="http://schemas.microsoft.com/office/drawing/2014/main" id="{A5632B6D-BE0D-461B-A5CE-1B2B056D51B7}"/>
                </a:ext>
              </a:extLst>
            </p:cNvPr>
            <p:cNvSpPr/>
            <p:nvPr/>
          </p:nvSpPr>
          <p:spPr bwMode="auto">
            <a:xfrm rot="1985681" flipH="1">
              <a:off x="3744022" y="3225099"/>
              <a:ext cx="109316" cy="594976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Pfeil: nach unten 102">
              <a:extLst>
                <a:ext uri="{FF2B5EF4-FFF2-40B4-BE49-F238E27FC236}">
                  <a16:creationId xmlns:a16="http://schemas.microsoft.com/office/drawing/2014/main" id="{1C76A6C8-5B11-471B-8938-2578190AC7A1}"/>
                </a:ext>
              </a:extLst>
            </p:cNvPr>
            <p:cNvSpPr/>
            <p:nvPr/>
          </p:nvSpPr>
          <p:spPr bwMode="auto">
            <a:xfrm rot="19102190" flipH="1">
              <a:off x="7361550" y="3259491"/>
              <a:ext cx="109316" cy="594976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95AD8E2-7354-412A-8B85-04850688F61B}"/>
              </a:ext>
            </a:extLst>
          </p:cNvPr>
          <p:cNvGrpSpPr/>
          <p:nvPr/>
        </p:nvGrpSpPr>
        <p:grpSpPr>
          <a:xfrm rot="171088">
            <a:off x="8281620" y="3152845"/>
            <a:ext cx="1116456" cy="2591908"/>
            <a:chOff x="8421585" y="3152845"/>
            <a:chExt cx="1116456" cy="2591908"/>
          </a:xfrm>
        </p:grpSpPr>
        <p:sp>
          <p:nvSpPr>
            <p:cNvPr id="87" name="Pfeil: nach unten 86">
              <a:extLst>
                <a:ext uri="{FF2B5EF4-FFF2-40B4-BE49-F238E27FC236}">
                  <a16:creationId xmlns:a16="http://schemas.microsoft.com/office/drawing/2014/main" id="{520AD024-2BFE-46A7-900D-D0E952515F96}"/>
                </a:ext>
              </a:extLst>
            </p:cNvPr>
            <p:cNvSpPr/>
            <p:nvPr/>
          </p:nvSpPr>
          <p:spPr bwMode="auto">
            <a:xfrm rot="12538399">
              <a:off x="8421585" y="3152845"/>
              <a:ext cx="111292" cy="2591908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Pfeil: nach unten 103">
              <a:extLst>
                <a:ext uri="{FF2B5EF4-FFF2-40B4-BE49-F238E27FC236}">
                  <a16:creationId xmlns:a16="http://schemas.microsoft.com/office/drawing/2014/main" id="{E835F040-681C-49E9-8A49-F82CA7C40B95}"/>
                </a:ext>
              </a:extLst>
            </p:cNvPr>
            <p:cNvSpPr/>
            <p:nvPr/>
          </p:nvSpPr>
          <p:spPr bwMode="auto">
            <a:xfrm rot="19811668" flipH="1">
              <a:off x="9428725" y="3245405"/>
              <a:ext cx="109316" cy="594976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454" name="Textfeld 18453">
            <a:extLst>
              <a:ext uri="{FF2B5EF4-FFF2-40B4-BE49-F238E27FC236}">
                <a16:creationId xmlns:a16="http://schemas.microsoft.com/office/drawing/2014/main" id="{7AAA90A2-90A5-49B6-88C6-BF77FA6125DF}"/>
              </a:ext>
            </a:extLst>
          </p:cNvPr>
          <p:cNvSpPr txBox="1"/>
          <p:nvPr/>
        </p:nvSpPr>
        <p:spPr>
          <a:xfrm>
            <a:off x="5936321" y="4738095"/>
            <a:ext cx="36153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Der Treibhauseffekt wurde 1824 von </a:t>
            </a:r>
            <a:r>
              <a:rPr lang="de-DE" sz="1200" dirty="0">
                <a:hlinkClick r:id="rId2" tooltip="Joseph Fourier"/>
              </a:rPr>
              <a:t>Joseph Fourier</a:t>
            </a:r>
            <a:r>
              <a:rPr lang="de-DE" sz="1200" dirty="0"/>
              <a:t> entdeckt und 1896 von </a:t>
            </a:r>
            <a:r>
              <a:rPr lang="de-DE" sz="1200" dirty="0" err="1">
                <a:hlinkClick r:id="rId3" tooltip="Svante Arrhenius"/>
              </a:rPr>
              <a:t>Svante</a:t>
            </a:r>
            <a:r>
              <a:rPr lang="de-DE" sz="1200" dirty="0">
                <a:hlinkClick r:id="rId3" tooltip="Svante Arrhenius"/>
              </a:rPr>
              <a:t> Arrhenius</a:t>
            </a:r>
            <a:r>
              <a:rPr lang="de-DE" sz="1200" dirty="0"/>
              <a:t> erstmals quantitativ genauer beschrieben.</a:t>
            </a:r>
          </a:p>
        </p:txBody>
      </p:sp>
    </p:spTree>
    <p:extLst>
      <p:ext uri="{BB962C8B-B14F-4D97-AF65-F5344CB8AC3E}">
        <p14:creationId xmlns:p14="http://schemas.microsoft.com/office/powerpoint/2010/main" val="987089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45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3B301B56-06B9-4284-9B9F-7EE811714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57137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Klimawandel: Auswirkungen, CO</a:t>
            </a:r>
            <a:r>
              <a:rPr lang="de-DE" altLang="de-DE" baseline="-25000" dirty="0">
                <a:solidFill>
                  <a:schemeClr val="bg1"/>
                </a:solidFill>
              </a:rPr>
              <a:t>2</a:t>
            </a:r>
            <a:r>
              <a:rPr lang="de-DE" altLang="de-DE" dirty="0">
                <a:solidFill>
                  <a:schemeClr val="bg1"/>
                </a:solidFill>
              </a:rPr>
              <a:t>-Anstieg</a:t>
            </a:r>
          </a:p>
        </p:txBody>
      </p:sp>
      <p:sp>
        <p:nvSpPr>
          <p:cNvPr id="11267" name="Textfeld 4">
            <a:extLst>
              <a:ext uri="{FF2B5EF4-FFF2-40B4-BE49-F238E27FC236}">
                <a16:creationId xmlns:a16="http://schemas.microsoft.com/office/drawing/2014/main" id="{12449078-16ED-4A61-B5D6-AC487119D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5533" y="5702300"/>
            <a:ext cx="11512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WMO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B24F0BD-5F46-4CD0-9F47-76BC46C950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4"/>
          <a:stretch/>
        </p:blipFill>
        <p:spPr>
          <a:xfrm>
            <a:off x="101600" y="1922106"/>
            <a:ext cx="9652000" cy="3780194"/>
          </a:xfrm>
          <a:prstGeom prst="rect">
            <a:avLst/>
          </a:prstGeom>
        </p:spPr>
      </p:pic>
      <p:sp>
        <p:nvSpPr>
          <p:cNvPr id="13" name="Textfeld 40">
            <a:extLst>
              <a:ext uri="{FF2B5EF4-FFF2-40B4-BE49-F238E27FC236}">
                <a16:creationId xmlns:a16="http://schemas.microsoft.com/office/drawing/2014/main" id="{7CD07368-420F-48C1-AA49-65380BCC6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81700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b="1" dirty="0">
                <a:solidFill>
                  <a:schemeClr val="accent2"/>
                </a:solidFill>
              </a:rPr>
              <a:t>CO</a:t>
            </a:r>
            <a:r>
              <a:rPr lang="de-DE" sz="1800" b="1" baseline="-25000" dirty="0">
                <a:solidFill>
                  <a:schemeClr val="accent2"/>
                </a:solidFill>
              </a:rPr>
              <a:t>2</a:t>
            </a:r>
            <a:r>
              <a:rPr lang="de-DE" sz="1800" b="1" dirty="0">
                <a:solidFill>
                  <a:schemeClr val="accent2"/>
                </a:solidFill>
              </a:rPr>
              <a:t>-global ist um ca. 46 % </a:t>
            </a:r>
            <a:r>
              <a:rPr lang="de-DE" sz="1800" b="1" dirty="0" err="1">
                <a:solidFill>
                  <a:schemeClr val="accent2"/>
                </a:solidFill>
              </a:rPr>
              <a:t>ggü</a:t>
            </a:r>
            <a:r>
              <a:rPr lang="de-DE" sz="1800" b="1" dirty="0">
                <a:solidFill>
                  <a:schemeClr val="accent2"/>
                </a:solidFill>
              </a:rPr>
              <a:t>. Beginn der Industrialisierung (1850: 280 ppm) gestiegen!</a:t>
            </a:r>
            <a:endParaRPr lang="de-DE" altLang="de-DE" sz="1800" b="1" dirty="0">
              <a:solidFill>
                <a:schemeClr val="accent2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4D23198-6D8E-44B0-AA6C-D3CADC52552E}"/>
              </a:ext>
            </a:extLst>
          </p:cNvPr>
          <p:cNvSpPr txBox="1"/>
          <p:nvPr/>
        </p:nvSpPr>
        <p:spPr>
          <a:xfrm>
            <a:off x="2888003" y="1255104"/>
            <a:ext cx="6865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Bericht der WMO  vom 25.11.2019:     407,8 ppm</a:t>
            </a:r>
          </a:p>
        </p:txBody>
      </p:sp>
    </p:spTree>
    <p:extLst>
      <p:ext uri="{BB962C8B-B14F-4D97-AF65-F5344CB8AC3E}">
        <p14:creationId xmlns:p14="http://schemas.microsoft.com/office/powerpoint/2010/main" val="144401765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28CF333F-9340-4D5C-894C-60136D273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55133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Klimawandel: Auswirkungen, Jetstream</a:t>
            </a:r>
          </a:p>
        </p:txBody>
      </p:sp>
      <p:pic>
        <p:nvPicPr>
          <p:cNvPr id="13315" name="Grafik 3">
            <a:extLst>
              <a:ext uri="{FF2B5EF4-FFF2-40B4-BE49-F238E27FC236}">
                <a16:creationId xmlns:a16="http://schemas.microsoft.com/office/drawing/2014/main" id="{F14E100C-EDEC-4094-8018-55AAC671B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8" b="25566"/>
          <a:stretch>
            <a:fillRect/>
          </a:stretch>
        </p:blipFill>
        <p:spPr bwMode="auto">
          <a:xfrm>
            <a:off x="941388" y="876300"/>
            <a:ext cx="832802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40">
            <a:extLst>
              <a:ext uri="{FF2B5EF4-FFF2-40B4-BE49-F238E27FC236}">
                <a16:creationId xmlns:a16="http://schemas.microsoft.com/office/drawing/2014/main" id="{779D3423-96CC-4A02-9886-F35D7206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81700"/>
            <a:ext cx="990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Jetstream mäandriert </a:t>
            </a:r>
            <a:r>
              <a:rPr lang="de-DE" altLang="de-DE" sz="1800" b="1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800" b="1">
                <a:solidFill>
                  <a:schemeClr val="accent2"/>
                </a:solidFill>
              </a:rPr>
              <a:t>langanhaltende Tiefs und Hochs!</a:t>
            </a:r>
          </a:p>
        </p:txBody>
      </p:sp>
      <p:sp>
        <p:nvSpPr>
          <p:cNvPr id="13317" name="Textfeld 4">
            <a:extLst>
              <a:ext uri="{FF2B5EF4-FFF2-40B4-BE49-F238E27FC236}">
                <a16:creationId xmlns:a16="http://schemas.microsoft.com/office/drawing/2014/main" id="{02D8B7D0-E30B-4856-8C3F-5E6D19358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5753100"/>
            <a:ext cx="4908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/>
              <a:t>Quelle</a:t>
            </a:r>
            <a:r>
              <a:rPr lang="de-DE" altLang="de-DE" sz="1200"/>
              <a:t>: Prof. Stefan Rahmstorf, Potsdam-Institut: Vortrag 20.03.2019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1477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Agenda </a:t>
            </a:r>
            <a:endParaRPr lang="de-DE" altLang="de-DE" sz="2000">
              <a:solidFill>
                <a:schemeClr val="bg1"/>
              </a:solidFill>
            </a:endParaRPr>
          </a:p>
        </p:txBody>
      </p:sp>
      <p:sp>
        <p:nvSpPr>
          <p:cNvPr id="8196" name="Text Box 5">
            <a:extLst>
              <a:ext uri="{FF2B5EF4-FFF2-40B4-BE49-F238E27FC236}">
                <a16:creationId xmlns:a16="http://schemas.microsoft.com/office/drawing/2014/main" id="{20E8E17E-634F-4655-9793-FCB5F90E2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833196"/>
            <a:ext cx="86979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3333FF"/>
                </a:solidFill>
              </a:rPr>
              <a:t>Das Ziel</a:t>
            </a:r>
            <a:r>
              <a:rPr lang="de-DE" altLang="de-DE" sz="1800" dirty="0">
                <a:solidFill>
                  <a:srgbClr val="3333FF"/>
                </a:solidFill>
              </a:rPr>
              <a:t>: Bis 2040, raus aus den Fossilen und 100 % Erneuerbare</a:t>
            </a:r>
          </a:p>
        </p:txBody>
      </p:sp>
      <p:sp>
        <p:nvSpPr>
          <p:cNvPr id="8198" name="Text Box 5">
            <a:extLst>
              <a:ext uri="{FF2B5EF4-FFF2-40B4-BE49-F238E27FC236}">
                <a16:creationId xmlns:a16="http://schemas.microsoft.com/office/drawing/2014/main" id="{3928CE88-2F2D-439E-998F-240EFD4E0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045973"/>
            <a:ext cx="8697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3333FF"/>
                </a:solidFill>
              </a:rPr>
              <a:t>Der Weg</a:t>
            </a:r>
            <a:r>
              <a:rPr lang="de-DE" altLang="de-DE" sz="1800" dirty="0">
                <a:solidFill>
                  <a:srgbClr val="3333FF"/>
                </a:solidFill>
              </a:rPr>
              <a:t>: Ausbaupfad bis 2040 mit Investitionen, Kosten, Flächenbedarf, Stückzahlen</a:t>
            </a:r>
          </a:p>
        </p:txBody>
      </p:sp>
      <p:sp>
        <p:nvSpPr>
          <p:cNvPr id="8199" name="Text Box 5">
            <a:extLst>
              <a:ext uri="{FF2B5EF4-FFF2-40B4-BE49-F238E27FC236}">
                <a16:creationId xmlns:a16="http://schemas.microsoft.com/office/drawing/2014/main" id="{F533B080-5829-4307-B09E-0A1B1669C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4" y="5198220"/>
            <a:ext cx="86979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3333FF"/>
                </a:solidFill>
              </a:rPr>
              <a:t>Werkzeuge und Methoden </a:t>
            </a:r>
            <a:r>
              <a:rPr lang="de-DE" altLang="de-DE" sz="1800" dirty="0">
                <a:solidFill>
                  <a:srgbClr val="3333FF"/>
                </a:solidFill>
              </a:rPr>
              <a:t>zur Erreichung der Ziele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Klimaschutz-/ Energiewendeprozess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plus-Energie-Konzept</a:t>
            </a:r>
          </a:p>
        </p:txBody>
      </p:sp>
      <p:sp>
        <p:nvSpPr>
          <p:cNvPr id="8200" name="Text Box 5">
            <a:extLst>
              <a:ext uri="{FF2B5EF4-FFF2-40B4-BE49-F238E27FC236}">
                <a16:creationId xmlns:a16="http://schemas.microsoft.com/office/drawing/2014/main" id="{B0109D79-F640-48B2-A6EE-4DF1B467D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6156635"/>
            <a:ext cx="86979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3333FF"/>
                </a:solidFill>
              </a:rPr>
              <a:t>Fazit</a:t>
            </a:r>
          </a:p>
        </p:txBody>
      </p:sp>
      <p:sp>
        <p:nvSpPr>
          <p:cNvPr id="8202" name="Text Box 5">
            <a:extLst>
              <a:ext uri="{FF2B5EF4-FFF2-40B4-BE49-F238E27FC236}">
                <a16:creationId xmlns:a16="http://schemas.microsoft.com/office/drawing/2014/main" id="{7CEB5AAC-DDC0-46F2-9775-A9D0F6590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642587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3333FF"/>
                </a:solidFill>
              </a:rPr>
              <a:t>Transformation</a:t>
            </a:r>
            <a:r>
              <a:rPr lang="de-DE" altLang="de-DE" sz="1800" dirty="0">
                <a:solidFill>
                  <a:srgbClr val="3333FF"/>
                </a:solidFill>
              </a:rPr>
              <a:t> zu 100% Erneuerbare bis 2040 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A874E925-DA4B-45F5-934E-8A0D17E65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23816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3333FF"/>
                </a:solidFill>
              </a:rPr>
              <a:t>Gesetzliche Maßnahmen</a:t>
            </a:r>
            <a:r>
              <a:rPr lang="de-DE" altLang="de-DE" sz="1800" dirty="0">
                <a:solidFill>
                  <a:srgbClr val="3333FF"/>
                </a:solidFill>
              </a:rPr>
              <a:t>: Ziele von Paris sichern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78FDE44F-90A6-4C52-9CB4-3820C106E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685806"/>
            <a:ext cx="86979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  <a:tabLst>
                <a:tab pos="442913" algn="l"/>
                <a:tab pos="4000500" algn="l"/>
              </a:tabLst>
            </a:pPr>
            <a:r>
              <a:rPr lang="de-DE" altLang="de-DE" sz="1800" u="sng" dirty="0">
                <a:solidFill>
                  <a:srgbClr val="3333FF"/>
                </a:solidFill>
              </a:rPr>
              <a:t>Technologische  Maßnahmen</a:t>
            </a:r>
            <a:r>
              <a:rPr lang="de-DE" altLang="de-DE" sz="1800" dirty="0">
                <a:solidFill>
                  <a:srgbClr val="3333FF"/>
                </a:solidFill>
              </a:rPr>
              <a:t>: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</a:t>
            </a:r>
            <a:r>
              <a:rPr lang="de-DE" altLang="de-DE" sz="1800" dirty="0" err="1">
                <a:solidFill>
                  <a:srgbClr val="3333FF"/>
                </a:solidFill>
              </a:rPr>
              <a:t>Sektorkopplung</a:t>
            </a:r>
            <a:r>
              <a:rPr lang="de-DE" altLang="de-DE" sz="1800" dirty="0">
                <a:solidFill>
                  <a:srgbClr val="3333FF"/>
                </a:solidFill>
              </a:rPr>
              <a:t>: Virtuelles Kraftwerk</a:t>
            </a:r>
          </a:p>
          <a:p>
            <a:pPr>
              <a:tabLst>
                <a:tab pos="442913" algn="l"/>
                <a:tab pos="4000500" algn="l"/>
              </a:tabLst>
            </a:pPr>
            <a:r>
              <a:rPr lang="de-DE" altLang="de-DE" sz="1800" dirty="0">
                <a:solidFill>
                  <a:srgbClr val="3333FF"/>
                </a:solidFill>
              </a:rPr>
              <a:t>	- Energiewaben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Wärmewende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Verkehrswende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E6674FFA-E37A-42E2-BBDA-A949A659B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727390"/>
            <a:ext cx="86979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3333FF"/>
                </a:solidFill>
              </a:rPr>
              <a:t>Maßnahmen zu Transformationsprozessen</a:t>
            </a:r>
            <a:r>
              <a:rPr lang="de-DE" altLang="de-DE" sz="1800" dirty="0">
                <a:solidFill>
                  <a:srgbClr val="3333FF"/>
                </a:solidFill>
              </a:rPr>
              <a:t>: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Investoren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Faire Projekte bei den Erneuerbaren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199" grpId="0"/>
      <p:bldP spid="8200" grpId="0"/>
      <p:bldP spid="8202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5D9706CA-A745-4A01-B85D-0E45C8E01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82721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Klimawandel: Auswirkungen, Kosten durch Umweltbelastung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19DEA72-492C-4F55-AFFF-D1188EDC9906}"/>
              </a:ext>
            </a:extLst>
          </p:cNvPr>
          <p:cNvSpPr/>
          <p:nvPr/>
        </p:nvSpPr>
        <p:spPr bwMode="auto">
          <a:xfrm>
            <a:off x="3971908" y="1950098"/>
            <a:ext cx="1492898" cy="3722914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164 Mrd. €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C55C4B-3058-4CE3-A206-8E03163F1B62}"/>
              </a:ext>
            </a:extLst>
          </p:cNvPr>
          <p:cNvSpPr txBox="1"/>
          <p:nvPr/>
        </p:nvSpPr>
        <p:spPr>
          <a:xfrm>
            <a:off x="531845" y="2767280"/>
            <a:ext cx="33045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</a:rPr>
              <a:t>Schäden bei</a:t>
            </a:r>
          </a:p>
          <a:p>
            <a:pPr marL="342900" indent="-342900">
              <a:buFontTx/>
              <a:buChar char="-"/>
            </a:pPr>
            <a:r>
              <a:rPr lang="de-DE" sz="1600" i="1" dirty="0">
                <a:solidFill>
                  <a:srgbClr val="3333FF"/>
                </a:solidFill>
              </a:rPr>
              <a:t>Gesundheit</a:t>
            </a:r>
            <a:r>
              <a:rPr lang="de-DE" sz="1600" dirty="0">
                <a:solidFill>
                  <a:srgbClr val="3333FF"/>
                </a:solidFill>
              </a:rPr>
              <a:t> durch Hitze etc.</a:t>
            </a:r>
          </a:p>
          <a:p>
            <a:pPr marL="342900" indent="-342900">
              <a:buFontTx/>
              <a:buChar char="-"/>
            </a:pPr>
            <a:r>
              <a:rPr lang="de-DE" sz="1600" i="1" dirty="0">
                <a:solidFill>
                  <a:srgbClr val="3333FF"/>
                </a:solidFill>
              </a:rPr>
              <a:t>Gebäuden und Infrastruktur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durch Starkregen und Orkane</a:t>
            </a:r>
          </a:p>
          <a:p>
            <a:pPr marL="342900" indent="-342900">
              <a:buFontTx/>
              <a:buChar char="-"/>
            </a:pPr>
            <a:r>
              <a:rPr lang="de-DE" sz="1600" i="1" dirty="0">
                <a:solidFill>
                  <a:srgbClr val="3333FF"/>
                </a:solidFill>
              </a:rPr>
              <a:t>Landwirtschaft</a:t>
            </a:r>
            <a:r>
              <a:rPr lang="de-DE" sz="1600" dirty="0">
                <a:solidFill>
                  <a:srgbClr val="3333FF"/>
                </a:solidFill>
              </a:rPr>
              <a:t> durch Dürre und Unwetter</a:t>
            </a: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3333FF"/>
                </a:solidFill>
              </a:rPr>
              <a:t>etc.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7D5F9D8-DC61-491D-9C1D-C651E1BDAF97}"/>
              </a:ext>
            </a:extLst>
          </p:cNvPr>
          <p:cNvSpPr txBox="1"/>
          <p:nvPr/>
        </p:nvSpPr>
        <p:spPr>
          <a:xfrm>
            <a:off x="5952931" y="2767280"/>
            <a:ext cx="33045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 err="1">
                <a:solidFill>
                  <a:srgbClr val="3333FF"/>
                </a:solidFill>
              </a:rPr>
              <a:t>Verusacher</a:t>
            </a:r>
            <a:endParaRPr lang="de-DE" sz="1600" u="sng" dirty="0">
              <a:solidFill>
                <a:srgbClr val="3333FF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3333FF"/>
                </a:solidFill>
              </a:rPr>
              <a:t>37% Energiewirtschaft</a:t>
            </a: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3333FF"/>
                </a:solidFill>
              </a:rPr>
              <a:t>18% Verkehr</a:t>
            </a: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3333FF"/>
                </a:solidFill>
              </a:rPr>
              <a:t>14% übrige Feuerungsanlagen</a:t>
            </a: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3333FF"/>
                </a:solidFill>
              </a:rPr>
              <a:t>14% verarbeitendes Gewerbe</a:t>
            </a: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3333FF"/>
                </a:solidFill>
              </a:rPr>
              <a:t>7% Industrie</a:t>
            </a: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3333FF"/>
                </a:solidFill>
              </a:rPr>
              <a:t>7 % Landwirtschaft</a:t>
            </a: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3333FF"/>
                </a:solidFill>
              </a:rPr>
              <a:t>sonstige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1B5B305-483C-414F-BB95-BC7119573D0B}"/>
              </a:ext>
            </a:extLst>
          </p:cNvPr>
          <p:cNvSpPr/>
          <p:nvPr/>
        </p:nvSpPr>
        <p:spPr>
          <a:xfrm>
            <a:off x="149290" y="901858"/>
            <a:ext cx="9675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u="sng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Bundesumweltamt</a:t>
            </a:r>
            <a:r>
              <a:rPr lang="de-DE" sz="20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„So haben allein die deutschen </a:t>
            </a:r>
            <a:r>
              <a:rPr lang="de-DE" sz="2000" i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Treibhausgas-Emissionen</a:t>
            </a:r>
            <a:r>
              <a:rPr lang="de-DE" sz="20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im Jahr 2016 Umweltkosten in Höhe von 164 Mrd. € </a:t>
            </a:r>
            <a:r>
              <a:rPr lang="de-DE" sz="20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verursacht (</a:t>
            </a:r>
            <a:r>
              <a:rPr lang="de-DE" sz="20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 tooltip="Methodenkonvention 3.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Methodenkonvention 3.0</a:t>
            </a:r>
            <a:r>
              <a:rPr lang="de-DE" sz="20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de-DE" sz="20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.“ </a:t>
            </a:r>
            <a:endParaRPr lang="de-DE" sz="2000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45A1FE00-13A8-4E17-8C4A-908A757C30F8}"/>
              </a:ext>
            </a:extLst>
          </p:cNvPr>
          <p:cNvCxnSpPr/>
          <p:nvPr/>
        </p:nvCxnSpPr>
        <p:spPr bwMode="auto">
          <a:xfrm>
            <a:off x="3228392" y="5673012"/>
            <a:ext cx="2939143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40">
            <a:extLst>
              <a:ext uri="{FF2B5EF4-FFF2-40B4-BE49-F238E27FC236}">
                <a16:creationId xmlns:a16="http://schemas.microsoft.com/office/drawing/2014/main" id="{B7D48800-8E86-4455-8454-18BB3FA1F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4263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Sehr großer volkswirtschaftlicher Schaden, der in keinem öffentlichen Haushalt steht!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CDBDBB5C-3F26-43E2-B2E2-E78219A0B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08" y="5839732"/>
            <a:ext cx="256481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Bundesumweltamt</a:t>
            </a:r>
            <a:endParaRPr lang="en-US" altLang="de-DE" sz="12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E0F83F2-8AED-462A-96C0-B9FD8B20B37D}"/>
              </a:ext>
            </a:extLst>
          </p:cNvPr>
          <p:cNvSpPr txBox="1"/>
          <p:nvPr/>
        </p:nvSpPr>
        <p:spPr>
          <a:xfrm>
            <a:off x="5464806" y="1862281"/>
            <a:ext cx="1231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sz="1600" dirty="0">
                <a:solidFill>
                  <a:srgbClr val="3333FF"/>
                </a:solidFill>
              </a:rPr>
              <a:t>180€/t CO</a:t>
            </a:r>
            <a:r>
              <a:rPr lang="de-DE" sz="1600" baseline="-25000" dirty="0">
                <a:solidFill>
                  <a:srgbClr val="3333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5617223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5D9706CA-A745-4A01-B85D-0E45C8E01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46434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Klimawandel: Auswirkungen, lokal</a:t>
            </a:r>
          </a:p>
        </p:txBody>
      </p:sp>
      <p:grpSp>
        <p:nvGrpSpPr>
          <p:cNvPr id="15363" name="Gruppieren 1">
            <a:extLst>
              <a:ext uri="{FF2B5EF4-FFF2-40B4-BE49-F238E27FC236}">
                <a16:creationId xmlns:a16="http://schemas.microsoft.com/office/drawing/2014/main" id="{3B53AE96-63E4-4AA5-9CA8-36184A6678A5}"/>
              </a:ext>
            </a:extLst>
          </p:cNvPr>
          <p:cNvGrpSpPr>
            <a:grpSpLocks/>
          </p:cNvGrpSpPr>
          <p:nvPr/>
        </p:nvGrpSpPr>
        <p:grpSpPr bwMode="auto">
          <a:xfrm>
            <a:off x="127000" y="1108075"/>
            <a:ext cx="3681413" cy="3243263"/>
            <a:chOff x="127000" y="1108006"/>
            <a:chExt cx="3681413" cy="3243263"/>
          </a:xfrm>
        </p:grpSpPr>
        <p:pic>
          <p:nvPicPr>
            <p:cNvPr id="15380" name="Grafik 4">
              <a:extLst>
                <a:ext uri="{FF2B5EF4-FFF2-40B4-BE49-F238E27FC236}">
                  <a16:creationId xmlns:a16="http://schemas.microsoft.com/office/drawing/2014/main" id="{1FE755F4-0244-4F38-B1AF-25C30669C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0" y="1108006"/>
              <a:ext cx="3681413" cy="276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1" name="Textfeld 9">
              <a:extLst>
                <a:ext uri="{FF2B5EF4-FFF2-40B4-BE49-F238E27FC236}">
                  <a16:creationId xmlns:a16="http://schemas.microsoft.com/office/drawing/2014/main" id="{AC7BB61E-C4FE-4BA8-87D6-B11140CE01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000" y="3889306"/>
              <a:ext cx="95567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>
                  <a:solidFill>
                    <a:schemeClr val="accent2"/>
                  </a:solidFill>
                </a:rPr>
                <a:t>Dürre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EAEA48F-11C3-441D-8D5B-7EAF57A4847F}"/>
              </a:ext>
            </a:extLst>
          </p:cNvPr>
          <p:cNvGrpSpPr>
            <a:grpSpLocks/>
          </p:cNvGrpSpPr>
          <p:nvPr/>
        </p:nvGrpSpPr>
        <p:grpSpPr bwMode="auto">
          <a:xfrm>
            <a:off x="1368425" y="3038475"/>
            <a:ext cx="4140200" cy="3182938"/>
            <a:chOff x="2554288" y="2433569"/>
            <a:chExt cx="4140200" cy="3182937"/>
          </a:xfrm>
        </p:grpSpPr>
        <p:pic>
          <p:nvPicPr>
            <p:cNvPr id="15378" name="Grafik 6">
              <a:extLst>
                <a:ext uri="{FF2B5EF4-FFF2-40B4-BE49-F238E27FC236}">
                  <a16:creationId xmlns:a16="http://schemas.microsoft.com/office/drawing/2014/main" id="{82087762-D40A-4DC8-B896-107726356E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288" y="2433569"/>
              <a:ext cx="4140200" cy="276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9" name="Textfeld 38">
              <a:extLst>
                <a:ext uri="{FF2B5EF4-FFF2-40B4-BE49-F238E27FC236}">
                  <a16:creationId xmlns:a16="http://schemas.microsoft.com/office/drawing/2014/main" id="{1DB7708B-F9BB-42DC-9663-CD6C9639B3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3350" y="5156131"/>
              <a:ext cx="102235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>
                  <a:solidFill>
                    <a:schemeClr val="accent2"/>
                  </a:solidFill>
                </a:rPr>
                <a:t>Orkan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DBF2920-F516-4E26-9E06-7E53CC279978}"/>
              </a:ext>
            </a:extLst>
          </p:cNvPr>
          <p:cNvGrpSpPr>
            <a:grpSpLocks/>
          </p:cNvGrpSpPr>
          <p:nvPr/>
        </p:nvGrpSpPr>
        <p:grpSpPr bwMode="auto">
          <a:xfrm>
            <a:off x="4160838" y="1670050"/>
            <a:ext cx="4078287" cy="3167063"/>
            <a:chOff x="5803900" y="1108006"/>
            <a:chExt cx="4078288" cy="3167063"/>
          </a:xfrm>
        </p:grpSpPr>
        <p:grpSp>
          <p:nvGrpSpPr>
            <p:cNvPr id="15374" name="Gruppieren 3">
              <a:extLst>
                <a:ext uri="{FF2B5EF4-FFF2-40B4-BE49-F238E27FC236}">
                  <a16:creationId xmlns:a16="http://schemas.microsoft.com/office/drawing/2014/main" id="{8D0F93A4-258E-4BAE-AEBB-7FEF8C0AC9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3900" y="1108006"/>
              <a:ext cx="4078288" cy="3167063"/>
              <a:chOff x="5803900" y="1108006"/>
              <a:chExt cx="4078288" cy="3167063"/>
            </a:xfrm>
          </p:grpSpPr>
          <p:pic>
            <p:nvPicPr>
              <p:cNvPr id="15376" name="Grafik 8">
                <a:extLst>
                  <a:ext uri="{FF2B5EF4-FFF2-40B4-BE49-F238E27FC236}">
                    <a16:creationId xmlns:a16="http://schemas.microsoft.com/office/drawing/2014/main" id="{2199C372-7708-40C2-B1F2-5A2723D289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3900" y="1108006"/>
                <a:ext cx="3965575" cy="2643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77" name="Textfeld 39">
                <a:extLst>
                  <a:ext uri="{FF2B5EF4-FFF2-40B4-BE49-F238E27FC236}">
                    <a16:creationId xmlns:a16="http://schemas.microsoft.com/office/drawing/2014/main" id="{E4486D3C-C815-4D3B-BC67-283177ED78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89913" y="3814694"/>
                <a:ext cx="1692275" cy="46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>
                    <a:solidFill>
                      <a:schemeClr val="accent2"/>
                    </a:solidFill>
                  </a:rPr>
                  <a:t>Starkregen</a:t>
                </a:r>
              </a:p>
            </p:txBody>
          </p:sp>
        </p:grpSp>
        <p:sp>
          <p:nvSpPr>
            <p:cNvPr id="15375" name="Rechteck 4">
              <a:extLst>
                <a:ext uri="{FF2B5EF4-FFF2-40B4-BE49-F238E27FC236}">
                  <a16:creationId xmlns:a16="http://schemas.microsoft.com/office/drawing/2014/main" id="{5087AA51-4C11-49C2-984A-FCC60BE2E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5701" y="2943429"/>
              <a:ext cx="550862" cy="137909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13" name="Textfeld 40">
            <a:extLst>
              <a:ext uri="{FF2B5EF4-FFF2-40B4-BE49-F238E27FC236}">
                <a16:creationId xmlns:a16="http://schemas.microsoft.com/office/drawing/2014/main" id="{B7D48800-8E86-4455-8454-18BB3FA1F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4263"/>
            <a:ext cx="8556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Nicht nur in Amerika und Fernost: Nein auch bei uns in der Südpfalz!!!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B77F90B-5BF2-41A5-B1C3-5464AFC3C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0" r="23627" b="6770"/>
          <a:stretch>
            <a:fillRect/>
          </a:stretch>
        </p:blipFill>
        <p:spPr bwMode="auto">
          <a:xfrm>
            <a:off x="9126538" y="831850"/>
            <a:ext cx="728662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49A4E5D-02F0-4ED8-92DF-4EB1B766A466}"/>
              </a:ext>
            </a:extLst>
          </p:cNvPr>
          <p:cNvGrpSpPr>
            <a:grpSpLocks/>
          </p:cNvGrpSpPr>
          <p:nvPr/>
        </p:nvGrpSpPr>
        <p:grpSpPr bwMode="auto">
          <a:xfrm>
            <a:off x="7324725" y="1993900"/>
            <a:ext cx="1733550" cy="1312863"/>
            <a:chOff x="7324436" y="2041525"/>
            <a:chExt cx="1733701" cy="1314217"/>
          </a:xfrm>
        </p:grpSpPr>
        <p:pic>
          <p:nvPicPr>
            <p:cNvPr id="15372" name="Grafik 12">
              <a:extLst>
                <a:ext uri="{FF2B5EF4-FFF2-40B4-BE49-F238E27FC236}">
                  <a16:creationId xmlns:a16="http://schemas.microsoft.com/office/drawing/2014/main" id="{2692C22D-F81D-4CF8-B138-B1C95A1BF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4" r="51035"/>
            <a:stretch>
              <a:fillRect/>
            </a:stretch>
          </p:blipFill>
          <p:spPr bwMode="auto">
            <a:xfrm>
              <a:off x="8785951" y="2770967"/>
              <a:ext cx="2721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3" name="Sprechblase: oval 13">
              <a:extLst>
                <a:ext uri="{FF2B5EF4-FFF2-40B4-BE49-F238E27FC236}">
                  <a16:creationId xmlns:a16="http://schemas.microsoft.com/office/drawing/2014/main" id="{42CD484A-BFE4-47FD-BF8F-B49FDF8DD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4436" y="2041525"/>
              <a:ext cx="1292365" cy="1229233"/>
            </a:xfrm>
            <a:prstGeom prst="wedgeEllipseCallout">
              <a:avLst>
                <a:gd name="adj1" fmla="val 62843"/>
                <a:gd name="adj2" fmla="val 17324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noch ist </a:t>
              </a:r>
            </a:p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nichts</a:t>
              </a:r>
            </a:p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passiert!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7E72C11-1F30-4509-8C7B-FBE20B9D7788}"/>
              </a:ext>
            </a:extLst>
          </p:cNvPr>
          <p:cNvGrpSpPr>
            <a:grpSpLocks/>
          </p:cNvGrpSpPr>
          <p:nvPr/>
        </p:nvGrpSpPr>
        <p:grpSpPr bwMode="auto">
          <a:xfrm>
            <a:off x="6958013" y="4838700"/>
            <a:ext cx="2690812" cy="1641475"/>
            <a:chOff x="6926699" y="4885989"/>
            <a:chExt cx="2689755" cy="1640766"/>
          </a:xfrm>
        </p:grpSpPr>
        <p:pic>
          <p:nvPicPr>
            <p:cNvPr id="15370" name="Grafik 2">
              <a:extLst>
                <a:ext uri="{FF2B5EF4-FFF2-40B4-BE49-F238E27FC236}">
                  <a16:creationId xmlns:a16="http://schemas.microsoft.com/office/drawing/2014/main" id="{66943414-1455-4EDB-BA8E-D355CFB2C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134" y="5063040"/>
              <a:ext cx="1439320" cy="1463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1" name="Textfeld 3">
              <a:extLst>
                <a:ext uri="{FF2B5EF4-FFF2-40B4-BE49-F238E27FC236}">
                  <a16:creationId xmlns:a16="http://schemas.microsoft.com/office/drawing/2014/main" id="{7605EE76-050B-4D52-B04C-88CB5388A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6699" y="4885989"/>
              <a:ext cx="1329210" cy="5232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chemeClr val="bg1"/>
                  </a:solidFill>
                </a:rPr>
                <a:t>Klimaschutz/</a:t>
              </a:r>
              <a:br>
                <a:rPr lang="de-DE" altLang="de-DE" sz="1400">
                  <a:solidFill>
                    <a:schemeClr val="bg1"/>
                  </a:solidFill>
                </a:rPr>
              </a:br>
              <a:r>
                <a:rPr lang="de-DE" altLang="de-DE" sz="1400">
                  <a:solidFill>
                    <a:schemeClr val="bg1"/>
                  </a:solidFill>
                </a:rPr>
                <a:t>Energiewende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>
            <a:extLst>
              <a:ext uri="{FF2B5EF4-FFF2-40B4-BE49-F238E27FC236}">
                <a16:creationId xmlns:a16="http://schemas.microsoft.com/office/drawing/2014/main" id="{74E51445-CE84-42D2-B70A-7A0A17D0F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9050"/>
            <a:ext cx="8577262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Werkzeuge und Methoden (2)</a:t>
            </a:r>
            <a:br>
              <a:rPr lang="de-DE" altLang="de-DE">
                <a:solidFill>
                  <a:schemeClr val="bg1"/>
                </a:solidFill>
              </a:rPr>
            </a:br>
            <a:r>
              <a:rPr lang="de-DE" altLang="de-DE">
                <a:solidFill>
                  <a:schemeClr val="bg1"/>
                </a:solidFill>
              </a:rPr>
              <a:t>Klimaschutz-/Energiewende-Regelkreis</a:t>
            </a:r>
            <a:r>
              <a:rPr lang="de-DE" altLang="de-DE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altLang="de-DE">
                <a:solidFill>
                  <a:schemeClr val="bg1"/>
                </a:solidFill>
              </a:rPr>
              <a:t>Energiesteckbrief</a:t>
            </a:r>
            <a:endParaRPr lang="de-DE" altLang="de-DE" sz="2000">
              <a:solidFill>
                <a:schemeClr val="bg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BAFA98B-6BFF-428A-8843-03C838D6A7A5}"/>
              </a:ext>
            </a:extLst>
          </p:cNvPr>
          <p:cNvSpPr/>
          <p:nvPr/>
        </p:nvSpPr>
        <p:spPr bwMode="auto">
          <a:xfrm>
            <a:off x="298450" y="971550"/>
            <a:ext cx="9271000" cy="5172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85EE740C-EDF5-45C3-BB78-7EB160C2E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400" y="3754438"/>
            <a:ext cx="1701800" cy="711200"/>
          </a:xfrm>
          <a:prstGeom prst="rect">
            <a:avLst/>
          </a:prstGeom>
          <a:solidFill>
            <a:srgbClr val="3366FF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marL="8572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>
                <a:solidFill>
                  <a:schemeClr val="bg1"/>
                </a:solidFill>
              </a:rPr>
              <a:t>Ist </a:t>
            </a:r>
          </a:p>
          <a:p>
            <a:pPr algn="ctr"/>
            <a:r>
              <a:rPr lang="de-DE" altLang="de-DE" sz="1400">
                <a:solidFill>
                  <a:schemeClr val="bg1"/>
                </a:solidFill>
              </a:rPr>
              <a:t>Bestand,</a:t>
            </a:r>
          </a:p>
          <a:p>
            <a:pPr algn="ctr"/>
            <a:r>
              <a:rPr lang="de-DE" altLang="de-DE" sz="1400">
                <a:solidFill>
                  <a:schemeClr val="bg1"/>
                </a:solidFill>
              </a:rPr>
              <a:t>Realisierte Projekte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C0D9EB8-DDD5-45D7-94F1-5BD1F7D5E4ED}"/>
              </a:ext>
            </a:extLst>
          </p:cNvPr>
          <p:cNvGrpSpPr>
            <a:grpSpLocks/>
          </p:cNvGrpSpPr>
          <p:nvPr/>
        </p:nvGrpSpPr>
        <p:grpSpPr bwMode="auto">
          <a:xfrm>
            <a:off x="2892425" y="2349500"/>
            <a:ext cx="2136775" cy="1404938"/>
            <a:chOff x="2892425" y="2465388"/>
            <a:chExt cx="2136775" cy="1404937"/>
          </a:xfrm>
        </p:grpSpPr>
        <p:sp>
          <p:nvSpPr>
            <p:cNvPr id="66591" name="Rechteck 59">
              <a:extLst>
                <a:ext uri="{FF2B5EF4-FFF2-40B4-BE49-F238E27FC236}">
                  <a16:creationId xmlns:a16="http://schemas.microsoft.com/office/drawing/2014/main" id="{F634DF99-D4B0-4DC8-BB18-63249C560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7836" y="2465388"/>
              <a:ext cx="1701364" cy="713103"/>
            </a:xfrm>
            <a:prstGeom prst="rect">
              <a:avLst/>
            </a:prstGeom>
            <a:solidFill>
              <a:srgbClr val="3366FF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marL="85725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de-DE" altLang="de-DE" sz="1400" b="1">
                <a:solidFill>
                  <a:schemeClr val="bg1"/>
                </a:solidFill>
              </a:endParaRPr>
            </a:p>
            <a:p>
              <a:pPr algn="ctr"/>
              <a:r>
                <a:rPr lang="de-DE" altLang="de-DE" sz="1400" b="1">
                  <a:solidFill>
                    <a:schemeClr val="bg1"/>
                  </a:solidFill>
                </a:rPr>
                <a:t>Abweichung</a:t>
              </a:r>
              <a:endParaRPr lang="de-DE" altLang="de-DE" sz="1400">
                <a:solidFill>
                  <a:schemeClr val="bg1"/>
                </a:solidFill>
              </a:endParaRPr>
            </a:p>
          </p:txBody>
        </p:sp>
        <p:cxnSp>
          <p:nvCxnSpPr>
            <p:cNvPr id="66592" name="Gerade Verbindung mit Pfeil 14">
              <a:extLst>
                <a:ext uri="{FF2B5EF4-FFF2-40B4-BE49-F238E27FC236}">
                  <a16:creationId xmlns:a16="http://schemas.microsoft.com/office/drawing/2014/main" id="{3B6E11A3-A472-4F99-A7AF-502DA3623A1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892425" y="2821939"/>
              <a:ext cx="435411" cy="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593" name="Gerade Verbindung mit Pfeil 77">
              <a:extLst>
                <a:ext uri="{FF2B5EF4-FFF2-40B4-BE49-F238E27FC236}">
                  <a16:creationId xmlns:a16="http://schemas.microsoft.com/office/drawing/2014/main" id="{122BE1B0-41D4-4389-8BFA-ECD82744F56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78518" y="3183831"/>
              <a:ext cx="0" cy="686494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577" name="Gruppieren 23576">
            <a:extLst>
              <a:ext uri="{FF2B5EF4-FFF2-40B4-BE49-F238E27FC236}">
                <a16:creationId xmlns:a16="http://schemas.microsoft.com/office/drawing/2014/main" id="{9204F1C1-F7A2-489B-AE54-C2BD2F01140A}"/>
              </a:ext>
            </a:extLst>
          </p:cNvPr>
          <p:cNvGrpSpPr>
            <a:grpSpLocks/>
          </p:cNvGrpSpPr>
          <p:nvPr/>
        </p:nvGrpSpPr>
        <p:grpSpPr bwMode="auto">
          <a:xfrm>
            <a:off x="4178300" y="2706688"/>
            <a:ext cx="4268788" cy="2917825"/>
            <a:chOff x="4178281" y="2557111"/>
            <a:chExt cx="4269240" cy="2918656"/>
          </a:xfrm>
        </p:grpSpPr>
        <p:cxnSp>
          <p:nvCxnSpPr>
            <p:cNvPr id="66585" name="Gerade Verbindung mit Pfeil 73">
              <a:extLst>
                <a:ext uri="{FF2B5EF4-FFF2-40B4-BE49-F238E27FC236}">
                  <a16:creationId xmlns:a16="http://schemas.microsoft.com/office/drawing/2014/main" id="{1E07967B-DD1C-4B03-8310-7403B85EE4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692677" y="5002616"/>
              <a:ext cx="754844" cy="1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6586" name="Rechteck 61">
              <a:extLst>
                <a:ext uri="{FF2B5EF4-FFF2-40B4-BE49-F238E27FC236}">
                  <a16:creationId xmlns:a16="http://schemas.microsoft.com/office/drawing/2014/main" id="{80F4AC8E-096E-4A1B-BDC5-10DF25D4E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3866" y="4529467"/>
              <a:ext cx="2062864" cy="946300"/>
            </a:xfrm>
            <a:prstGeom prst="rect">
              <a:avLst/>
            </a:prstGeom>
            <a:solidFill>
              <a:srgbClr val="3366FF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marL="85725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de-DE" altLang="de-DE" sz="1400" b="1">
                <a:solidFill>
                  <a:schemeClr val="bg1"/>
                </a:solidFill>
              </a:endParaRPr>
            </a:p>
            <a:p>
              <a:pPr algn="ctr"/>
              <a:r>
                <a:rPr lang="de-DE" altLang="de-DE" sz="1400" b="1">
                  <a:solidFill>
                    <a:schemeClr val="bg1"/>
                  </a:solidFill>
                </a:rPr>
                <a:t>Politik,</a:t>
              </a:r>
            </a:p>
            <a:p>
              <a:pPr algn="ctr"/>
              <a:r>
                <a:rPr lang="de-DE" altLang="de-DE" sz="1400" b="1">
                  <a:solidFill>
                    <a:schemeClr val="bg1"/>
                  </a:solidFill>
                </a:rPr>
                <a:t>Erzeuger, Speicher, Verteiler, Verbraucher</a:t>
              </a:r>
              <a:endParaRPr lang="de-DE" altLang="de-DE" sz="1400">
                <a:solidFill>
                  <a:schemeClr val="bg1"/>
                </a:solidFill>
              </a:endParaRPr>
            </a:p>
          </p:txBody>
        </p:sp>
        <p:cxnSp>
          <p:nvCxnSpPr>
            <p:cNvPr id="66587" name="Gerade Verbindung 23566">
              <a:extLst>
                <a:ext uri="{FF2B5EF4-FFF2-40B4-BE49-F238E27FC236}">
                  <a16:creationId xmlns:a16="http://schemas.microsoft.com/office/drawing/2014/main" id="{D43CB8D9-8446-4577-813D-F311C8A4EF5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496068" y="2557111"/>
              <a:ext cx="951453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588" name="Gerade Verbindung mit Pfeil 74">
              <a:extLst>
                <a:ext uri="{FF2B5EF4-FFF2-40B4-BE49-F238E27FC236}">
                  <a16:creationId xmlns:a16="http://schemas.microsoft.com/office/drawing/2014/main" id="{548DADA8-1F74-49D7-A86E-A9CE334C0E0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178281" y="5002616"/>
              <a:ext cx="1456842" cy="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589" name="Gerade Verbindung mit Pfeil 23568">
              <a:extLst>
                <a:ext uri="{FF2B5EF4-FFF2-40B4-BE49-F238E27FC236}">
                  <a16:creationId xmlns:a16="http://schemas.microsoft.com/office/drawing/2014/main" id="{63734FE5-03AB-4C8F-BB44-4B0D8B22349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178281" y="4330105"/>
              <a:ext cx="0" cy="685799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590" name="Gerade Verbindung 23571">
              <a:extLst>
                <a:ext uri="{FF2B5EF4-FFF2-40B4-BE49-F238E27FC236}">
                  <a16:creationId xmlns:a16="http://schemas.microsoft.com/office/drawing/2014/main" id="{8D01F859-4A42-4E96-B5B3-B11218CE762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442254" y="2557112"/>
              <a:ext cx="0" cy="2445504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5547BEC-913A-447E-8314-4E88996D71BB}"/>
              </a:ext>
            </a:extLst>
          </p:cNvPr>
          <p:cNvGrpSpPr>
            <a:grpSpLocks/>
          </p:cNvGrpSpPr>
          <p:nvPr/>
        </p:nvGrpSpPr>
        <p:grpSpPr bwMode="auto">
          <a:xfrm>
            <a:off x="2409825" y="1455738"/>
            <a:ext cx="6592888" cy="2298700"/>
            <a:chOff x="2785730" y="1571109"/>
            <a:chExt cx="6216637" cy="2299896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E633F8F7-2EEF-4712-B292-741A8FEE921F}"/>
                </a:ext>
              </a:extLst>
            </p:cNvPr>
            <p:cNvSpPr txBox="1"/>
            <p:nvPr/>
          </p:nvSpPr>
          <p:spPr>
            <a:xfrm>
              <a:off x="2785730" y="1571109"/>
              <a:ext cx="6216637" cy="5241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1400" dirty="0">
                  <a:solidFill>
                    <a:srgbClr val="FF6600"/>
                  </a:solidFill>
                </a:rPr>
                <a:t>Plan und Entwicklung von Klimaschutz/Energiewende werden transparent auf den Internetseiten der kommunalen Gebietskörperschaften kommuniziert!</a:t>
              </a:r>
            </a:p>
          </p:txBody>
        </p:sp>
        <p:cxnSp>
          <p:nvCxnSpPr>
            <p:cNvPr id="66580" name="Gerade Verbindung 7">
              <a:extLst>
                <a:ext uri="{FF2B5EF4-FFF2-40B4-BE49-F238E27FC236}">
                  <a16:creationId xmlns:a16="http://schemas.microsoft.com/office/drawing/2014/main" id="{7C9CF229-0611-412C-A402-80B013FE4CD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785730" y="2094329"/>
              <a:ext cx="324400" cy="371739"/>
            </a:xfrm>
            <a:prstGeom prst="line">
              <a:avLst/>
            </a:prstGeom>
            <a:noFill/>
            <a:ln w="12700" algn="ctr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581" name="Gerade Verbindung 9">
              <a:extLst>
                <a:ext uri="{FF2B5EF4-FFF2-40B4-BE49-F238E27FC236}">
                  <a16:creationId xmlns:a16="http://schemas.microsoft.com/office/drawing/2014/main" id="{84199B8A-C364-4208-8CEF-186CA9C289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23144" y="2094329"/>
              <a:ext cx="510806" cy="371739"/>
            </a:xfrm>
            <a:prstGeom prst="line">
              <a:avLst/>
            </a:prstGeom>
            <a:noFill/>
            <a:ln w="12700" algn="ctr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582" name="Gerade Verbindung 11">
              <a:extLst>
                <a:ext uri="{FF2B5EF4-FFF2-40B4-BE49-F238E27FC236}">
                  <a16:creationId xmlns:a16="http://schemas.microsoft.com/office/drawing/2014/main" id="{04550321-BD17-4942-9D3E-FDE9031334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933950" y="2094329"/>
              <a:ext cx="350519" cy="1776676"/>
            </a:xfrm>
            <a:prstGeom prst="line">
              <a:avLst/>
            </a:prstGeom>
            <a:noFill/>
            <a:ln w="12700" algn="ctr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583" name="Gerade Verbindung 13">
              <a:extLst>
                <a:ext uri="{FF2B5EF4-FFF2-40B4-BE49-F238E27FC236}">
                  <a16:creationId xmlns:a16="http://schemas.microsoft.com/office/drawing/2014/main" id="{A758302B-1064-4174-A571-FC42BA1C63D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6645586" y="2094329"/>
              <a:ext cx="425065" cy="371739"/>
            </a:xfrm>
            <a:prstGeom prst="line">
              <a:avLst/>
            </a:prstGeom>
            <a:noFill/>
            <a:ln w="12700" algn="ctr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584" name="Gerade Verbindung 11">
              <a:extLst>
                <a:ext uri="{FF2B5EF4-FFF2-40B4-BE49-F238E27FC236}">
                  <a16:creationId xmlns:a16="http://schemas.microsoft.com/office/drawing/2014/main" id="{71CAC7B4-19BC-4419-851B-208F7BABBB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5417637" y="2094329"/>
              <a:ext cx="527351" cy="1776676"/>
            </a:xfrm>
            <a:prstGeom prst="line">
              <a:avLst/>
            </a:prstGeom>
            <a:noFill/>
            <a:ln w="12700" algn="ctr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858DFBE-48E6-495A-85B8-02ECEDB8671F}"/>
              </a:ext>
            </a:extLst>
          </p:cNvPr>
          <p:cNvGrpSpPr>
            <a:grpSpLocks/>
          </p:cNvGrpSpPr>
          <p:nvPr/>
        </p:nvGrpSpPr>
        <p:grpSpPr bwMode="auto">
          <a:xfrm>
            <a:off x="5040313" y="2349500"/>
            <a:ext cx="2455862" cy="2116138"/>
            <a:chOff x="5040313" y="2465388"/>
            <a:chExt cx="2455862" cy="2116137"/>
          </a:xfrm>
        </p:grpSpPr>
        <p:grpSp>
          <p:nvGrpSpPr>
            <p:cNvPr id="66573" name="Gruppieren 23574">
              <a:extLst>
                <a:ext uri="{FF2B5EF4-FFF2-40B4-BE49-F238E27FC236}">
                  <a16:creationId xmlns:a16="http://schemas.microsoft.com/office/drawing/2014/main" id="{44E7F872-4318-4338-B32E-4AB035E71E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313" y="2465388"/>
              <a:ext cx="2455862" cy="712787"/>
              <a:chOff x="5039684" y="2200921"/>
              <a:chExt cx="2456384" cy="712381"/>
            </a:xfrm>
          </p:grpSpPr>
          <p:sp>
            <p:nvSpPr>
              <p:cNvPr id="66577" name="Rechteck 60">
                <a:extLst>
                  <a:ext uri="{FF2B5EF4-FFF2-40B4-BE49-F238E27FC236}">
                    <a16:creationId xmlns:a16="http://schemas.microsoft.com/office/drawing/2014/main" id="{84AEFFC9-490F-45FD-AF92-CEC6BBF06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4528" y="2200921"/>
                <a:ext cx="1701540" cy="712381"/>
              </a:xfrm>
              <a:prstGeom prst="rect">
                <a:avLst/>
              </a:prstGeom>
              <a:solidFill>
                <a:srgbClr val="3366FF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marL="85725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000" b="1">
                    <a:solidFill>
                      <a:schemeClr val="bg1"/>
                    </a:solidFill>
                  </a:rPr>
                  <a:t> </a:t>
                </a:r>
                <a:r>
                  <a:rPr lang="de-DE" altLang="de-DE" sz="1400" b="1">
                    <a:solidFill>
                      <a:schemeClr val="bg1"/>
                    </a:solidFill>
                  </a:rPr>
                  <a:t>Nachhaltige</a:t>
                </a:r>
                <a:br>
                  <a:rPr lang="de-DE" altLang="de-DE" sz="1400" b="1">
                    <a:solidFill>
                      <a:schemeClr val="bg1"/>
                    </a:solidFill>
                  </a:rPr>
                </a:br>
                <a:r>
                  <a:rPr lang="de-DE" altLang="de-DE" sz="1400" b="1">
                    <a:solidFill>
                      <a:schemeClr val="bg1"/>
                    </a:solidFill>
                  </a:rPr>
                  <a:t>Maßnahmen und Projekte</a:t>
                </a:r>
                <a:endParaRPr lang="de-DE" altLang="de-DE" sz="14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6578" name="Gerade Verbindung mit Pfeil 64">
                <a:extLst>
                  <a:ext uri="{FF2B5EF4-FFF2-40B4-BE49-F238E27FC236}">
                    <a16:creationId xmlns:a16="http://schemas.microsoft.com/office/drawing/2014/main" id="{180F5272-FE79-4DE8-A2D9-5B4857AC7802}"/>
                  </a:ext>
                </a:extLst>
              </p:cNvPr>
              <p:cNvCxnSpPr>
                <a:cxnSpLocks noChangeShapeType="1"/>
                <a:endCxn id="66577" idx="1"/>
              </p:cNvCxnSpPr>
              <p:nvPr/>
            </p:nvCxnSpPr>
            <p:spPr bwMode="auto">
              <a:xfrm>
                <a:off x="5039684" y="2557111"/>
                <a:ext cx="754844" cy="1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6574" name="Gruppieren 9">
              <a:extLst>
                <a:ext uri="{FF2B5EF4-FFF2-40B4-BE49-F238E27FC236}">
                  <a16:creationId xmlns:a16="http://schemas.microsoft.com/office/drawing/2014/main" id="{636D1BD5-8F08-4876-B678-F6C50E50D0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4375" y="3184525"/>
              <a:ext cx="1701800" cy="1397000"/>
              <a:chOff x="5794997" y="3183831"/>
              <a:chExt cx="1701800" cy="1397694"/>
            </a:xfrm>
          </p:grpSpPr>
          <p:cxnSp>
            <p:nvCxnSpPr>
              <p:cNvPr id="66575" name="Gerade Verbindung mit Pfeil 77">
                <a:extLst>
                  <a:ext uri="{FF2B5EF4-FFF2-40B4-BE49-F238E27FC236}">
                    <a16:creationId xmlns:a16="http://schemas.microsoft.com/office/drawing/2014/main" id="{C48E4B16-4C6B-4E21-9BC5-DAB6EC9891E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645897" y="3183831"/>
                <a:ext cx="0" cy="686494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6576" name="Rechteck 27">
                <a:extLst>
                  <a:ext uri="{FF2B5EF4-FFF2-40B4-BE49-F238E27FC236}">
                    <a16:creationId xmlns:a16="http://schemas.microsoft.com/office/drawing/2014/main" id="{60E16BAA-0D5A-47CA-AB99-8BF3D2A0F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4997" y="3870325"/>
                <a:ext cx="1701800" cy="711200"/>
              </a:xfrm>
              <a:prstGeom prst="rect">
                <a:avLst/>
              </a:prstGeom>
              <a:solidFill>
                <a:srgbClr val="3366FF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marL="85725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de-DE" altLang="de-DE" sz="1400">
                  <a:solidFill>
                    <a:schemeClr val="bg1"/>
                  </a:solidFill>
                </a:endParaRPr>
              </a:p>
              <a:p>
                <a:pPr algn="ctr"/>
                <a:r>
                  <a:rPr lang="de-DE" altLang="de-DE" sz="1400" b="1">
                    <a:solidFill>
                      <a:schemeClr val="bg1"/>
                    </a:solidFill>
                  </a:rPr>
                  <a:t>Potenziale</a:t>
                </a:r>
              </a:p>
            </p:txBody>
          </p:sp>
        </p:grpSp>
      </p:grpSp>
      <p:sp>
        <p:nvSpPr>
          <p:cNvPr id="33" name="Rectangle 4">
            <a:extLst>
              <a:ext uri="{FF2B5EF4-FFF2-40B4-BE49-F238E27FC236}">
                <a16:creationId xmlns:a16="http://schemas.microsoft.com/office/drawing/2014/main" id="{F06FAA6A-0E9B-4714-B8C0-D3A197020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6167438"/>
            <a:ext cx="9655175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Eine einfache Methode, die sicher zum Ziel führt!</a:t>
            </a:r>
          </a:p>
        </p:txBody>
      </p:sp>
      <p:grpSp>
        <p:nvGrpSpPr>
          <p:cNvPr id="66570" name="Gruppieren 6">
            <a:extLst>
              <a:ext uri="{FF2B5EF4-FFF2-40B4-BE49-F238E27FC236}">
                <a16:creationId xmlns:a16="http://schemas.microsoft.com/office/drawing/2014/main" id="{513A6778-DA8C-465C-8954-A87475775CEE}"/>
              </a:ext>
            </a:extLst>
          </p:cNvPr>
          <p:cNvGrpSpPr>
            <a:grpSpLocks/>
          </p:cNvGrpSpPr>
          <p:nvPr/>
        </p:nvGrpSpPr>
        <p:grpSpPr bwMode="auto">
          <a:xfrm>
            <a:off x="1016000" y="2349500"/>
            <a:ext cx="2184400" cy="2416175"/>
            <a:chOff x="1016688" y="2349500"/>
            <a:chExt cx="2183611" cy="2416854"/>
          </a:xfrm>
        </p:grpSpPr>
        <p:sp>
          <p:nvSpPr>
            <p:cNvPr id="66571" name="Rechteck 1">
              <a:extLst>
                <a:ext uri="{FF2B5EF4-FFF2-40B4-BE49-F238E27FC236}">
                  <a16:creationId xmlns:a16="http://schemas.microsoft.com/office/drawing/2014/main" id="{3AA99924-6D3A-4769-8317-B27DC5EC7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875" y="2349500"/>
              <a:ext cx="1860550" cy="712788"/>
            </a:xfrm>
            <a:prstGeom prst="rect">
              <a:avLst/>
            </a:prstGeom>
            <a:solidFill>
              <a:srgbClr val="3366FF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marL="85725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400" b="1">
                  <a:solidFill>
                    <a:schemeClr val="bg1"/>
                  </a:solidFill>
                </a:rPr>
                <a:t>Soll *) </a:t>
              </a:r>
              <a:br>
                <a:rPr lang="de-DE" altLang="de-DE" sz="1400" b="1">
                  <a:solidFill>
                    <a:schemeClr val="bg1"/>
                  </a:solidFill>
                </a:rPr>
              </a:br>
              <a:r>
                <a:rPr lang="de-DE" altLang="de-DE" sz="1400">
                  <a:solidFill>
                    <a:schemeClr val="bg1"/>
                  </a:solidFill>
                </a:rPr>
                <a:t>Bedarf 2017</a:t>
              </a:r>
            </a:p>
            <a:p>
              <a:pPr algn="ctr"/>
              <a:r>
                <a:rPr lang="de-DE" altLang="de-DE" sz="1400">
                  <a:solidFill>
                    <a:schemeClr val="bg1"/>
                  </a:solidFill>
                </a:rPr>
                <a:t>Bedarf 2040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4FEA9DC-D2A0-490E-A575-6FEE95DFEF95}"/>
                </a:ext>
              </a:extLst>
            </p:cNvPr>
            <p:cNvSpPr txBox="1"/>
            <p:nvPr/>
          </p:nvSpPr>
          <p:spPr>
            <a:xfrm>
              <a:off x="1016688" y="3165704"/>
              <a:ext cx="2183611" cy="16006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 dirty="0">
                  <a:solidFill>
                    <a:srgbClr val="3333FF"/>
                  </a:solidFill>
                </a:rPr>
                <a:t>*) </a:t>
              </a:r>
              <a:r>
                <a:rPr lang="de-DE" sz="1400" dirty="0" err="1">
                  <a:solidFill>
                    <a:srgbClr val="3333FF"/>
                  </a:solidFill>
                </a:rPr>
                <a:t>Endernergieverbrauch</a:t>
              </a:r>
              <a:r>
                <a:rPr lang="de-DE" sz="1400" dirty="0">
                  <a:solidFill>
                    <a:srgbClr val="3333FF"/>
                  </a:solidFill>
                </a:rPr>
                <a:t>,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Sektoren: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de-DE" sz="1400" dirty="0">
                  <a:solidFill>
                    <a:srgbClr val="3333FF"/>
                  </a:solidFill>
                </a:rPr>
                <a:t>Industrie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de-DE" sz="1400" dirty="0">
                  <a:solidFill>
                    <a:srgbClr val="3333FF"/>
                  </a:solidFill>
                </a:rPr>
                <a:t>Verkehr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de-DE" sz="1400" dirty="0">
                  <a:solidFill>
                    <a:srgbClr val="3333FF"/>
                  </a:solidFill>
                </a:rPr>
                <a:t>Haushalte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de-DE" sz="1400" dirty="0">
                  <a:solidFill>
                    <a:srgbClr val="3333FF"/>
                  </a:solidFill>
                </a:rPr>
                <a:t>GHD</a:t>
              </a:r>
            </a:p>
            <a:p>
              <a:pPr marL="285750" indent="-285750">
                <a:buFontTx/>
                <a:buChar char="-"/>
                <a:defRPr/>
              </a:pPr>
              <a:endParaRPr lang="de-DE" sz="1400" dirty="0">
                <a:solidFill>
                  <a:srgbClr val="3333FF"/>
                </a:solidFill>
              </a:endParaRP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>
            <a:extLst>
              <a:ext uri="{FF2B5EF4-FFF2-40B4-BE49-F238E27FC236}">
                <a16:creationId xmlns:a16="http://schemas.microsoft.com/office/drawing/2014/main" id="{9CEFC3F4-8F93-4C98-838C-8030A3033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5875"/>
            <a:ext cx="54959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Klimaschutz-/Energiewende-Prozess (3)</a:t>
            </a:r>
          </a:p>
          <a:p>
            <a:r>
              <a:rPr lang="de-DE" altLang="de-DE">
                <a:solidFill>
                  <a:schemeClr val="bg1"/>
                </a:solidFill>
              </a:rPr>
              <a:t>Die 3 Dimensionen zur Nachhaltigkeit</a:t>
            </a:r>
          </a:p>
        </p:txBody>
      </p:sp>
      <p:pic>
        <p:nvPicPr>
          <p:cNvPr id="68611" name="Grafik 1">
            <a:extLst>
              <a:ext uri="{FF2B5EF4-FFF2-40B4-BE49-F238E27FC236}">
                <a16:creationId xmlns:a16="http://schemas.microsoft.com/office/drawing/2014/main" id="{99F37BB3-B9D1-46F4-B907-0D73352C5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952500"/>
            <a:ext cx="80867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53B891D-DED5-4465-A860-7B99A6BE1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13" y="5226050"/>
            <a:ext cx="173672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>
                <a:solidFill>
                  <a:srgbClr val="FF0000"/>
                </a:solidFill>
              </a:rPr>
              <a:t>Gut leben</a:t>
            </a:r>
            <a:br>
              <a:rPr lang="de-DE" altLang="de-DE" sz="1800">
                <a:solidFill>
                  <a:srgbClr val="FF0000"/>
                </a:solidFill>
              </a:rPr>
            </a:br>
            <a:r>
              <a:rPr lang="de-DE" altLang="de-DE" sz="1800">
                <a:solidFill>
                  <a:srgbClr val="FF0000"/>
                </a:solidFill>
              </a:rPr>
              <a:t>statt viel haben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2795497-8C63-43CB-8F8D-40564462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0450" y="2579688"/>
            <a:ext cx="2363788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>
                <a:solidFill>
                  <a:srgbClr val="FF0000"/>
                </a:solidFill>
              </a:rPr>
              <a:t>Nutzung nachhaltiger</a:t>
            </a:r>
          </a:p>
          <a:p>
            <a:r>
              <a:rPr lang="de-DE" altLang="de-DE" sz="1800">
                <a:solidFill>
                  <a:srgbClr val="FF0000"/>
                </a:solidFill>
              </a:rPr>
              <a:t>Energieressourcen:</a:t>
            </a:r>
            <a:br>
              <a:rPr lang="de-DE" altLang="de-DE" sz="1800">
                <a:solidFill>
                  <a:srgbClr val="FF0000"/>
                </a:solidFill>
              </a:rPr>
            </a:br>
            <a:r>
              <a:rPr lang="de-DE" altLang="de-DE" sz="1800">
                <a:solidFill>
                  <a:srgbClr val="FF0000"/>
                </a:solidFill>
              </a:rPr>
              <a:t>„Erneuerbare“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B25F0E1-983E-40D3-A129-43AAFDEC1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2579688"/>
            <a:ext cx="21336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>
                <a:solidFill>
                  <a:srgbClr val="FF0000"/>
                </a:solidFill>
              </a:rPr>
              <a:t>Die richtigen Dinge</a:t>
            </a:r>
          </a:p>
          <a:p>
            <a:r>
              <a:rPr lang="de-DE" altLang="de-DE" sz="1800">
                <a:solidFill>
                  <a:srgbClr val="FF0000"/>
                </a:solidFill>
              </a:rPr>
              <a:t>richtig tun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675935CB-AFA4-43E2-B6DC-DBFA28C98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Erstellung der Klimaschutzkonzepte mit dem Nachhaltigkeitsprinzip!</a:t>
            </a:r>
          </a:p>
        </p:txBody>
      </p:sp>
      <p:sp>
        <p:nvSpPr>
          <p:cNvPr id="28680" name="Textfeld 1">
            <a:extLst>
              <a:ext uri="{FF2B5EF4-FFF2-40B4-BE49-F238E27FC236}">
                <a16:creationId xmlns:a16="http://schemas.microsoft.com/office/drawing/2014/main" id="{AF147AD4-0C9A-4EA4-AB51-60E438FAA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476375"/>
            <a:ext cx="1606550" cy="3698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800" dirty="0"/>
              <a:t>Wirkungsgrad</a:t>
            </a:r>
          </a:p>
        </p:txBody>
      </p:sp>
      <p:sp>
        <p:nvSpPr>
          <p:cNvPr id="28681" name="Textfeld 8">
            <a:extLst>
              <a:ext uri="{FF2B5EF4-FFF2-40B4-BE49-F238E27FC236}">
                <a16:creationId xmlns:a16="http://schemas.microsoft.com/office/drawing/2014/main" id="{F7508DCF-91F3-4F66-A36C-2CC7EFF13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953" y="5051544"/>
            <a:ext cx="2108269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800" dirty="0" err="1"/>
              <a:t>Genügsamsamkeit</a:t>
            </a:r>
            <a:endParaRPr lang="de-DE" altLang="de-DE" sz="1800" dirty="0"/>
          </a:p>
        </p:txBody>
      </p:sp>
      <p:sp>
        <p:nvSpPr>
          <p:cNvPr id="28682" name="Textfeld 9">
            <a:extLst>
              <a:ext uri="{FF2B5EF4-FFF2-40B4-BE49-F238E27FC236}">
                <a16:creationId xmlns:a16="http://schemas.microsoft.com/office/drawing/2014/main" id="{5A0BA0C9-CA73-4ECD-8DAB-7E62E2A5D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2575" y="1485900"/>
            <a:ext cx="1570038" cy="368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800" dirty="0"/>
              <a:t>Beständigkeit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7" grpId="0" animBg="1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786" y="84138"/>
            <a:ext cx="86717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Ausgeförderte PV-Anlagen, Umbau zur Selbstversorgung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69427FC-B845-4C85-B1E5-B8005B1846E1}"/>
              </a:ext>
            </a:extLst>
          </p:cNvPr>
          <p:cNvSpPr/>
          <p:nvPr/>
        </p:nvSpPr>
        <p:spPr>
          <a:xfrm>
            <a:off x="1" y="6127321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  <a:latin typeface="+mn-lt"/>
              </a:rPr>
              <a:t>Gesetzesänderung und kleiner Umbau sind nötig!</a:t>
            </a:r>
          </a:p>
        </p:txBody>
      </p:sp>
      <p:grpSp>
        <p:nvGrpSpPr>
          <p:cNvPr id="8213" name="Gruppieren 8212">
            <a:extLst>
              <a:ext uri="{FF2B5EF4-FFF2-40B4-BE49-F238E27FC236}">
                <a16:creationId xmlns:a16="http://schemas.microsoft.com/office/drawing/2014/main" id="{2E674B6C-30D5-461F-BE18-C1B5F2444714}"/>
              </a:ext>
            </a:extLst>
          </p:cNvPr>
          <p:cNvGrpSpPr/>
          <p:nvPr/>
        </p:nvGrpSpPr>
        <p:grpSpPr>
          <a:xfrm>
            <a:off x="282805" y="999824"/>
            <a:ext cx="4411744" cy="4279982"/>
            <a:chOff x="282805" y="999824"/>
            <a:chExt cx="4411744" cy="4279982"/>
          </a:xfrm>
        </p:grpSpPr>
        <p:pic>
          <p:nvPicPr>
            <p:cNvPr id="10" name="Grafik 9" descr="Ein Bild, das drinnen, Zähler, weiß, sitzend enthält.&#10;&#10;Automatisch generierte Beschreibung">
              <a:extLst>
                <a:ext uri="{FF2B5EF4-FFF2-40B4-BE49-F238E27FC236}">
                  <a16:creationId xmlns:a16="http://schemas.microsoft.com/office/drawing/2014/main" id="{4FE1DCFC-C84F-40C7-AFDD-4CE1F758D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" t="20588" r="12982" b="4299"/>
            <a:stretch/>
          </p:blipFill>
          <p:spPr>
            <a:xfrm rot="5400000">
              <a:off x="1527682" y="3258514"/>
              <a:ext cx="803523" cy="537681"/>
            </a:xfrm>
            <a:prstGeom prst="rect">
              <a:avLst/>
            </a:prstGeom>
          </p:spPr>
        </p:pic>
        <p:pic>
          <p:nvPicPr>
            <p:cNvPr id="16" name="Grafik 15" descr="Ein Bild, das schwarz, Anzeige, sitzend, Parkplatz enthält.&#10;&#10;Automatisch generierte Beschreibung">
              <a:extLst>
                <a:ext uri="{FF2B5EF4-FFF2-40B4-BE49-F238E27FC236}">
                  <a16:creationId xmlns:a16="http://schemas.microsoft.com/office/drawing/2014/main" id="{4D18CF2C-CE10-41C9-AA4E-E4B3A0978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0" r="14185"/>
            <a:stretch/>
          </p:blipFill>
          <p:spPr>
            <a:xfrm>
              <a:off x="2904023" y="2942236"/>
              <a:ext cx="724152" cy="1082189"/>
            </a:xfrm>
            <a:prstGeom prst="rect">
              <a:avLst/>
            </a:prstGeom>
          </p:spPr>
        </p:pic>
        <p:pic>
          <p:nvPicPr>
            <p:cNvPr id="42" name="Grafik 41" descr="Ein Bild, das Monitor, Bildschirm, Elektronik, Fernsehen enthält.&#10;&#10;Automatisch generierte Beschreibung">
              <a:extLst>
                <a:ext uri="{FF2B5EF4-FFF2-40B4-BE49-F238E27FC236}">
                  <a16:creationId xmlns:a16="http://schemas.microsoft.com/office/drawing/2014/main" id="{3450FB49-C8D0-43E2-9E0D-4012A2CD5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73" y="3182142"/>
              <a:ext cx="673669" cy="673669"/>
            </a:xfrm>
            <a:prstGeom prst="rect">
              <a:avLst/>
            </a:prstGeom>
          </p:spPr>
        </p:pic>
        <p:pic>
          <p:nvPicPr>
            <p:cNvPr id="54" name="Grafik 53" descr="Ein Bild, das Kamera enthält.&#10;&#10;Automatisch generierte Beschreibung">
              <a:extLst>
                <a:ext uri="{FF2B5EF4-FFF2-40B4-BE49-F238E27FC236}">
                  <a16:creationId xmlns:a16="http://schemas.microsoft.com/office/drawing/2014/main" id="{6774E658-37CC-4F30-A127-0766C1AE8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69" r="20518"/>
            <a:stretch/>
          </p:blipFill>
          <p:spPr>
            <a:xfrm>
              <a:off x="2354297" y="4270414"/>
              <a:ext cx="289206" cy="495964"/>
            </a:xfrm>
            <a:prstGeom prst="rect">
              <a:avLst/>
            </a:prstGeom>
          </p:spPr>
        </p:pic>
        <p:pic>
          <p:nvPicPr>
            <p:cNvPr id="56" name="Grafik 55" descr="Ein Bild, das Kamera enthält.&#10;&#10;Automatisch generierte Beschreibung">
              <a:extLst>
                <a:ext uri="{FF2B5EF4-FFF2-40B4-BE49-F238E27FC236}">
                  <a16:creationId xmlns:a16="http://schemas.microsoft.com/office/drawing/2014/main" id="{96AB3550-C3D8-4396-B3C8-6F3498F34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69" r="20518"/>
            <a:stretch/>
          </p:blipFill>
          <p:spPr>
            <a:xfrm>
              <a:off x="2665595" y="4270414"/>
              <a:ext cx="289206" cy="495964"/>
            </a:xfrm>
            <a:prstGeom prst="rect">
              <a:avLst/>
            </a:prstGeom>
          </p:spPr>
        </p:pic>
        <p:pic>
          <p:nvPicPr>
            <p:cNvPr id="57" name="Grafik 56" descr="Ein Bild, das Kamera enthält.&#10;&#10;Automatisch generierte Beschreibung">
              <a:extLst>
                <a:ext uri="{FF2B5EF4-FFF2-40B4-BE49-F238E27FC236}">
                  <a16:creationId xmlns:a16="http://schemas.microsoft.com/office/drawing/2014/main" id="{23BA6AE6-6AA7-4023-B804-D9E09E5C1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69" r="20518"/>
            <a:stretch/>
          </p:blipFill>
          <p:spPr>
            <a:xfrm>
              <a:off x="2976893" y="4270414"/>
              <a:ext cx="289206" cy="495964"/>
            </a:xfrm>
            <a:prstGeom prst="rect">
              <a:avLst/>
            </a:prstGeom>
          </p:spPr>
        </p:pic>
        <p:pic>
          <p:nvPicPr>
            <p:cNvPr id="58" name="Grafik 57" descr="Ein Bild, das Kamera enthält.&#10;&#10;Automatisch generierte Beschreibung">
              <a:extLst>
                <a:ext uri="{FF2B5EF4-FFF2-40B4-BE49-F238E27FC236}">
                  <a16:creationId xmlns:a16="http://schemas.microsoft.com/office/drawing/2014/main" id="{A54C2F38-E56A-4335-B934-6A13CC132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69" r="20518"/>
            <a:stretch/>
          </p:blipFill>
          <p:spPr>
            <a:xfrm>
              <a:off x="3288191" y="4270414"/>
              <a:ext cx="289206" cy="495964"/>
            </a:xfrm>
            <a:prstGeom prst="rect">
              <a:avLst/>
            </a:prstGeom>
          </p:spPr>
        </p:pic>
        <p:pic>
          <p:nvPicPr>
            <p:cNvPr id="59" name="Grafik 58" descr="Ein Bild, das Kamera enthält.&#10;&#10;Automatisch generierte Beschreibung">
              <a:extLst>
                <a:ext uri="{FF2B5EF4-FFF2-40B4-BE49-F238E27FC236}">
                  <a16:creationId xmlns:a16="http://schemas.microsoft.com/office/drawing/2014/main" id="{3A3D0757-484C-4190-B77C-308599EAA7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69" r="20518"/>
            <a:stretch/>
          </p:blipFill>
          <p:spPr>
            <a:xfrm>
              <a:off x="3599489" y="4270414"/>
              <a:ext cx="289206" cy="495964"/>
            </a:xfrm>
            <a:prstGeom prst="rect">
              <a:avLst/>
            </a:prstGeom>
          </p:spPr>
        </p:pic>
        <p:pic>
          <p:nvPicPr>
            <p:cNvPr id="60" name="Grafik 59" descr="Ein Bild, das Kamera enthält.&#10;&#10;Automatisch generierte Beschreibung">
              <a:extLst>
                <a:ext uri="{FF2B5EF4-FFF2-40B4-BE49-F238E27FC236}">
                  <a16:creationId xmlns:a16="http://schemas.microsoft.com/office/drawing/2014/main" id="{A0E120B7-B3A4-490F-B1D4-DC64473F9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69" r="20518"/>
            <a:stretch/>
          </p:blipFill>
          <p:spPr>
            <a:xfrm>
              <a:off x="3910788" y="4270414"/>
              <a:ext cx="289206" cy="495964"/>
            </a:xfrm>
            <a:prstGeom prst="rect">
              <a:avLst/>
            </a:prstGeom>
          </p:spPr>
        </p:pic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304641DB-8733-42B1-AED9-43051E95105F}"/>
                </a:ext>
              </a:extLst>
            </p:cNvPr>
            <p:cNvSpPr/>
            <p:nvPr/>
          </p:nvSpPr>
          <p:spPr bwMode="auto">
            <a:xfrm>
              <a:off x="659876" y="2090990"/>
              <a:ext cx="3651450" cy="3188816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Rechteck 83">
              <a:extLst>
                <a:ext uri="{FF2B5EF4-FFF2-40B4-BE49-F238E27FC236}">
                  <a16:creationId xmlns:a16="http://schemas.microsoft.com/office/drawing/2014/main" id="{C82BC858-17E8-49B6-AACB-C5C29443941E}"/>
                </a:ext>
              </a:extLst>
            </p:cNvPr>
            <p:cNvSpPr/>
            <p:nvPr/>
          </p:nvSpPr>
          <p:spPr bwMode="auto">
            <a:xfrm>
              <a:off x="282805" y="999824"/>
              <a:ext cx="4411744" cy="1609515"/>
            </a:xfrm>
            <a:prstGeom prst="rect">
              <a:avLst/>
            </a:prstGeom>
            <a:solidFill>
              <a:srgbClr val="FF33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DE0279B9-B338-47BB-B926-5DDD1C09F34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32250" y="1197204"/>
              <a:ext cx="911842" cy="1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1" name="Grafik 30" descr="Ein Bild, das sitzend, Gebäude, groß, Wasser enthält.&#10;&#10;Automatisch generierte Beschreibung">
              <a:extLst>
                <a:ext uri="{FF2B5EF4-FFF2-40B4-BE49-F238E27FC236}">
                  <a16:creationId xmlns:a16="http://schemas.microsoft.com/office/drawing/2014/main" id="{CB95AE22-46A0-4580-919A-11F5F1C91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67" y="1126231"/>
              <a:ext cx="2127425" cy="1294961"/>
            </a:xfrm>
            <a:prstGeom prst="rect">
              <a:avLst/>
            </a:prstGeom>
          </p:spPr>
        </p:pic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BC75B124-FF94-4ACA-A05F-A4AC0303039A}"/>
                </a:ext>
              </a:extLst>
            </p:cNvPr>
            <p:cNvCxnSpPr>
              <a:cxnSpLocks/>
              <a:endCxn id="16" idx="0"/>
            </p:cNvCxnSpPr>
            <p:nvPr/>
          </p:nvCxnSpPr>
          <p:spPr bwMode="auto">
            <a:xfrm>
              <a:off x="3266099" y="1192490"/>
              <a:ext cx="0" cy="1749746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r Verbinder 89">
              <a:extLst>
                <a:ext uri="{FF2B5EF4-FFF2-40B4-BE49-F238E27FC236}">
                  <a16:creationId xmlns:a16="http://schemas.microsoft.com/office/drawing/2014/main" id="{9F1312FA-0315-4010-BB6A-036DB4848EE7}"/>
                </a:ext>
              </a:extLst>
            </p:cNvPr>
            <p:cNvCxnSpPr>
              <a:endCxn id="42" idx="0"/>
            </p:cNvCxnSpPr>
            <p:nvPr/>
          </p:nvCxnSpPr>
          <p:spPr bwMode="auto">
            <a:xfrm>
              <a:off x="1117391" y="2421192"/>
              <a:ext cx="17117" cy="76095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A1BC7B8A-96F5-419D-8722-2EE126A51998}"/>
                </a:ext>
              </a:extLst>
            </p:cNvPr>
            <p:cNvCxnSpPr/>
            <p:nvPr/>
          </p:nvCxnSpPr>
          <p:spPr bwMode="auto">
            <a:xfrm>
              <a:off x="1277650" y="3797138"/>
              <a:ext cx="7813" cy="34732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6C9604CC-3D74-4CDE-ABB2-91396C2F5BFF}"/>
                </a:ext>
              </a:extLst>
            </p:cNvPr>
            <p:cNvCxnSpPr/>
            <p:nvPr/>
          </p:nvCxnSpPr>
          <p:spPr bwMode="auto">
            <a:xfrm>
              <a:off x="2485601" y="4147795"/>
              <a:ext cx="1714393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97" name="Gerader Verbinder 8196">
              <a:extLst>
                <a:ext uri="{FF2B5EF4-FFF2-40B4-BE49-F238E27FC236}">
                  <a16:creationId xmlns:a16="http://schemas.microsoft.com/office/drawing/2014/main" id="{02C4C7E5-6963-4F8C-8196-71831CFD1559}"/>
                </a:ext>
              </a:extLst>
            </p:cNvPr>
            <p:cNvCxnSpPr/>
            <p:nvPr/>
          </p:nvCxnSpPr>
          <p:spPr bwMode="auto">
            <a:xfrm>
              <a:off x="2524300" y="4144461"/>
              <a:ext cx="0" cy="12595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r Verbinder 101">
              <a:extLst>
                <a:ext uri="{FF2B5EF4-FFF2-40B4-BE49-F238E27FC236}">
                  <a16:creationId xmlns:a16="http://schemas.microsoft.com/office/drawing/2014/main" id="{46389190-D4BC-4C11-8D2A-17854BB148D7}"/>
                </a:ext>
              </a:extLst>
            </p:cNvPr>
            <p:cNvCxnSpPr/>
            <p:nvPr/>
          </p:nvCxnSpPr>
          <p:spPr bwMode="auto">
            <a:xfrm>
              <a:off x="2835428" y="4144461"/>
              <a:ext cx="0" cy="12595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r Verbinder 102">
              <a:extLst>
                <a:ext uri="{FF2B5EF4-FFF2-40B4-BE49-F238E27FC236}">
                  <a16:creationId xmlns:a16="http://schemas.microsoft.com/office/drawing/2014/main" id="{004590C8-7D88-4EFA-9950-D7AAB3889A7F}"/>
                </a:ext>
              </a:extLst>
            </p:cNvPr>
            <p:cNvCxnSpPr/>
            <p:nvPr/>
          </p:nvCxnSpPr>
          <p:spPr bwMode="auto">
            <a:xfrm>
              <a:off x="3146556" y="4144461"/>
              <a:ext cx="0" cy="12595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Gerader Verbinder 103">
              <a:extLst>
                <a:ext uri="{FF2B5EF4-FFF2-40B4-BE49-F238E27FC236}">
                  <a16:creationId xmlns:a16="http://schemas.microsoft.com/office/drawing/2014/main" id="{A8D80AD5-0469-4529-B519-E67B34EE696A}"/>
                </a:ext>
              </a:extLst>
            </p:cNvPr>
            <p:cNvCxnSpPr/>
            <p:nvPr/>
          </p:nvCxnSpPr>
          <p:spPr bwMode="auto">
            <a:xfrm>
              <a:off x="3457684" y="4144461"/>
              <a:ext cx="0" cy="12595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Gerader Verbinder 104">
              <a:extLst>
                <a:ext uri="{FF2B5EF4-FFF2-40B4-BE49-F238E27FC236}">
                  <a16:creationId xmlns:a16="http://schemas.microsoft.com/office/drawing/2014/main" id="{3356ED96-EA12-456F-90F1-D1F15C12EE45}"/>
                </a:ext>
              </a:extLst>
            </p:cNvPr>
            <p:cNvCxnSpPr/>
            <p:nvPr/>
          </p:nvCxnSpPr>
          <p:spPr bwMode="auto">
            <a:xfrm>
              <a:off x="3768812" y="4144461"/>
              <a:ext cx="0" cy="12595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6" name="Gerader Verbinder 105">
              <a:extLst>
                <a:ext uri="{FF2B5EF4-FFF2-40B4-BE49-F238E27FC236}">
                  <a16:creationId xmlns:a16="http://schemas.microsoft.com/office/drawing/2014/main" id="{262F543A-D0D0-401A-A8B2-715A3D858724}"/>
                </a:ext>
              </a:extLst>
            </p:cNvPr>
            <p:cNvCxnSpPr/>
            <p:nvPr/>
          </p:nvCxnSpPr>
          <p:spPr bwMode="auto">
            <a:xfrm>
              <a:off x="4079941" y="4144461"/>
              <a:ext cx="0" cy="12595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" name="Gerader Verbinder 106">
              <a:extLst>
                <a:ext uri="{FF2B5EF4-FFF2-40B4-BE49-F238E27FC236}">
                  <a16:creationId xmlns:a16="http://schemas.microsoft.com/office/drawing/2014/main" id="{C55E3396-0E70-41EF-8875-12C8F0B24368}"/>
                </a:ext>
              </a:extLst>
            </p:cNvPr>
            <p:cNvCxnSpPr/>
            <p:nvPr/>
          </p:nvCxnSpPr>
          <p:spPr bwMode="auto">
            <a:xfrm>
              <a:off x="2524300" y="4750963"/>
              <a:ext cx="0" cy="12595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8" name="Gerader Verbinder 107">
              <a:extLst>
                <a:ext uri="{FF2B5EF4-FFF2-40B4-BE49-F238E27FC236}">
                  <a16:creationId xmlns:a16="http://schemas.microsoft.com/office/drawing/2014/main" id="{95912B95-8C03-4E4C-BA65-FB80FD3B464C}"/>
                </a:ext>
              </a:extLst>
            </p:cNvPr>
            <p:cNvCxnSpPr/>
            <p:nvPr/>
          </p:nvCxnSpPr>
          <p:spPr bwMode="auto">
            <a:xfrm>
              <a:off x="2835428" y="4750963"/>
              <a:ext cx="0" cy="12595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" name="Gerader Verbinder 108">
              <a:extLst>
                <a:ext uri="{FF2B5EF4-FFF2-40B4-BE49-F238E27FC236}">
                  <a16:creationId xmlns:a16="http://schemas.microsoft.com/office/drawing/2014/main" id="{B6E812E8-CA00-4D8B-B7C8-03F1EAB6408E}"/>
                </a:ext>
              </a:extLst>
            </p:cNvPr>
            <p:cNvCxnSpPr/>
            <p:nvPr/>
          </p:nvCxnSpPr>
          <p:spPr bwMode="auto">
            <a:xfrm>
              <a:off x="3146556" y="4750963"/>
              <a:ext cx="0" cy="12595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" name="Gerader Verbinder 109">
              <a:extLst>
                <a:ext uri="{FF2B5EF4-FFF2-40B4-BE49-F238E27FC236}">
                  <a16:creationId xmlns:a16="http://schemas.microsoft.com/office/drawing/2014/main" id="{C249AEA6-B760-4403-AFD4-624BA59679F7}"/>
                </a:ext>
              </a:extLst>
            </p:cNvPr>
            <p:cNvCxnSpPr/>
            <p:nvPr/>
          </p:nvCxnSpPr>
          <p:spPr bwMode="auto">
            <a:xfrm>
              <a:off x="3457684" y="4750963"/>
              <a:ext cx="0" cy="12595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" name="Gerader Verbinder 110">
              <a:extLst>
                <a:ext uri="{FF2B5EF4-FFF2-40B4-BE49-F238E27FC236}">
                  <a16:creationId xmlns:a16="http://schemas.microsoft.com/office/drawing/2014/main" id="{D23547A2-2B0D-4A87-B5B4-328E6C3561A4}"/>
                </a:ext>
              </a:extLst>
            </p:cNvPr>
            <p:cNvCxnSpPr/>
            <p:nvPr/>
          </p:nvCxnSpPr>
          <p:spPr bwMode="auto">
            <a:xfrm>
              <a:off x="3768812" y="4750963"/>
              <a:ext cx="0" cy="12595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" name="Gerader Verbinder 111">
              <a:extLst>
                <a:ext uri="{FF2B5EF4-FFF2-40B4-BE49-F238E27FC236}">
                  <a16:creationId xmlns:a16="http://schemas.microsoft.com/office/drawing/2014/main" id="{52FC3AF5-7B08-4459-BDB0-AEF11D2B6BEA}"/>
                </a:ext>
              </a:extLst>
            </p:cNvPr>
            <p:cNvCxnSpPr/>
            <p:nvPr/>
          </p:nvCxnSpPr>
          <p:spPr bwMode="auto">
            <a:xfrm>
              <a:off x="4079941" y="4750963"/>
              <a:ext cx="0" cy="12595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" name="Gerader Verbinder 113">
              <a:extLst>
                <a:ext uri="{FF2B5EF4-FFF2-40B4-BE49-F238E27FC236}">
                  <a16:creationId xmlns:a16="http://schemas.microsoft.com/office/drawing/2014/main" id="{9D90E666-EC22-4886-ADCB-7499ACB9E52E}"/>
                </a:ext>
              </a:extLst>
            </p:cNvPr>
            <p:cNvCxnSpPr/>
            <p:nvPr/>
          </p:nvCxnSpPr>
          <p:spPr bwMode="auto">
            <a:xfrm>
              <a:off x="1553177" y="2801667"/>
              <a:ext cx="0" cy="1342794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" name="Gerader Verbinder 115">
              <a:extLst>
                <a:ext uri="{FF2B5EF4-FFF2-40B4-BE49-F238E27FC236}">
                  <a16:creationId xmlns:a16="http://schemas.microsoft.com/office/drawing/2014/main" id="{E1819DD6-CEF0-4EB2-A9FD-4418850B446F}"/>
                </a:ext>
              </a:extLst>
            </p:cNvPr>
            <p:cNvCxnSpPr>
              <a:stCxn id="10" idx="3"/>
            </p:cNvCxnSpPr>
            <p:nvPr/>
          </p:nvCxnSpPr>
          <p:spPr bwMode="auto">
            <a:xfrm flipH="1">
              <a:off x="1926587" y="3929116"/>
              <a:ext cx="2856" cy="21534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" name="Gerader Verbinder 117">
              <a:extLst>
                <a:ext uri="{FF2B5EF4-FFF2-40B4-BE49-F238E27FC236}">
                  <a16:creationId xmlns:a16="http://schemas.microsoft.com/office/drawing/2014/main" id="{D623E19A-8D11-404C-923E-58AFA4789B11}"/>
                </a:ext>
              </a:extLst>
            </p:cNvPr>
            <p:cNvCxnSpPr/>
            <p:nvPr/>
          </p:nvCxnSpPr>
          <p:spPr bwMode="auto">
            <a:xfrm>
              <a:off x="2360614" y="2801667"/>
              <a:ext cx="0" cy="1342794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1" name="Gerader Verbinder 120">
              <a:extLst>
                <a:ext uri="{FF2B5EF4-FFF2-40B4-BE49-F238E27FC236}">
                  <a16:creationId xmlns:a16="http://schemas.microsoft.com/office/drawing/2014/main" id="{41E70A59-7CC8-446D-87F3-6081C0F5339D}"/>
                </a:ext>
              </a:extLst>
            </p:cNvPr>
            <p:cNvCxnSpPr/>
            <p:nvPr/>
          </p:nvCxnSpPr>
          <p:spPr bwMode="auto">
            <a:xfrm>
              <a:off x="1926587" y="2801667"/>
              <a:ext cx="0" cy="316107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04" name="Gerader Verbinder 8203">
              <a:extLst>
                <a:ext uri="{FF2B5EF4-FFF2-40B4-BE49-F238E27FC236}">
                  <a16:creationId xmlns:a16="http://schemas.microsoft.com/office/drawing/2014/main" id="{FC25A8A8-5639-48D1-87B4-571ED0763D7C}"/>
                </a:ext>
              </a:extLst>
            </p:cNvPr>
            <p:cNvCxnSpPr/>
            <p:nvPr/>
          </p:nvCxnSpPr>
          <p:spPr bwMode="auto">
            <a:xfrm>
              <a:off x="1543364" y="2801667"/>
              <a:ext cx="383223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5" name="Gerader Verbinder 124">
              <a:extLst>
                <a:ext uri="{FF2B5EF4-FFF2-40B4-BE49-F238E27FC236}">
                  <a16:creationId xmlns:a16="http://schemas.microsoft.com/office/drawing/2014/main" id="{217921EC-64FF-4AE5-B1E6-A5F38C30FD40}"/>
                </a:ext>
              </a:extLst>
            </p:cNvPr>
            <p:cNvCxnSpPr/>
            <p:nvPr/>
          </p:nvCxnSpPr>
          <p:spPr bwMode="auto">
            <a:xfrm>
              <a:off x="1284284" y="4149588"/>
              <a:ext cx="268893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7" name="Gerader Verbinder 126">
              <a:extLst>
                <a:ext uri="{FF2B5EF4-FFF2-40B4-BE49-F238E27FC236}">
                  <a16:creationId xmlns:a16="http://schemas.microsoft.com/office/drawing/2014/main" id="{5717D33E-DCCC-4B1D-B305-9E4DA151E5FB}"/>
                </a:ext>
              </a:extLst>
            </p:cNvPr>
            <p:cNvCxnSpPr/>
            <p:nvPr/>
          </p:nvCxnSpPr>
          <p:spPr bwMode="auto">
            <a:xfrm>
              <a:off x="1926587" y="4149588"/>
              <a:ext cx="427710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" name="Gerader Verbinder 128">
              <a:extLst>
                <a:ext uri="{FF2B5EF4-FFF2-40B4-BE49-F238E27FC236}">
                  <a16:creationId xmlns:a16="http://schemas.microsoft.com/office/drawing/2014/main" id="{1163CE00-DAD4-4BA1-A57F-2BAFF11D2C14}"/>
                </a:ext>
              </a:extLst>
            </p:cNvPr>
            <p:cNvCxnSpPr/>
            <p:nvPr/>
          </p:nvCxnSpPr>
          <p:spPr bwMode="auto">
            <a:xfrm>
              <a:off x="2354297" y="2801667"/>
              <a:ext cx="905823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" name="Gerader Verbinder 130">
              <a:extLst>
                <a:ext uri="{FF2B5EF4-FFF2-40B4-BE49-F238E27FC236}">
                  <a16:creationId xmlns:a16="http://schemas.microsoft.com/office/drawing/2014/main" id="{9F944DC8-43BE-430D-9BBB-E54768F359B8}"/>
                </a:ext>
              </a:extLst>
            </p:cNvPr>
            <p:cNvCxnSpPr/>
            <p:nvPr/>
          </p:nvCxnSpPr>
          <p:spPr bwMode="auto">
            <a:xfrm>
              <a:off x="3244870" y="4005630"/>
              <a:ext cx="0" cy="138831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10" name="Ellipse 8209">
              <a:extLst>
                <a:ext uri="{FF2B5EF4-FFF2-40B4-BE49-F238E27FC236}">
                  <a16:creationId xmlns:a16="http://schemas.microsoft.com/office/drawing/2014/main" id="{5A481FE0-FF87-4183-A711-A9BB272A799A}"/>
                </a:ext>
              </a:extLst>
            </p:cNvPr>
            <p:cNvSpPr/>
            <p:nvPr/>
          </p:nvSpPr>
          <p:spPr bwMode="auto">
            <a:xfrm>
              <a:off x="3230809" y="2773740"/>
              <a:ext cx="56663" cy="56663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30423723-47A3-4763-B7D8-6AB7C822F4E5}"/>
                </a:ext>
              </a:extLst>
            </p:cNvPr>
            <p:cNvSpPr/>
            <p:nvPr/>
          </p:nvSpPr>
          <p:spPr bwMode="auto">
            <a:xfrm>
              <a:off x="3237159" y="1168872"/>
              <a:ext cx="56663" cy="56663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11" name="Rechteck 8210">
              <a:extLst>
                <a:ext uri="{FF2B5EF4-FFF2-40B4-BE49-F238E27FC236}">
                  <a16:creationId xmlns:a16="http://schemas.microsoft.com/office/drawing/2014/main" id="{E0B5F3E4-52A1-46A8-B20C-23EF85059EB7}"/>
                </a:ext>
              </a:extLst>
            </p:cNvPr>
            <p:cNvSpPr/>
            <p:nvPr/>
          </p:nvSpPr>
          <p:spPr bwMode="auto">
            <a:xfrm>
              <a:off x="2413045" y="4887203"/>
              <a:ext cx="222509" cy="22250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6" name="Rechteck 135">
              <a:extLst>
                <a:ext uri="{FF2B5EF4-FFF2-40B4-BE49-F238E27FC236}">
                  <a16:creationId xmlns:a16="http://schemas.microsoft.com/office/drawing/2014/main" id="{8B76FD17-B8D0-44C5-8926-7310F56F0AB5}"/>
                </a:ext>
              </a:extLst>
            </p:cNvPr>
            <p:cNvSpPr/>
            <p:nvPr/>
          </p:nvSpPr>
          <p:spPr bwMode="auto">
            <a:xfrm>
              <a:off x="2724173" y="4887203"/>
              <a:ext cx="222509" cy="22250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7" name="Rechteck 136">
              <a:extLst>
                <a:ext uri="{FF2B5EF4-FFF2-40B4-BE49-F238E27FC236}">
                  <a16:creationId xmlns:a16="http://schemas.microsoft.com/office/drawing/2014/main" id="{FB04E0AF-730E-4F72-902F-EA7661497A5E}"/>
                </a:ext>
              </a:extLst>
            </p:cNvPr>
            <p:cNvSpPr/>
            <p:nvPr/>
          </p:nvSpPr>
          <p:spPr bwMode="auto">
            <a:xfrm>
              <a:off x="3035301" y="4887203"/>
              <a:ext cx="222509" cy="22250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8" name="Rechteck 137">
              <a:extLst>
                <a:ext uri="{FF2B5EF4-FFF2-40B4-BE49-F238E27FC236}">
                  <a16:creationId xmlns:a16="http://schemas.microsoft.com/office/drawing/2014/main" id="{2465947C-1FAF-41B9-B951-012F999BF137}"/>
                </a:ext>
              </a:extLst>
            </p:cNvPr>
            <p:cNvSpPr/>
            <p:nvPr/>
          </p:nvSpPr>
          <p:spPr bwMode="auto">
            <a:xfrm>
              <a:off x="3346429" y="4887203"/>
              <a:ext cx="222509" cy="22250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9" name="Rechteck 138">
              <a:extLst>
                <a:ext uri="{FF2B5EF4-FFF2-40B4-BE49-F238E27FC236}">
                  <a16:creationId xmlns:a16="http://schemas.microsoft.com/office/drawing/2014/main" id="{A3B6BE42-208C-4813-9EB2-B9C1F235DD1A}"/>
                </a:ext>
              </a:extLst>
            </p:cNvPr>
            <p:cNvSpPr/>
            <p:nvPr/>
          </p:nvSpPr>
          <p:spPr bwMode="auto">
            <a:xfrm>
              <a:off x="3657557" y="4887203"/>
              <a:ext cx="222509" cy="22250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0" name="Rechteck 139">
              <a:extLst>
                <a:ext uri="{FF2B5EF4-FFF2-40B4-BE49-F238E27FC236}">
                  <a16:creationId xmlns:a16="http://schemas.microsoft.com/office/drawing/2014/main" id="{B94CC4FD-9043-4854-B198-F9C92C493B13}"/>
                </a:ext>
              </a:extLst>
            </p:cNvPr>
            <p:cNvSpPr/>
            <p:nvPr/>
          </p:nvSpPr>
          <p:spPr bwMode="auto">
            <a:xfrm>
              <a:off x="3968686" y="4887203"/>
              <a:ext cx="222509" cy="22250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2" name="Textfeld 141">
              <a:extLst>
                <a:ext uri="{FF2B5EF4-FFF2-40B4-BE49-F238E27FC236}">
                  <a16:creationId xmlns:a16="http://schemas.microsoft.com/office/drawing/2014/main" id="{A5A07A78-AC83-4C99-9FD6-000CCFCF6FAF}"/>
                </a:ext>
              </a:extLst>
            </p:cNvPr>
            <p:cNvSpPr txBox="1"/>
            <p:nvPr/>
          </p:nvSpPr>
          <p:spPr>
            <a:xfrm>
              <a:off x="1075412" y="4728470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dirty="0"/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F14A86EB-5C80-4494-9471-7D924C504963}"/>
                </a:ext>
              </a:extLst>
            </p:cNvPr>
            <p:cNvSpPr txBox="1"/>
            <p:nvPr/>
          </p:nvSpPr>
          <p:spPr>
            <a:xfrm>
              <a:off x="3706857" y="1038601"/>
              <a:ext cx="8611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</a:rPr>
                <a:t>Ortsnetz</a:t>
              </a:r>
            </a:p>
          </p:txBody>
        </p:sp>
        <p:sp>
          <p:nvSpPr>
            <p:cNvPr id="144" name="Textfeld 143">
              <a:extLst>
                <a:ext uri="{FF2B5EF4-FFF2-40B4-BE49-F238E27FC236}">
                  <a16:creationId xmlns:a16="http://schemas.microsoft.com/office/drawing/2014/main" id="{4DDAC8F6-C4CA-4E43-915F-6D109E43204F}"/>
                </a:ext>
              </a:extLst>
            </p:cNvPr>
            <p:cNvSpPr txBox="1"/>
            <p:nvPr/>
          </p:nvSpPr>
          <p:spPr>
            <a:xfrm>
              <a:off x="1299814" y="4818669"/>
              <a:ext cx="1159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Verbraucher</a:t>
              </a:r>
            </a:p>
          </p:txBody>
        </p:sp>
      </p:grpSp>
      <p:sp>
        <p:nvSpPr>
          <p:cNvPr id="217" name="Ellipse 216">
            <a:extLst>
              <a:ext uri="{FF2B5EF4-FFF2-40B4-BE49-F238E27FC236}">
                <a16:creationId xmlns:a16="http://schemas.microsoft.com/office/drawing/2014/main" id="{58EF9EED-D9D8-4D52-867E-C27DCBD051C9}"/>
              </a:ext>
            </a:extLst>
          </p:cNvPr>
          <p:cNvSpPr/>
          <p:nvPr/>
        </p:nvSpPr>
        <p:spPr bwMode="auto">
          <a:xfrm>
            <a:off x="4051579" y="4123090"/>
            <a:ext cx="56663" cy="56663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0" name="Ellipse 219">
            <a:extLst>
              <a:ext uri="{FF2B5EF4-FFF2-40B4-BE49-F238E27FC236}">
                <a16:creationId xmlns:a16="http://schemas.microsoft.com/office/drawing/2014/main" id="{7E7712D0-D0C3-44B9-9FB8-BD4D974B3712}"/>
              </a:ext>
            </a:extLst>
          </p:cNvPr>
          <p:cNvSpPr/>
          <p:nvPr/>
        </p:nvSpPr>
        <p:spPr bwMode="auto">
          <a:xfrm>
            <a:off x="3745453" y="4123090"/>
            <a:ext cx="56663" cy="56663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1" name="Ellipse 220">
            <a:extLst>
              <a:ext uri="{FF2B5EF4-FFF2-40B4-BE49-F238E27FC236}">
                <a16:creationId xmlns:a16="http://schemas.microsoft.com/office/drawing/2014/main" id="{68EA074B-2E40-454F-AC17-803097664517}"/>
              </a:ext>
            </a:extLst>
          </p:cNvPr>
          <p:cNvSpPr/>
          <p:nvPr/>
        </p:nvSpPr>
        <p:spPr bwMode="auto">
          <a:xfrm>
            <a:off x="3431301" y="4123090"/>
            <a:ext cx="56663" cy="56663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D951049D-D9C5-4C01-A8DE-962588A1C4AA}"/>
              </a:ext>
            </a:extLst>
          </p:cNvPr>
          <p:cNvSpPr/>
          <p:nvPr/>
        </p:nvSpPr>
        <p:spPr bwMode="auto">
          <a:xfrm>
            <a:off x="3219163" y="4123090"/>
            <a:ext cx="56663" cy="56663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3" name="Ellipse 222">
            <a:extLst>
              <a:ext uri="{FF2B5EF4-FFF2-40B4-BE49-F238E27FC236}">
                <a16:creationId xmlns:a16="http://schemas.microsoft.com/office/drawing/2014/main" id="{388769B1-EBE5-401D-B4D4-227DF21AFA3E}"/>
              </a:ext>
            </a:extLst>
          </p:cNvPr>
          <p:cNvSpPr/>
          <p:nvPr/>
        </p:nvSpPr>
        <p:spPr bwMode="auto">
          <a:xfrm>
            <a:off x="3117783" y="4123090"/>
            <a:ext cx="56663" cy="56663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BE56FE1A-2BE6-4E67-94BE-41592FEDE018}"/>
              </a:ext>
            </a:extLst>
          </p:cNvPr>
          <p:cNvSpPr/>
          <p:nvPr/>
        </p:nvSpPr>
        <p:spPr bwMode="auto">
          <a:xfrm>
            <a:off x="2810381" y="4123090"/>
            <a:ext cx="56663" cy="56663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70027FB9-0F7E-4BC3-8D99-1CDD713A03B5}"/>
              </a:ext>
            </a:extLst>
          </p:cNvPr>
          <p:cNvSpPr/>
          <p:nvPr/>
        </p:nvSpPr>
        <p:spPr bwMode="auto">
          <a:xfrm>
            <a:off x="2496154" y="4123090"/>
            <a:ext cx="56663" cy="56663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2" name="Textfeld 211">
            <a:extLst>
              <a:ext uri="{FF2B5EF4-FFF2-40B4-BE49-F238E27FC236}">
                <a16:creationId xmlns:a16="http://schemas.microsoft.com/office/drawing/2014/main" id="{FE78803E-6673-414B-BD0E-E828AAD3F3B0}"/>
              </a:ext>
            </a:extLst>
          </p:cNvPr>
          <p:cNvSpPr txBox="1"/>
          <p:nvPr/>
        </p:nvSpPr>
        <p:spPr>
          <a:xfrm>
            <a:off x="2096542" y="5375140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vorher</a:t>
            </a:r>
          </a:p>
        </p:txBody>
      </p:sp>
      <p:cxnSp>
        <p:nvCxnSpPr>
          <p:cNvPr id="216" name="Gerade Verbindung mit Pfeil 215">
            <a:extLst>
              <a:ext uri="{FF2B5EF4-FFF2-40B4-BE49-F238E27FC236}">
                <a16:creationId xmlns:a16="http://schemas.microsoft.com/office/drawing/2014/main" id="{4198434C-EB8D-4AE6-8094-7E4479733CFF}"/>
              </a:ext>
            </a:extLst>
          </p:cNvPr>
          <p:cNvCxnSpPr/>
          <p:nvPr/>
        </p:nvCxnSpPr>
        <p:spPr bwMode="auto">
          <a:xfrm>
            <a:off x="2831048" y="3157456"/>
            <a:ext cx="0" cy="469738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7" name="Textfeld 226">
            <a:extLst>
              <a:ext uri="{FF2B5EF4-FFF2-40B4-BE49-F238E27FC236}">
                <a16:creationId xmlns:a16="http://schemas.microsoft.com/office/drawing/2014/main" id="{5A8B5B1E-3DD1-469C-87D6-B3EDD1DBF012}"/>
              </a:ext>
            </a:extLst>
          </p:cNvPr>
          <p:cNvSpPr txBox="1"/>
          <p:nvPr/>
        </p:nvSpPr>
        <p:spPr>
          <a:xfrm>
            <a:off x="1896142" y="3871641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</a:t>
            </a:r>
          </a:p>
        </p:txBody>
      </p:sp>
      <p:sp>
        <p:nvSpPr>
          <p:cNvPr id="231" name="Textfeld 230">
            <a:extLst>
              <a:ext uri="{FF2B5EF4-FFF2-40B4-BE49-F238E27FC236}">
                <a16:creationId xmlns:a16="http://schemas.microsoft.com/office/drawing/2014/main" id="{AB6C1E3B-9CBA-4527-95E4-D78238A16B17}"/>
              </a:ext>
            </a:extLst>
          </p:cNvPr>
          <p:cNvSpPr txBox="1"/>
          <p:nvPr/>
        </p:nvSpPr>
        <p:spPr>
          <a:xfrm>
            <a:off x="2543790" y="3225212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</a:t>
            </a:r>
          </a:p>
        </p:txBody>
      </p:sp>
      <p:sp>
        <p:nvSpPr>
          <p:cNvPr id="232" name="Textfeld 231">
            <a:extLst>
              <a:ext uri="{FF2B5EF4-FFF2-40B4-BE49-F238E27FC236}">
                <a16:creationId xmlns:a16="http://schemas.microsoft.com/office/drawing/2014/main" id="{BC12BE89-3C03-4A07-BC3D-6A84D04F0A8B}"/>
              </a:ext>
            </a:extLst>
          </p:cNvPr>
          <p:cNvSpPr txBox="1"/>
          <p:nvPr/>
        </p:nvSpPr>
        <p:spPr>
          <a:xfrm>
            <a:off x="2710111" y="256753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L</a:t>
            </a:r>
          </a:p>
        </p:txBody>
      </p:sp>
      <p:sp>
        <p:nvSpPr>
          <p:cNvPr id="233" name="Textfeld 232">
            <a:extLst>
              <a:ext uri="{FF2B5EF4-FFF2-40B4-BE49-F238E27FC236}">
                <a16:creationId xmlns:a16="http://schemas.microsoft.com/office/drawing/2014/main" id="{5824BBE2-F95E-43A5-88AD-EB8E58713630}"/>
              </a:ext>
            </a:extLst>
          </p:cNvPr>
          <p:cNvSpPr txBox="1"/>
          <p:nvPr/>
        </p:nvSpPr>
        <p:spPr>
          <a:xfrm>
            <a:off x="653604" y="5332097"/>
            <a:ext cx="1539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B: Bezug</a:t>
            </a:r>
          </a:p>
          <a:p>
            <a:r>
              <a:rPr lang="de-DE" sz="1200" dirty="0"/>
              <a:t>E: Erzeugung</a:t>
            </a:r>
          </a:p>
          <a:p>
            <a:r>
              <a:rPr lang="de-DE" sz="1200" dirty="0"/>
              <a:t>L: Lieferung</a:t>
            </a:r>
          </a:p>
          <a:p>
            <a:r>
              <a:rPr lang="de-DE" sz="1200" dirty="0"/>
              <a:t>WR: Wechselrichter</a:t>
            </a:r>
          </a:p>
        </p:txBody>
      </p:sp>
      <p:cxnSp>
        <p:nvCxnSpPr>
          <p:cNvPr id="236" name="Gerade Verbindung mit Pfeil 235">
            <a:extLst>
              <a:ext uri="{FF2B5EF4-FFF2-40B4-BE49-F238E27FC236}">
                <a16:creationId xmlns:a16="http://schemas.microsoft.com/office/drawing/2014/main" id="{7A610FA3-68E8-4383-B525-957B6451D856}"/>
              </a:ext>
            </a:extLst>
          </p:cNvPr>
          <p:cNvCxnSpPr/>
          <p:nvPr/>
        </p:nvCxnSpPr>
        <p:spPr bwMode="auto">
          <a:xfrm>
            <a:off x="2635554" y="2896931"/>
            <a:ext cx="399747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Textfeld 129">
            <a:extLst>
              <a:ext uri="{FF2B5EF4-FFF2-40B4-BE49-F238E27FC236}">
                <a16:creationId xmlns:a16="http://schemas.microsoft.com/office/drawing/2014/main" id="{0B688A21-67EF-4A04-9189-57BFF74520C5}"/>
              </a:ext>
            </a:extLst>
          </p:cNvPr>
          <p:cNvSpPr txBox="1"/>
          <p:nvPr/>
        </p:nvSpPr>
        <p:spPr>
          <a:xfrm>
            <a:off x="752619" y="2932975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C83D414-72CE-4324-9198-A8EB0AABFDD4}"/>
              </a:ext>
            </a:extLst>
          </p:cNvPr>
          <p:cNvGrpSpPr/>
          <p:nvPr/>
        </p:nvGrpSpPr>
        <p:grpSpPr>
          <a:xfrm>
            <a:off x="5121505" y="999824"/>
            <a:ext cx="4411744" cy="4683093"/>
            <a:chOff x="5121505" y="999824"/>
            <a:chExt cx="4411744" cy="4683093"/>
          </a:xfrm>
        </p:grpSpPr>
        <p:grpSp>
          <p:nvGrpSpPr>
            <p:cNvPr id="241" name="Gruppieren 240">
              <a:extLst>
                <a:ext uri="{FF2B5EF4-FFF2-40B4-BE49-F238E27FC236}">
                  <a16:creationId xmlns:a16="http://schemas.microsoft.com/office/drawing/2014/main" id="{ABC62CC3-52E7-4FB9-B6AA-223122B5D7FB}"/>
                </a:ext>
              </a:extLst>
            </p:cNvPr>
            <p:cNvGrpSpPr/>
            <p:nvPr/>
          </p:nvGrpSpPr>
          <p:grpSpPr>
            <a:xfrm>
              <a:off x="5121505" y="999824"/>
              <a:ext cx="4411744" cy="4683093"/>
              <a:chOff x="5121505" y="999824"/>
              <a:chExt cx="4411744" cy="4683093"/>
            </a:xfrm>
          </p:grpSpPr>
          <p:grpSp>
            <p:nvGrpSpPr>
              <p:cNvPr id="234" name="Gruppieren 233">
                <a:extLst>
                  <a:ext uri="{FF2B5EF4-FFF2-40B4-BE49-F238E27FC236}">
                    <a16:creationId xmlns:a16="http://schemas.microsoft.com/office/drawing/2014/main" id="{37095CE1-A51B-4112-954F-1F5DC6055719}"/>
                  </a:ext>
                </a:extLst>
              </p:cNvPr>
              <p:cNvGrpSpPr/>
              <p:nvPr/>
            </p:nvGrpSpPr>
            <p:grpSpPr>
              <a:xfrm>
                <a:off x="5121505" y="999824"/>
                <a:ext cx="4411744" cy="4683093"/>
                <a:chOff x="5121505" y="999824"/>
                <a:chExt cx="4411744" cy="4683093"/>
              </a:xfrm>
            </p:grpSpPr>
            <p:grpSp>
              <p:nvGrpSpPr>
                <p:cNvPr id="226" name="Gruppieren 225">
                  <a:extLst>
                    <a:ext uri="{FF2B5EF4-FFF2-40B4-BE49-F238E27FC236}">
                      <a16:creationId xmlns:a16="http://schemas.microsoft.com/office/drawing/2014/main" id="{F36E4005-5710-4EEB-BF20-1BA10963A2BE}"/>
                    </a:ext>
                  </a:extLst>
                </p:cNvPr>
                <p:cNvGrpSpPr/>
                <p:nvPr/>
              </p:nvGrpSpPr>
              <p:grpSpPr>
                <a:xfrm>
                  <a:off x="5121505" y="999824"/>
                  <a:ext cx="4411744" cy="4683093"/>
                  <a:chOff x="5121505" y="999824"/>
                  <a:chExt cx="4411744" cy="4683093"/>
                </a:xfrm>
              </p:grpSpPr>
              <p:pic>
                <p:nvPicPr>
                  <p:cNvPr id="147" name="Grafik 146" descr="Ein Bild, das drinnen, Zähler, weiß, sitzend enthält.&#10;&#10;Automatisch generierte Beschreibung">
                    <a:extLst>
                      <a:ext uri="{FF2B5EF4-FFF2-40B4-BE49-F238E27FC236}">
                        <a16:creationId xmlns:a16="http://schemas.microsoft.com/office/drawing/2014/main" id="{99087EE5-6C5F-41D7-BA64-8D8E640D8F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29" t="20588" r="12982" b="4299"/>
                  <a:stretch/>
                </p:blipFill>
                <p:spPr>
                  <a:xfrm rot="5400000">
                    <a:off x="6366382" y="3258514"/>
                    <a:ext cx="803523" cy="537681"/>
                  </a:xfrm>
                  <a:prstGeom prst="rect">
                    <a:avLst/>
                  </a:prstGeom>
                </p:spPr>
              </p:pic>
              <p:pic>
                <p:nvPicPr>
                  <p:cNvPr id="149" name="Grafik 148" descr="Ein Bild, das Monitor, Bildschirm, Elektronik, Fernsehen enthält.&#10;&#10;Automatisch generierte Beschreibung">
                    <a:extLst>
                      <a:ext uri="{FF2B5EF4-FFF2-40B4-BE49-F238E27FC236}">
                        <a16:creationId xmlns:a16="http://schemas.microsoft.com/office/drawing/2014/main" id="{3FE2353F-9CBC-47C7-94E5-1D6645F90A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36373" y="3182142"/>
                    <a:ext cx="673669" cy="673669"/>
                  </a:xfrm>
                  <a:prstGeom prst="rect">
                    <a:avLst/>
                  </a:prstGeom>
                </p:spPr>
              </p:pic>
              <p:pic>
                <p:nvPicPr>
                  <p:cNvPr id="150" name="Grafik 149" descr="Ein Bild, das Kamera enthält.&#10;&#10;Automatisch generierte Beschreibung">
                    <a:extLst>
                      <a:ext uri="{FF2B5EF4-FFF2-40B4-BE49-F238E27FC236}">
                        <a16:creationId xmlns:a16="http://schemas.microsoft.com/office/drawing/2014/main" id="{500270B3-1B44-4014-B41C-BA48406707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169" r="20518"/>
                  <a:stretch/>
                </p:blipFill>
                <p:spPr>
                  <a:xfrm>
                    <a:off x="7192997" y="4270414"/>
                    <a:ext cx="289206" cy="495964"/>
                  </a:xfrm>
                  <a:prstGeom prst="rect">
                    <a:avLst/>
                  </a:prstGeom>
                </p:spPr>
              </p:pic>
              <p:pic>
                <p:nvPicPr>
                  <p:cNvPr id="151" name="Grafik 150" descr="Ein Bild, das Kamera enthält.&#10;&#10;Automatisch generierte Beschreibung">
                    <a:extLst>
                      <a:ext uri="{FF2B5EF4-FFF2-40B4-BE49-F238E27FC236}">
                        <a16:creationId xmlns:a16="http://schemas.microsoft.com/office/drawing/2014/main" id="{B854B504-F64B-4EA7-8AD7-588A8F39B7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169" r="20518"/>
                  <a:stretch/>
                </p:blipFill>
                <p:spPr>
                  <a:xfrm>
                    <a:off x="7504295" y="4270414"/>
                    <a:ext cx="289206" cy="495964"/>
                  </a:xfrm>
                  <a:prstGeom prst="rect">
                    <a:avLst/>
                  </a:prstGeom>
                </p:spPr>
              </p:pic>
              <p:pic>
                <p:nvPicPr>
                  <p:cNvPr id="152" name="Grafik 151" descr="Ein Bild, das Kamera enthält.&#10;&#10;Automatisch generierte Beschreibung">
                    <a:extLst>
                      <a:ext uri="{FF2B5EF4-FFF2-40B4-BE49-F238E27FC236}">
                        <a16:creationId xmlns:a16="http://schemas.microsoft.com/office/drawing/2014/main" id="{E85CB25C-D482-4866-890D-839B86856E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169" r="20518"/>
                  <a:stretch/>
                </p:blipFill>
                <p:spPr>
                  <a:xfrm>
                    <a:off x="7815593" y="4270414"/>
                    <a:ext cx="289206" cy="495964"/>
                  </a:xfrm>
                  <a:prstGeom prst="rect">
                    <a:avLst/>
                  </a:prstGeom>
                </p:spPr>
              </p:pic>
              <p:pic>
                <p:nvPicPr>
                  <p:cNvPr id="153" name="Grafik 152" descr="Ein Bild, das Kamera enthält.&#10;&#10;Automatisch generierte Beschreibung">
                    <a:extLst>
                      <a:ext uri="{FF2B5EF4-FFF2-40B4-BE49-F238E27FC236}">
                        <a16:creationId xmlns:a16="http://schemas.microsoft.com/office/drawing/2014/main" id="{0941CAC8-2383-4F89-BB9E-3D2530D37C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169" r="20518"/>
                  <a:stretch/>
                </p:blipFill>
                <p:spPr>
                  <a:xfrm>
                    <a:off x="8126891" y="4270414"/>
                    <a:ext cx="289206" cy="495964"/>
                  </a:xfrm>
                  <a:prstGeom prst="rect">
                    <a:avLst/>
                  </a:prstGeom>
                </p:spPr>
              </p:pic>
              <p:pic>
                <p:nvPicPr>
                  <p:cNvPr id="154" name="Grafik 153" descr="Ein Bild, das Kamera enthält.&#10;&#10;Automatisch generierte Beschreibung">
                    <a:extLst>
                      <a:ext uri="{FF2B5EF4-FFF2-40B4-BE49-F238E27FC236}">
                        <a16:creationId xmlns:a16="http://schemas.microsoft.com/office/drawing/2014/main" id="{86EF9A87-87A5-402A-A611-A587CDEA53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169" r="20518"/>
                  <a:stretch/>
                </p:blipFill>
                <p:spPr>
                  <a:xfrm>
                    <a:off x="8438189" y="4270414"/>
                    <a:ext cx="289206" cy="495964"/>
                  </a:xfrm>
                  <a:prstGeom prst="rect">
                    <a:avLst/>
                  </a:prstGeom>
                </p:spPr>
              </p:pic>
              <p:pic>
                <p:nvPicPr>
                  <p:cNvPr id="155" name="Grafik 154" descr="Ein Bild, das Kamera enthält.&#10;&#10;Automatisch generierte Beschreibung">
                    <a:extLst>
                      <a:ext uri="{FF2B5EF4-FFF2-40B4-BE49-F238E27FC236}">
                        <a16:creationId xmlns:a16="http://schemas.microsoft.com/office/drawing/2014/main" id="{CDF2C03E-FB34-412D-88C6-49B005916E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169" r="20518"/>
                  <a:stretch/>
                </p:blipFill>
                <p:spPr>
                  <a:xfrm>
                    <a:off x="8749488" y="4270414"/>
                    <a:ext cx="289206" cy="495964"/>
                  </a:xfrm>
                  <a:prstGeom prst="rect">
                    <a:avLst/>
                  </a:prstGeom>
                </p:spPr>
              </p:pic>
              <p:sp>
                <p:nvSpPr>
                  <p:cNvPr id="156" name="Rechteck 155">
                    <a:extLst>
                      <a:ext uri="{FF2B5EF4-FFF2-40B4-BE49-F238E27FC236}">
                        <a16:creationId xmlns:a16="http://schemas.microsoft.com/office/drawing/2014/main" id="{6759B1DF-1494-4805-8CCF-9400D510131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8576" y="2090990"/>
                    <a:ext cx="3651450" cy="3188816"/>
                  </a:xfrm>
                  <a:prstGeom prst="rect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57" name="Rechteck 156">
                    <a:extLst>
                      <a:ext uri="{FF2B5EF4-FFF2-40B4-BE49-F238E27FC236}">
                        <a16:creationId xmlns:a16="http://schemas.microsoft.com/office/drawing/2014/main" id="{53CEF79B-ED6D-4F37-A246-F51BE250B45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21505" y="999824"/>
                    <a:ext cx="4411744" cy="1609515"/>
                  </a:xfrm>
                  <a:prstGeom prst="rect">
                    <a:avLst/>
                  </a:prstGeom>
                  <a:solidFill>
                    <a:srgbClr val="FF3300"/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cxnSp>
                <p:nvCxnSpPr>
                  <p:cNvPr id="158" name="Gerader Verbinder 157">
                    <a:extLst>
                      <a:ext uri="{FF2B5EF4-FFF2-40B4-BE49-F238E27FC236}">
                        <a16:creationId xmlns:a16="http://schemas.microsoft.com/office/drawing/2014/main" id="{75BCB5F9-9EF3-4F19-B424-9EE0486DE6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7670950" y="1197204"/>
                    <a:ext cx="907526" cy="1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pic>
                <p:nvPicPr>
                  <p:cNvPr id="159" name="Grafik 158" descr="Ein Bild, das sitzend, Gebäude, groß, Wasser enthält.&#10;&#10;Automatisch generierte Beschreibung">
                    <a:extLst>
                      <a:ext uri="{FF2B5EF4-FFF2-40B4-BE49-F238E27FC236}">
                        <a16:creationId xmlns:a16="http://schemas.microsoft.com/office/drawing/2014/main" id="{49925B4B-3CA0-4575-9A3E-48DC6F10FB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77567" y="1126231"/>
                    <a:ext cx="2127425" cy="1294961"/>
                  </a:xfrm>
                  <a:prstGeom prst="rect">
                    <a:avLst/>
                  </a:prstGeom>
                </p:spPr>
              </p:pic>
              <p:cxnSp>
                <p:nvCxnSpPr>
                  <p:cNvPr id="160" name="Gerader Verbinder 159">
                    <a:extLst>
                      <a:ext uri="{FF2B5EF4-FFF2-40B4-BE49-F238E27FC236}">
                        <a16:creationId xmlns:a16="http://schemas.microsoft.com/office/drawing/2014/main" id="{040EF78B-49B1-4908-88AF-5AD96DD07D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8165759" y="1192490"/>
                    <a:ext cx="0" cy="1925284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1" name="Gerader Verbinder 160">
                    <a:extLst>
                      <a:ext uri="{FF2B5EF4-FFF2-40B4-BE49-F238E27FC236}">
                        <a16:creationId xmlns:a16="http://schemas.microsoft.com/office/drawing/2014/main" id="{3BE97B9F-9266-47DB-B4F1-34950C6ECD16}"/>
                      </a:ext>
                    </a:extLst>
                  </p:cNvPr>
                  <p:cNvCxnSpPr>
                    <a:endCxn id="149" idx="0"/>
                  </p:cNvCxnSpPr>
                  <p:nvPr/>
                </p:nvCxnSpPr>
                <p:spPr bwMode="auto">
                  <a:xfrm>
                    <a:off x="5956091" y="2421192"/>
                    <a:ext cx="17117" cy="760950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2" name="Gerader Verbinder 161">
                    <a:extLst>
                      <a:ext uri="{FF2B5EF4-FFF2-40B4-BE49-F238E27FC236}">
                        <a16:creationId xmlns:a16="http://schemas.microsoft.com/office/drawing/2014/main" id="{72A6C28A-03DC-4E6B-9921-D1C650A488E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116350" y="3797138"/>
                    <a:ext cx="7813" cy="34732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3" name="Gerader Verbinder 162">
                    <a:extLst>
                      <a:ext uri="{FF2B5EF4-FFF2-40B4-BE49-F238E27FC236}">
                        <a16:creationId xmlns:a16="http://schemas.microsoft.com/office/drawing/2014/main" id="{E3DACDC5-B761-48C3-94B1-47FBDD0FA3E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7020" y="4147795"/>
                    <a:ext cx="2401674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4" name="Gerader Verbinder 163">
                    <a:extLst>
                      <a:ext uri="{FF2B5EF4-FFF2-40B4-BE49-F238E27FC236}">
                        <a16:creationId xmlns:a16="http://schemas.microsoft.com/office/drawing/2014/main" id="{7DA34104-9B93-4C34-8414-01DB2E8BDD5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363000" y="4144461"/>
                    <a:ext cx="0" cy="12595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5" name="Gerader Verbinder 164">
                    <a:extLst>
                      <a:ext uri="{FF2B5EF4-FFF2-40B4-BE49-F238E27FC236}">
                        <a16:creationId xmlns:a16="http://schemas.microsoft.com/office/drawing/2014/main" id="{6C707990-75E6-4AE8-869C-7C176DE8E85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674128" y="4144461"/>
                    <a:ext cx="0" cy="12595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6" name="Gerader Verbinder 165">
                    <a:extLst>
                      <a:ext uri="{FF2B5EF4-FFF2-40B4-BE49-F238E27FC236}">
                        <a16:creationId xmlns:a16="http://schemas.microsoft.com/office/drawing/2014/main" id="{8DEDCB0F-3E03-4F68-8980-349BB2E9FAB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985256" y="4144461"/>
                    <a:ext cx="0" cy="12595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7" name="Gerader Verbinder 166">
                    <a:extLst>
                      <a:ext uri="{FF2B5EF4-FFF2-40B4-BE49-F238E27FC236}">
                        <a16:creationId xmlns:a16="http://schemas.microsoft.com/office/drawing/2014/main" id="{35F4C8E7-8D77-4B4C-886F-827BDB7260C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8296384" y="4144461"/>
                    <a:ext cx="0" cy="12595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8" name="Gerader Verbinder 167">
                    <a:extLst>
                      <a:ext uri="{FF2B5EF4-FFF2-40B4-BE49-F238E27FC236}">
                        <a16:creationId xmlns:a16="http://schemas.microsoft.com/office/drawing/2014/main" id="{1EB3F78E-902D-4B99-8495-14889DB4D99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8607512" y="4144461"/>
                    <a:ext cx="0" cy="12595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69" name="Gerader Verbinder 168">
                    <a:extLst>
                      <a:ext uri="{FF2B5EF4-FFF2-40B4-BE49-F238E27FC236}">
                        <a16:creationId xmlns:a16="http://schemas.microsoft.com/office/drawing/2014/main" id="{BAF5C8F9-C3A3-4F2B-8DE7-7D6EFBB6968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8918641" y="4144461"/>
                    <a:ext cx="0" cy="12595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0" name="Gerader Verbinder 169">
                    <a:extLst>
                      <a:ext uri="{FF2B5EF4-FFF2-40B4-BE49-F238E27FC236}">
                        <a16:creationId xmlns:a16="http://schemas.microsoft.com/office/drawing/2014/main" id="{3B43B77E-FA06-4296-BD58-00BA407B414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363000" y="4750963"/>
                    <a:ext cx="0" cy="12595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1" name="Gerader Verbinder 170">
                    <a:extLst>
                      <a:ext uri="{FF2B5EF4-FFF2-40B4-BE49-F238E27FC236}">
                        <a16:creationId xmlns:a16="http://schemas.microsoft.com/office/drawing/2014/main" id="{A71726A6-62E6-4EB5-ADBC-AC36BBBC5B4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674128" y="4750963"/>
                    <a:ext cx="0" cy="12595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2" name="Gerader Verbinder 171">
                    <a:extLst>
                      <a:ext uri="{FF2B5EF4-FFF2-40B4-BE49-F238E27FC236}">
                        <a16:creationId xmlns:a16="http://schemas.microsoft.com/office/drawing/2014/main" id="{2FBB8B52-4940-451B-848E-E87EF323960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985256" y="4750963"/>
                    <a:ext cx="0" cy="12595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3" name="Gerader Verbinder 172">
                    <a:extLst>
                      <a:ext uri="{FF2B5EF4-FFF2-40B4-BE49-F238E27FC236}">
                        <a16:creationId xmlns:a16="http://schemas.microsoft.com/office/drawing/2014/main" id="{66007F8F-2D9D-49BF-B6D1-0EF0AA24D6E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8296384" y="4750963"/>
                    <a:ext cx="0" cy="12595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4" name="Gerader Verbinder 173">
                    <a:extLst>
                      <a:ext uri="{FF2B5EF4-FFF2-40B4-BE49-F238E27FC236}">
                        <a16:creationId xmlns:a16="http://schemas.microsoft.com/office/drawing/2014/main" id="{74566E89-9FAB-4223-9653-CA89CF83665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8607512" y="4750963"/>
                    <a:ext cx="0" cy="12595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5" name="Gerader Verbinder 174">
                    <a:extLst>
                      <a:ext uri="{FF2B5EF4-FFF2-40B4-BE49-F238E27FC236}">
                        <a16:creationId xmlns:a16="http://schemas.microsoft.com/office/drawing/2014/main" id="{036E4CE8-ACEA-49FA-8629-A320C539E8B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8918641" y="4750963"/>
                    <a:ext cx="0" cy="12595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6" name="Gerader Verbinder 175">
                    <a:extLst>
                      <a:ext uri="{FF2B5EF4-FFF2-40B4-BE49-F238E27FC236}">
                        <a16:creationId xmlns:a16="http://schemas.microsoft.com/office/drawing/2014/main" id="{F8996B0E-0613-417F-AB39-7A9670246BD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391877" y="2801667"/>
                    <a:ext cx="0" cy="1342794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7" name="Gerader Verbinder 176">
                    <a:extLst>
                      <a:ext uri="{FF2B5EF4-FFF2-40B4-BE49-F238E27FC236}">
                        <a16:creationId xmlns:a16="http://schemas.microsoft.com/office/drawing/2014/main" id="{4F726A1F-4FAA-4057-969D-25F0F97CE40B}"/>
                      </a:ext>
                    </a:extLst>
                  </p:cNvPr>
                  <p:cNvCxnSpPr>
                    <a:stCxn id="147" idx="3"/>
                  </p:cNvCxnSpPr>
                  <p:nvPr/>
                </p:nvCxnSpPr>
                <p:spPr bwMode="auto">
                  <a:xfrm flipH="1">
                    <a:off x="6765287" y="3929116"/>
                    <a:ext cx="2856" cy="215345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9" name="Gerader Verbinder 178">
                    <a:extLst>
                      <a:ext uri="{FF2B5EF4-FFF2-40B4-BE49-F238E27FC236}">
                        <a16:creationId xmlns:a16="http://schemas.microsoft.com/office/drawing/2014/main" id="{D8EC90CC-9C27-4C09-AB39-FE9D8EA9E41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765287" y="2801667"/>
                    <a:ext cx="0" cy="316107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0" name="Gerader Verbinder 179">
                    <a:extLst>
                      <a:ext uri="{FF2B5EF4-FFF2-40B4-BE49-F238E27FC236}">
                        <a16:creationId xmlns:a16="http://schemas.microsoft.com/office/drawing/2014/main" id="{548008BD-5DD8-49E0-B484-66F80BDEA09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382064" y="2801667"/>
                    <a:ext cx="383223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1" name="Gerader Verbinder 180">
                    <a:extLst>
                      <a:ext uri="{FF2B5EF4-FFF2-40B4-BE49-F238E27FC236}">
                        <a16:creationId xmlns:a16="http://schemas.microsoft.com/office/drawing/2014/main" id="{FD9A6AA9-BF5E-4A0D-BEFF-1FF0968CA7E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122984" y="4149588"/>
                    <a:ext cx="268893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4" name="Gerader Verbinder 183">
                    <a:extLst>
                      <a:ext uri="{FF2B5EF4-FFF2-40B4-BE49-F238E27FC236}">
                        <a16:creationId xmlns:a16="http://schemas.microsoft.com/office/drawing/2014/main" id="{AD33C5EB-3F4C-44D7-A8B9-D1ECBE892F2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8144530" y="3929116"/>
                    <a:ext cx="0" cy="215345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85" name="Ellipse 184">
                    <a:extLst>
                      <a:ext uri="{FF2B5EF4-FFF2-40B4-BE49-F238E27FC236}">
                        <a16:creationId xmlns:a16="http://schemas.microsoft.com/office/drawing/2014/main" id="{554F02CC-C817-4DF3-ABB0-9DC8BE23753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117134" y="4115495"/>
                    <a:ext cx="56663" cy="56663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86" name="Ellipse 185">
                    <a:extLst>
                      <a:ext uri="{FF2B5EF4-FFF2-40B4-BE49-F238E27FC236}">
                        <a16:creationId xmlns:a16="http://schemas.microsoft.com/office/drawing/2014/main" id="{0E2F0131-31C3-4424-8820-CBE156D9344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137765" y="1168872"/>
                    <a:ext cx="56663" cy="56663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87" name="Rechteck 186">
                    <a:extLst>
                      <a:ext uri="{FF2B5EF4-FFF2-40B4-BE49-F238E27FC236}">
                        <a16:creationId xmlns:a16="http://schemas.microsoft.com/office/drawing/2014/main" id="{03BB152F-F21D-49E2-A06B-93C91CF3A5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51745" y="4887203"/>
                    <a:ext cx="222509" cy="222509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88" name="Rechteck 187">
                    <a:extLst>
                      <a:ext uri="{FF2B5EF4-FFF2-40B4-BE49-F238E27FC236}">
                        <a16:creationId xmlns:a16="http://schemas.microsoft.com/office/drawing/2014/main" id="{5FC193A5-F076-4526-BAA5-191B1BF0149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62873" y="4887203"/>
                    <a:ext cx="222509" cy="222509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89" name="Rechteck 188">
                    <a:extLst>
                      <a:ext uri="{FF2B5EF4-FFF2-40B4-BE49-F238E27FC236}">
                        <a16:creationId xmlns:a16="http://schemas.microsoft.com/office/drawing/2014/main" id="{FCE10842-EA82-4817-92D4-BE7D48B839A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74001" y="4887203"/>
                    <a:ext cx="222509" cy="222509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90" name="Rechteck 189">
                    <a:extLst>
                      <a:ext uri="{FF2B5EF4-FFF2-40B4-BE49-F238E27FC236}">
                        <a16:creationId xmlns:a16="http://schemas.microsoft.com/office/drawing/2014/main" id="{CEC35A45-FA2B-4834-9754-8EF33AC16AD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185129" y="4887203"/>
                    <a:ext cx="222509" cy="222509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91" name="Rechteck 190">
                    <a:extLst>
                      <a:ext uri="{FF2B5EF4-FFF2-40B4-BE49-F238E27FC236}">
                        <a16:creationId xmlns:a16="http://schemas.microsoft.com/office/drawing/2014/main" id="{D763236E-F1E5-4AAC-A001-63FE775A38C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496257" y="4887203"/>
                    <a:ext cx="222509" cy="222509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92" name="Rechteck 191">
                    <a:extLst>
                      <a:ext uri="{FF2B5EF4-FFF2-40B4-BE49-F238E27FC236}">
                        <a16:creationId xmlns:a16="http://schemas.microsoft.com/office/drawing/2014/main" id="{E5C909BE-3A70-40D2-B61F-A2133FA6F20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807386" y="4887203"/>
                    <a:ext cx="222509" cy="222509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93" name="Textfeld 192">
                    <a:extLst>
                      <a:ext uri="{FF2B5EF4-FFF2-40B4-BE49-F238E27FC236}">
                        <a16:creationId xmlns:a16="http://schemas.microsoft.com/office/drawing/2014/main" id="{BB1ECF26-29C1-4644-8A10-7D4088DFEAA3}"/>
                      </a:ext>
                    </a:extLst>
                  </p:cNvPr>
                  <p:cNvSpPr txBox="1"/>
                  <p:nvPr/>
                </p:nvSpPr>
                <p:spPr>
                  <a:xfrm>
                    <a:off x="5914112" y="4728470"/>
                    <a:ext cx="18473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de-DE" dirty="0"/>
                  </a:p>
                </p:txBody>
              </p:sp>
              <p:sp>
                <p:nvSpPr>
                  <p:cNvPr id="194" name="Textfeld 193">
                    <a:extLst>
                      <a:ext uri="{FF2B5EF4-FFF2-40B4-BE49-F238E27FC236}">
                        <a16:creationId xmlns:a16="http://schemas.microsoft.com/office/drawing/2014/main" id="{E2B643A0-83DD-461D-9AD3-DD76D311F747}"/>
                      </a:ext>
                    </a:extLst>
                  </p:cNvPr>
                  <p:cNvSpPr txBox="1"/>
                  <p:nvPr/>
                </p:nvSpPr>
                <p:spPr>
                  <a:xfrm>
                    <a:off x="8578476" y="1038601"/>
                    <a:ext cx="86113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chemeClr val="bg1"/>
                        </a:solidFill>
                      </a:rPr>
                      <a:t>Ortsnetz</a:t>
                    </a:r>
                  </a:p>
                </p:txBody>
              </p:sp>
              <p:sp>
                <p:nvSpPr>
                  <p:cNvPr id="195" name="Textfeld 194">
                    <a:extLst>
                      <a:ext uri="{FF2B5EF4-FFF2-40B4-BE49-F238E27FC236}">
                        <a16:creationId xmlns:a16="http://schemas.microsoft.com/office/drawing/2014/main" id="{585DA26E-16AF-43D4-86E1-261EC97EFF7C}"/>
                      </a:ext>
                    </a:extLst>
                  </p:cNvPr>
                  <p:cNvSpPr txBox="1"/>
                  <p:nvPr/>
                </p:nvSpPr>
                <p:spPr>
                  <a:xfrm>
                    <a:off x="6138514" y="4818669"/>
                    <a:ext cx="1159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/>
                      <a:t>Verbraucher</a:t>
                    </a:r>
                  </a:p>
                </p:txBody>
              </p:sp>
              <p:sp>
                <p:nvSpPr>
                  <p:cNvPr id="202" name="Ellipse 201">
                    <a:extLst>
                      <a:ext uri="{FF2B5EF4-FFF2-40B4-BE49-F238E27FC236}">
                        <a16:creationId xmlns:a16="http://schemas.microsoft.com/office/drawing/2014/main" id="{3C2CBBD2-8FE6-4ADB-8604-75D7C753C26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68230" y="4115495"/>
                    <a:ext cx="56663" cy="56663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03" name="Ellipse 202">
                    <a:extLst>
                      <a:ext uri="{FF2B5EF4-FFF2-40B4-BE49-F238E27FC236}">
                        <a16:creationId xmlns:a16="http://schemas.microsoft.com/office/drawing/2014/main" id="{2C29F5FF-57D0-4B2B-B46F-41E101FA39D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886087" y="4115495"/>
                    <a:ext cx="56663" cy="56663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04" name="Ellipse 203">
                    <a:extLst>
                      <a:ext uri="{FF2B5EF4-FFF2-40B4-BE49-F238E27FC236}">
                        <a16:creationId xmlns:a16="http://schemas.microsoft.com/office/drawing/2014/main" id="{01F41410-174E-483F-9B15-397C23985DD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53929" y="4115495"/>
                    <a:ext cx="56663" cy="56663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05" name="Ellipse 204">
                    <a:extLst>
                      <a:ext uri="{FF2B5EF4-FFF2-40B4-BE49-F238E27FC236}">
                        <a16:creationId xmlns:a16="http://schemas.microsoft.com/office/drawing/2014/main" id="{308074CA-2670-4C9F-A5BF-A8C6AF83003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76008" y="4115495"/>
                    <a:ext cx="56663" cy="56663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06" name="Ellipse 205">
                    <a:extLst>
                      <a:ext uri="{FF2B5EF4-FFF2-40B4-BE49-F238E27FC236}">
                        <a16:creationId xmlns:a16="http://schemas.microsoft.com/office/drawing/2014/main" id="{4A27D7E7-AFC5-4058-8392-29673856DD1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332031" y="4115495"/>
                    <a:ext cx="56663" cy="56663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07" name="Ellipse 206">
                    <a:extLst>
                      <a:ext uri="{FF2B5EF4-FFF2-40B4-BE49-F238E27FC236}">
                        <a16:creationId xmlns:a16="http://schemas.microsoft.com/office/drawing/2014/main" id="{66CD3E2C-4963-4894-B197-4E88AEE39EF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46250" y="4115495"/>
                    <a:ext cx="56663" cy="56663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08" name="Ellipse 207">
                    <a:extLst>
                      <a:ext uri="{FF2B5EF4-FFF2-40B4-BE49-F238E27FC236}">
                        <a16:creationId xmlns:a16="http://schemas.microsoft.com/office/drawing/2014/main" id="{7E05AD28-93EA-4919-BA57-814E93E38D8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36973" y="4115495"/>
                    <a:ext cx="56663" cy="5666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cxnSp>
                <p:nvCxnSpPr>
                  <p:cNvPr id="8220" name="Gerade Verbindung mit Pfeil 8219">
                    <a:extLst>
                      <a:ext uri="{FF2B5EF4-FFF2-40B4-BE49-F238E27FC236}">
                        <a16:creationId xmlns:a16="http://schemas.microsoft.com/office/drawing/2014/main" id="{B33EAC0B-5C82-4656-AE4C-6712814D4C4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785382" y="3327400"/>
                    <a:ext cx="0" cy="469738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11" name="Gerade Verbindung mit Pfeil 210">
                    <a:extLst>
                      <a:ext uri="{FF2B5EF4-FFF2-40B4-BE49-F238E27FC236}">
                        <a16:creationId xmlns:a16="http://schemas.microsoft.com/office/drawing/2014/main" id="{FE972BC9-A8C6-45DA-A9C4-B2097E61D27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8568512" y="3327400"/>
                    <a:ext cx="0" cy="469738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  <a:round/>
                    <a:headEnd type="triangl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213" name="Textfeld 212">
                    <a:extLst>
                      <a:ext uri="{FF2B5EF4-FFF2-40B4-BE49-F238E27FC236}">
                        <a16:creationId xmlns:a16="http://schemas.microsoft.com/office/drawing/2014/main" id="{0AD92690-CE3A-4F60-8F8E-E15DC2696AA2}"/>
                      </a:ext>
                    </a:extLst>
                  </p:cNvPr>
                  <p:cNvSpPr txBox="1"/>
                  <p:nvPr/>
                </p:nvSpPr>
                <p:spPr>
                  <a:xfrm>
                    <a:off x="7114292" y="5375140"/>
                    <a:ext cx="83067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3333FF"/>
                        </a:solidFill>
                      </a:rPr>
                      <a:t>nachher</a:t>
                    </a:r>
                  </a:p>
                </p:txBody>
              </p:sp>
            </p:grpSp>
            <p:sp>
              <p:nvSpPr>
                <p:cNvPr id="228" name="Textfeld 227">
                  <a:extLst>
                    <a:ext uri="{FF2B5EF4-FFF2-40B4-BE49-F238E27FC236}">
                      <a16:creationId xmlns:a16="http://schemas.microsoft.com/office/drawing/2014/main" id="{605BA3A5-D65A-40C5-94C2-F3C1ECB40554}"/>
                    </a:ext>
                  </a:extLst>
                </p:cNvPr>
                <p:cNvSpPr txBox="1"/>
                <p:nvPr/>
              </p:nvSpPr>
              <p:spPr>
                <a:xfrm>
                  <a:off x="6733850" y="3871641"/>
                  <a:ext cx="28725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/>
                    <a:t>E</a:t>
                  </a:r>
                </a:p>
              </p:txBody>
            </p:sp>
            <p:sp>
              <p:nvSpPr>
                <p:cNvPr id="229" name="Textfeld 228">
                  <a:extLst>
                    <a:ext uri="{FF2B5EF4-FFF2-40B4-BE49-F238E27FC236}">
                      <a16:creationId xmlns:a16="http://schemas.microsoft.com/office/drawing/2014/main" id="{0E8B6AFA-43CC-4560-B748-7C1C3F2F0BC2}"/>
                    </a:ext>
                  </a:extLst>
                </p:cNvPr>
                <p:cNvSpPr txBox="1"/>
                <p:nvPr/>
              </p:nvSpPr>
              <p:spPr>
                <a:xfrm>
                  <a:off x="7474254" y="3414738"/>
                  <a:ext cx="28725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FF0000"/>
                      </a:solidFill>
                    </a:rPr>
                    <a:t>B</a:t>
                  </a:r>
                </a:p>
              </p:txBody>
            </p:sp>
            <p:sp>
              <p:nvSpPr>
                <p:cNvPr id="230" name="Textfeld 229">
                  <a:extLst>
                    <a:ext uri="{FF2B5EF4-FFF2-40B4-BE49-F238E27FC236}">
                      <a16:creationId xmlns:a16="http://schemas.microsoft.com/office/drawing/2014/main" id="{34AC8520-D9FA-4D5A-BFCD-031D4E78F4D7}"/>
                    </a:ext>
                  </a:extLst>
                </p:cNvPr>
                <p:cNvSpPr txBox="1"/>
                <p:nvPr/>
              </p:nvSpPr>
              <p:spPr>
                <a:xfrm>
                  <a:off x="8550868" y="3423769"/>
                  <a:ext cx="28725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FF0000"/>
                      </a:solidFill>
                    </a:rPr>
                    <a:t>L</a:t>
                  </a:r>
                </a:p>
              </p:txBody>
            </p:sp>
          </p:grpSp>
          <p:pic>
            <p:nvPicPr>
              <p:cNvPr id="240" name="Grafik 239" descr="Ein Bild, das drinnen, sitzend, Zähler, Seite enthält.&#10;&#10;Automatisch generierte Beschreibung">
                <a:extLst>
                  <a:ext uri="{FF2B5EF4-FFF2-40B4-BE49-F238E27FC236}">
                    <a16:creationId xmlns:a16="http://schemas.microsoft.com/office/drawing/2014/main" id="{F018D92E-D1AF-4960-BCE3-856E992F5B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0" t="16220" r="12214" b="4724"/>
              <a:stretch/>
            </p:blipFill>
            <p:spPr>
              <a:xfrm rot="5400000">
                <a:off x="7762494" y="3255550"/>
                <a:ext cx="797122" cy="546479"/>
              </a:xfrm>
              <a:prstGeom prst="rect">
                <a:avLst/>
              </a:prstGeom>
            </p:spPr>
          </p:pic>
        </p:grpSp>
        <p:sp>
          <p:nvSpPr>
            <p:cNvPr id="132" name="Textfeld 131">
              <a:extLst>
                <a:ext uri="{FF2B5EF4-FFF2-40B4-BE49-F238E27FC236}">
                  <a16:creationId xmlns:a16="http://schemas.microsoft.com/office/drawing/2014/main" id="{077056F8-5334-412C-878C-5935A1177A3A}"/>
                </a:ext>
              </a:extLst>
            </p:cNvPr>
            <p:cNvSpPr txBox="1"/>
            <p:nvPr/>
          </p:nvSpPr>
          <p:spPr>
            <a:xfrm>
              <a:off x="5575305" y="2956871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338325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CF7E28A3-55DD-4A1F-BA80-12813AAC5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009852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Ein gutes Gespräch mit Folgeaktivitäten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FF979E-2AFA-4C69-BC2A-7710AA3FC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786" y="39534"/>
            <a:ext cx="867172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Besuch im Bildungsministerium RLP in Mainz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mit Staatsekretär Hans Beckmann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3" name="Grafik 2" descr="Ein Bild, das Person, Decke, stehend, darstellend enthält.&#10;&#10;Automatisch generierte Beschreibung">
            <a:extLst>
              <a:ext uri="{FF2B5EF4-FFF2-40B4-BE49-F238E27FC236}">
                <a16:creationId xmlns:a16="http://schemas.microsoft.com/office/drawing/2014/main" id="{27860B05-16AF-44A9-B5A3-96366E4117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/>
          <a:stretch/>
        </p:blipFill>
        <p:spPr>
          <a:xfrm>
            <a:off x="1005464" y="869794"/>
            <a:ext cx="7882054" cy="50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5268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CF7E28A3-55DD-4A1F-BA80-12813AAC5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009852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Die Workshop-Ergebnisse der SchülerInnen werden diskutiert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FF979E-2AFA-4C69-BC2A-7710AA3FC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786" y="39534"/>
            <a:ext cx="867172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„Gereifte Erfahrung trifft auf junge frische Ideen“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an der BBS-Bad Bergzabern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8" name="Grafik 7" descr="Ein Bild, das Person, drinnen, stehend, Gruppe enthält.&#10;&#10;Automatisch generierte Beschreibung">
            <a:extLst>
              <a:ext uri="{FF2B5EF4-FFF2-40B4-BE49-F238E27FC236}">
                <a16:creationId xmlns:a16="http://schemas.microsoft.com/office/drawing/2014/main" id="{DA521ACA-E9D7-41EC-9366-9D6D2ADC0F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4"/>
          <a:stretch/>
        </p:blipFill>
        <p:spPr>
          <a:xfrm>
            <a:off x="518898" y="1037063"/>
            <a:ext cx="8868204" cy="446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57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CF7E28A3-55DD-4A1F-BA80-12813AAC5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Präsentation der Workshop-Ergebnisse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FF979E-2AFA-4C69-BC2A-7710AA3FC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786" y="39534"/>
            <a:ext cx="867172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Klima-Aktionstag am 20.09.2019 beim Gymnasium des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Alfred-</a:t>
            </a:r>
            <a:r>
              <a:rPr lang="de-DE" altLang="de-DE" dirty="0" err="1">
                <a:solidFill>
                  <a:schemeClr val="bg1"/>
                </a:solidFill>
              </a:rPr>
              <a:t>Grosser</a:t>
            </a:r>
            <a:r>
              <a:rPr lang="de-DE" altLang="de-DE" dirty="0">
                <a:solidFill>
                  <a:schemeClr val="bg1"/>
                </a:solidFill>
              </a:rPr>
              <a:t>-Schulzentrum Bad Bergzabern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7" name="Grafik 6" descr="Ein Bild, das drinnen, Person, Tisch, Fenster enthält.&#10;&#10;Automatisch generierte Beschreibung">
            <a:extLst>
              <a:ext uri="{FF2B5EF4-FFF2-40B4-BE49-F238E27FC236}">
                <a16:creationId xmlns:a16="http://schemas.microsoft.com/office/drawing/2014/main" id="{4D8D67ED-3516-493B-BA7C-86767FD808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7"/>
          <a:stretch/>
        </p:blipFill>
        <p:spPr>
          <a:xfrm>
            <a:off x="617136" y="918902"/>
            <a:ext cx="8671727" cy="521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9106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Gruppe, darstellend, stehend enthält.&#10;&#10;Automatisch generierte Beschreibung">
            <a:extLst>
              <a:ext uri="{FF2B5EF4-FFF2-40B4-BE49-F238E27FC236}">
                <a16:creationId xmlns:a16="http://schemas.microsoft.com/office/drawing/2014/main" id="{08847646-DE5C-49C5-A429-AF1707152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68" y="876609"/>
            <a:ext cx="7939669" cy="5293113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CF7E28A3-55DD-4A1F-BA80-12813AAC5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Übereichung des PV-Koffers an die SchülerInnen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FF979E-2AFA-4C69-BC2A-7710AA3FC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786" y="39534"/>
            <a:ext cx="867172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Klima-Aktionstag am 20.09.2019 im Gymnasium des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Alfred-</a:t>
            </a:r>
            <a:r>
              <a:rPr lang="de-DE" altLang="de-DE" dirty="0" err="1">
                <a:solidFill>
                  <a:schemeClr val="bg1"/>
                </a:solidFill>
              </a:rPr>
              <a:t>Grosser</a:t>
            </a:r>
            <a:r>
              <a:rPr lang="de-DE" altLang="de-DE" dirty="0">
                <a:solidFill>
                  <a:schemeClr val="bg1"/>
                </a:solidFill>
              </a:rPr>
              <a:t>-Schulzentrum Bad Bergzabern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4134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6C4F3EC3-3661-438C-863A-61263ABCD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28581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Das Ziel (1), weltweit</a:t>
            </a:r>
          </a:p>
        </p:txBody>
      </p:sp>
      <p:pic>
        <p:nvPicPr>
          <p:cNvPr id="17411" name="Grafik 5">
            <a:extLst>
              <a:ext uri="{FF2B5EF4-FFF2-40B4-BE49-F238E27FC236}">
                <a16:creationId xmlns:a16="http://schemas.microsoft.com/office/drawing/2014/main" id="{DB8FD74E-91DD-4BD0-975D-C7C75B98C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16515" r="10406" b="10336"/>
          <a:stretch>
            <a:fillRect/>
          </a:stretch>
        </p:blipFill>
        <p:spPr bwMode="auto">
          <a:xfrm>
            <a:off x="1328738" y="869950"/>
            <a:ext cx="7399337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feld 4">
            <a:extLst>
              <a:ext uri="{FF2B5EF4-FFF2-40B4-BE49-F238E27FC236}">
                <a16:creationId xmlns:a16="http://schemas.microsoft.com/office/drawing/2014/main" id="{1B42F645-37C8-4C37-800E-5BD39187E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5710238"/>
            <a:ext cx="49085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/>
              <a:t>Quelle:</a:t>
            </a:r>
            <a:r>
              <a:rPr lang="de-DE" altLang="de-DE" sz="1200"/>
              <a:t> Prof. Stefan Rahmstorf, Potsdam-Institut: Vortrag 20.03.2019 </a:t>
            </a:r>
          </a:p>
        </p:txBody>
      </p:sp>
      <p:sp>
        <p:nvSpPr>
          <p:cNvPr id="13" name="Textfeld 40">
            <a:extLst>
              <a:ext uri="{FF2B5EF4-FFF2-40B4-BE49-F238E27FC236}">
                <a16:creationId xmlns:a16="http://schemas.microsoft.com/office/drawing/2014/main" id="{8EC346CA-4542-43E5-97CD-8990B0FE0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3913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Wir haben keine Wahl mehr! 2040 muss Schluss sein mit fossil!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6C4F3EC3-3661-438C-863A-61263ABCD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33903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Das Ziel (2),Deutschland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B326306-CA41-4118-B85C-A28D6849B587}"/>
              </a:ext>
            </a:extLst>
          </p:cNvPr>
          <p:cNvGrpSpPr/>
          <p:nvPr/>
        </p:nvGrpSpPr>
        <p:grpSpPr>
          <a:xfrm>
            <a:off x="305937" y="827366"/>
            <a:ext cx="9294126" cy="4875850"/>
            <a:chOff x="305937" y="827366"/>
            <a:chExt cx="9294126" cy="487585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DC11E972-700B-4697-928F-E0E71FC3B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08" b="8518"/>
            <a:stretch/>
          </p:blipFill>
          <p:spPr>
            <a:xfrm>
              <a:off x="4859076" y="827366"/>
              <a:ext cx="4740987" cy="487585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2F9DDB4D-E784-4DEC-9366-91419D6B7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 t="93196" b="1410"/>
            <a:stretch/>
          </p:blipFill>
          <p:spPr>
            <a:xfrm>
              <a:off x="305937" y="5311236"/>
              <a:ext cx="4647063" cy="391980"/>
            </a:xfrm>
            <a:prstGeom prst="rect">
              <a:avLst/>
            </a:prstGeom>
          </p:spPr>
        </p:pic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A64090AF-6958-4FBA-9B93-E9E1FA7FEF54}"/>
              </a:ext>
            </a:extLst>
          </p:cNvPr>
          <p:cNvSpPr txBox="1"/>
          <p:nvPr/>
        </p:nvSpPr>
        <p:spPr>
          <a:xfrm>
            <a:off x="493423" y="961531"/>
            <a:ext cx="4036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Sachverständigenrat der Bundesregierung</a:t>
            </a:r>
            <a:br>
              <a:rPr lang="de-DE" sz="1600" dirty="0"/>
            </a:br>
            <a:r>
              <a:rPr lang="de-DE" sz="1600" dirty="0"/>
              <a:t>für Umweltfragen (SRU)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BC12316-32C0-409C-A6FA-31B586F380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715" t="42557" r="19778" b="18581"/>
          <a:stretch/>
        </p:blipFill>
        <p:spPr>
          <a:xfrm>
            <a:off x="428677" y="2020349"/>
            <a:ext cx="4375694" cy="240082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408576-357D-48D1-9BA5-EF2F163D4514}"/>
              </a:ext>
            </a:extLst>
          </p:cNvPr>
          <p:cNvSpPr txBox="1"/>
          <p:nvPr/>
        </p:nvSpPr>
        <p:spPr>
          <a:xfrm>
            <a:off x="660733" y="4565274"/>
            <a:ext cx="3911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rgbClr val="3333FF"/>
                </a:solidFill>
                <a:latin typeface="+mj-lt"/>
                <a:cs typeface="Calibri" panose="020F0502020204030204" pitchFamily="34" charset="0"/>
              </a:rPr>
              <a:t>„Deutschland hat sein CO</a:t>
            </a:r>
            <a:r>
              <a:rPr lang="de-DE" sz="1600" i="1" baseline="-25000" dirty="0">
                <a:solidFill>
                  <a:srgbClr val="3333FF"/>
                </a:solidFill>
                <a:latin typeface="+mj-lt"/>
                <a:cs typeface="Calibri" panose="020F0502020204030204" pitchFamily="34" charset="0"/>
              </a:rPr>
              <a:t>2</a:t>
            </a:r>
            <a:r>
              <a:rPr lang="de-DE" sz="1600" i="1" dirty="0">
                <a:solidFill>
                  <a:srgbClr val="3333FF"/>
                </a:solidFill>
                <a:latin typeface="+mj-lt"/>
                <a:cs typeface="Calibri" panose="020F0502020204030204" pitchFamily="34" charset="0"/>
              </a:rPr>
              <a:t>-Budget von</a:t>
            </a:r>
            <a:br>
              <a:rPr lang="de-DE" sz="1600" i="1" dirty="0">
                <a:solidFill>
                  <a:srgbClr val="3333FF"/>
                </a:solidFill>
                <a:latin typeface="+mj-lt"/>
                <a:cs typeface="Calibri" panose="020F0502020204030204" pitchFamily="34" charset="0"/>
              </a:rPr>
            </a:br>
            <a:r>
              <a:rPr lang="de-DE" sz="1600" i="1" dirty="0">
                <a:solidFill>
                  <a:srgbClr val="3333FF"/>
                </a:solidFill>
                <a:latin typeface="+mj-lt"/>
                <a:cs typeface="Calibri" panose="020F0502020204030204" pitchFamily="34" charset="0"/>
              </a:rPr>
              <a:t>6,7 Mrd. Tonnen schon 2038 verbraucht“</a:t>
            </a:r>
          </a:p>
        </p:txBody>
      </p:sp>
      <p:sp>
        <p:nvSpPr>
          <p:cNvPr id="13" name="Textfeld 40">
            <a:extLst>
              <a:ext uri="{FF2B5EF4-FFF2-40B4-BE49-F238E27FC236}">
                <a16:creationId xmlns:a16="http://schemas.microsoft.com/office/drawing/2014/main" id="{8EC346CA-4542-43E5-97CD-8990B0FE0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3913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Der Grenzwert von 1,5 K wird schon 2032 erreicht!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DFF39EE-030B-4E7B-90A6-9819CF4405DB}"/>
              </a:ext>
            </a:extLst>
          </p:cNvPr>
          <p:cNvSpPr txBox="1"/>
          <p:nvPr/>
        </p:nvSpPr>
        <p:spPr>
          <a:xfrm>
            <a:off x="1371067" y="1719930"/>
            <a:ext cx="228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Umweltgutachten 2020</a:t>
            </a:r>
          </a:p>
        </p:txBody>
      </p:sp>
    </p:spTree>
    <p:extLst>
      <p:ext uri="{BB962C8B-B14F-4D97-AF65-F5344CB8AC3E}">
        <p14:creationId xmlns:p14="http://schemas.microsoft.com/office/powerpoint/2010/main" val="242594828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id="{F6B8D2CD-625B-45E5-82BA-A48AB80B3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857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b="1">
                <a:solidFill>
                  <a:schemeClr val="bg1"/>
                </a:solidFill>
              </a:rPr>
              <a:t> </a:t>
            </a:r>
            <a:endParaRPr lang="de-DE" altLang="de-DE" sz="2000" b="1">
              <a:solidFill>
                <a:schemeClr val="bg1"/>
              </a:solidFill>
            </a:endParaRP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9BDA7B4B-CD0E-4EF4-9BCD-062603E4D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8575"/>
            <a:ext cx="80803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Das Ziel (3)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70A806B-15E6-4A66-B469-2F9FF5011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69950"/>
            <a:ext cx="9906000" cy="258969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schemeClr val="bg1"/>
                </a:solidFill>
              </a:rPr>
              <a:t>Um die mittlere Erderwärmung von 1,5 ° C  nicht  zu überschreiten, darf das weltweite CO</a:t>
            </a:r>
            <a:r>
              <a:rPr lang="de-DE" sz="2000" baseline="-25000" dirty="0">
                <a:solidFill>
                  <a:schemeClr val="bg1"/>
                </a:solidFill>
              </a:rPr>
              <a:t>2</a:t>
            </a:r>
            <a:r>
              <a:rPr lang="de-DE" sz="2000" dirty="0">
                <a:solidFill>
                  <a:schemeClr val="bg1"/>
                </a:solidFill>
              </a:rPr>
              <a:t>-Budget von 600 </a:t>
            </a:r>
            <a:r>
              <a:rPr lang="de-DE" sz="2000" dirty="0" err="1">
                <a:solidFill>
                  <a:schemeClr val="bg1"/>
                </a:solidFill>
              </a:rPr>
              <a:t>Gt</a:t>
            </a:r>
            <a:r>
              <a:rPr lang="de-DE" sz="2000" dirty="0">
                <a:solidFill>
                  <a:schemeClr val="bg1"/>
                </a:solidFill>
              </a:rPr>
              <a:t> nicht überschritten werden!</a:t>
            </a:r>
          </a:p>
          <a:p>
            <a:pPr>
              <a:defRPr/>
            </a:pPr>
            <a:r>
              <a:rPr lang="de-DE" sz="2000" dirty="0">
                <a:solidFill>
                  <a:schemeClr val="bg1"/>
                </a:solidFill>
              </a:rPr>
              <a:t>Das bedeutet für Deutschland und die Welt: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de-DE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de-DE" sz="2000" dirty="0">
                <a:solidFill>
                  <a:schemeClr val="bg1"/>
                </a:solidFill>
              </a:rPr>
              <a:t>Bis 2040 muss der Ausstieg aus den fossilen Energieträgern abgeschlossen sein!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de-DE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de-DE" sz="2000" dirty="0">
                <a:solidFill>
                  <a:schemeClr val="bg1"/>
                </a:solidFill>
              </a:rPr>
              <a:t>Bis 2040 muss der gesamte Energiebedarf zu 100 % von heimischen Erneuerbaren kommen!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21B6F70-392E-467E-9121-06B86510F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0392"/>
            <a:ext cx="9905999" cy="228191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schemeClr val="bg1"/>
                </a:solidFill>
              </a:rPr>
              <a:t>Bei Überschreitung der 1,5 °C-Grenze sind u.a. folgende klimatische Kipp-Punkte (unumkehrbare klimatische Veränderungen) zu erwarten: 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-    </a:t>
            </a:r>
            <a:r>
              <a:rPr lang="de-DE" altLang="de-DE" sz="2000" dirty="0">
                <a:solidFill>
                  <a:schemeClr val="bg1"/>
                </a:solidFill>
              </a:rPr>
              <a:t>Schmelzen des Grönländischen Eisschildes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2000" dirty="0">
                <a:solidFill>
                  <a:schemeClr val="bg1"/>
                </a:solidFill>
              </a:rPr>
              <a:t>Anstieg des Meeresspiegels</a:t>
            </a:r>
          </a:p>
          <a:p>
            <a:pPr>
              <a:defRPr/>
            </a:pPr>
            <a:r>
              <a:rPr lang="de-DE" altLang="de-DE" sz="2000" dirty="0">
                <a:solidFill>
                  <a:schemeClr val="bg1"/>
                </a:solidFill>
              </a:rPr>
              <a:t>-    Schmelzen des polaren Eises und der </a:t>
            </a:r>
            <a:r>
              <a:rPr lang="de-DE" altLang="de-DE" sz="2000" dirty="0" err="1">
                <a:solidFill>
                  <a:schemeClr val="bg1"/>
                </a:solidFill>
              </a:rPr>
              <a:t>Gletzscher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Veringerung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 der Lichtreflexion</a:t>
            </a:r>
            <a:endParaRPr lang="de-DE" altLang="de-DE" sz="20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de-DE" altLang="de-DE" sz="2000" dirty="0">
                <a:solidFill>
                  <a:schemeClr val="bg1"/>
                </a:solidFill>
              </a:rPr>
              <a:t>Auftauen des Permafrostbodens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Steigerung von </a:t>
            </a:r>
            <a:r>
              <a:rPr lang="de-DE" altLang="de-DE" sz="2000" dirty="0">
                <a:solidFill>
                  <a:schemeClr val="bg1"/>
                </a:solidFill>
              </a:rPr>
              <a:t>Methan und CO</a:t>
            </a:r>
            <a:r>
              <a:rPr lang="de-DE" altLang="de-DE" sz="2000" b="1" baseline="-25000" dirty="0">
                <a:solidFill>
                  <a:schemeClr val="bg1"/>
                </a:solidFill>
              </a:rPr>
              <a:t>2</a:t>
            </a:r>
          </a:p>
          <a:p>
            <a:pPr marL="342900" indent="-342900">
              <a:buFontTx/>
              <a:buChar char="-"/>
              <a:defRPr/>
            </a:pPr>
            <a:r>
              <a:rPr lang="de-DE" altLang="de-DE" sz="2000" dirty="0">
                <a:solidFill>
                  <a:schemeClr val="bg1"/>
                </a:solidFill>
              </a:rPr>
              <a:t>Störung der ozeanischen Zirkulation im Nordatlantik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Änderung </a:t>
            </a:r>
            <a:r>
              <a:rPr lang="de-DE" altLang="de-DE" sz="2000" dirty="0">
                <a:solidFill>
                  <a:schemeClr val="bg1"/>
                </a:solidFill>
              </a:rPr>
              <a:t>Golf-Strom</a:t>
            </a:r>
          </a:p>
          <a:p>
            <a:pPr marL="342900" indent="-342900">
              <a:buFontTx/>
              <a:buChar char="-"/>
              <a:defRPr/>
            </a:pPr>
            <a:r>
              <a:rPr lang="de-DE" altLang="de-DE" sz="2000" dirty="0">
                <a:solidFill>
                  <a:schemeClr val="bg1"/>
                </a:solidFill>
              </a:rPr>
              <a:t>Versauerung der Ozeane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2000" dirty="0">
                <a:solidFill>
                  <a:schemeClr val="bg1"/>
                </a:solidFill>
              </a:rPr>
              <a:t>weniger CO</a:t>
            </a:r>
            <a:r>
              <a:rPr lang="de-DE" altLang="de-DE" sz="2000" b="1" baseline="-25000" dirty="0">
                <a:solidFill>
                  <a:schemeClr val="bg1"/>
                </a:solidFill>
              </a:rPr>
              <a:t>2</a:t>
            </a:r>
            <a:r>
              <a:rPr lang="de-DE" altLang="de-DE" sz="2000" dirty="0">
                <a:solidFill>
                  <a:schemeClr val="bg1"/>
                </a:solidFill>
              </a:rPr>
              <a:t>-Aufnahme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A008D8BB-EE8B-40CE-88A5-426BD5BFE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57900"/>
            <a:ext cx="99060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Die Ziele bis 2040 umsetzen, sonst drohen klimatische Kipp-Punkte!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13A304E-2F87-440E-8128-08BDC73DCFA9}"/>
              </a:ext>
            </a:extLst>
          </p:cNvPr>
          <p:cNvSpPr/>
          <p:nvPr/>
        </p:nvSpPr>
        <p:spPr>
          <a:xfrm>
            <a:off x="338518" y="921042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§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455D33D-F9EA-4CA1-BA17-F9B6355732D6}"/>
              </a:ext>
            </a:extLst>
          </p:cNvPr>
          <p:cNvSpPr/>
          <p:nvPr/>
        </p:nvSpPr>
        <p:spPr>
          <a:xfrm>
            <a:off x="2443938" y="921042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§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BB8BFE4-5F4B-49AC-9437-C8A27F14B331}"/>
              </a:ext>
            </a:extLst>
          </p:cNvPr>
          <p:cNvSpPr/>
          <p:nvPr/>
        </p:nvSpPr>
        <p:spPr>
          <a:xfrm>
            <a:off x="4549358" y="921042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§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62C07D1-6B1B-489B-800B-EC0DC147F300}"/>
              </a:ext>
            </a:extLst>
          </p:cNvPr>
          <p:cNvSpPr/>
          <p:nvPr/>
        </p:nvSpPr>
        <p:spPr>
          <a:xfrm>
            <a:off x="6654778" y="921042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§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1789DA3D-AE72-410F-9BCB-5C48CF1DEDAF}"/>
              </a:ext>
            </a:extLst>
          </p:cNvPr>
          <p:cNvSpPr/>
          <p:nvPr/>
        </p:nvSpPr>
        <p:spPr>
          <a:xfrm>
            <a:off x="8760195" y="921042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§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C34502F-6F34-4155-93EB-9782A438F0D8}"/>
              </a:ext>
            </a:extLst>
          </p:cNvPr>
          <p:cNvSpPr/>
          <p:nvPr/>
        </p:nvSpPr>
        <p:spPr>
          <a:xfrm>
            <a:off x="338518" y="397034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§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22166D94-2B99-47EE-AEA3-66BAEF7AEAA8}"/>
              </a:ext>
            </a:extLst>
          </p:cNvPr>
          <p:cNvSpPr/>
          <p:nvPr/>
        </p:nvSpPr>
        <p:spPr>
          <a:xfrm>
            <a:off x="2443938" y="397034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§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F7981C8-ADCD-47EF-81C5-C4B68CDA8793}"/>
              </a:ext>
            </a:extLst>
          </p:cNvPr>
          <p:cNvSpPr/>
          <p:nvPr/>
        </p:nvSpPr>
        <p:spPr>
          <a:xfrm>
            <a:off x="4549358" y="397034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§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045B8071-4AF1-4509-8768-5D249BF9AEDC}"/>
              </a:ext>
            </a:extLst>
          </p:cNvPr>
          <p:cNvSpPr/>
          <p:nvPr/>
        </p:nvSpPr>
        <p:spPr>
          <a:xfrm>
            <a:off x="6654778" y="397034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§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E086634-096D-480C-9661-40BFC3F8202A}"/>
              </a:ext>
            </a:extLst>
          </p:cNvPr>
          <p:cNvSpPr/>
          <p:nvPr/>
        </p:nvSpPr>
        <p:spPr>
          <a:xfrm>
            <a:off x="8760195" y="3970349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§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EB33DC5-67C2-45D6-8963-43B9BCBA0572}"/>
              </a:ext>
            </a:extLst>
          </p:cNvPr>
          <p:cNvSpPr/>
          <p:nvPr/>
        </p:nvSpPr>
        <p:spPr>
          <a:xfrm>
            <a:off x="1546185" y="2537131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§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D4821D36-1FAD-4032-B648-550D6951A61A}"/>
              </a:ext>
            </a:extLst>
          </p:cNvPr>
          <p:cNvSpPr/>
          <p:nvPr/>
        </p:nvSpPr>
        <p:spPr>
          <a:xfrm>
            <a:off x="3651605" y="2537131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§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429243A9-B576-4411-A4E7-FE8426DE7FA0}"/>
              </a:ext>
            </a:extLst>
          </p:cNvPr>
          <p:cNvSpPr/>
          <p:nvPr/>
        </p:nvSpPr>
        <p:spPr>
          <a:xfrm>
            <a:off x="5757025" y="2537131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§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CEB5B8A5-6ED6-4B7D-ADF8-2CF8CCA20756}"/>
              </a:ext>
            </a:extLst>
          </p:cNvPr>
          <p:cNvSpPr/>
          <p:nvPr/>
        </p:nvSpPr>
        <p:spPr>
          <a:xfrm>
            <a:off x="7862445" y="2537131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§</a:t>
            </a: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6894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Gesetzliche Maßnahmen, Auszug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091EDFA-043B-4021-9F50-BCB2EE12C404}"/>
              </a:ext>
            </a:extLst>
          </p:cNvPr>
          <p:cNvGrpSpPr/>
          <p:nvPr/>
        </p:nvGrpSpPr>
        <p:grpSpPr>
          <a:xfrm>
            <a:off x="0" y="1493739"/>
            <a:ext cx="9906000" cy="1530500"/>
            <a:chOff x="0" y="4485475"/>
            <a:chExt cx="9906000" cy="1345767"/>
          </a:xfrm>
          <a:solidFill>
            <a:schemeClr val="bg1">
              <a:lumMod val="85000"/>
            </a:schemeClr>
          </a:solidFill>
        </p:grpSpPr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80563805-5A5B-46C7-BF5C-495F36574FBC}"/>
                </a:ext>
              </a:extLst>
            </p:cNvPr>
            <p:cNvSpPr/>
            <p:nvPr/>
          </p:nvSpPr>
          <p:spPr bwMode="auto">
            <a:xfrm>
              <a:off x="0" y="4485475"/>
              <a:ext cx="9906000" cy="134576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Text Box 5">
              <a:extLst>
                <a:ext uri="{FF2B5EF4-FFF2-40B4-BE49-F238E27FC236}">
                  <a16:creationId xmlns:a16="http://schemas.microsoft.com/office/drawing/2014/main" id="{BB1907B8-F8D4-4377-A0B9-D2F38E0B1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6" y="5304971"/>
              <a:ext cx="172796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/>
              <a:r>
                <a:rPr lang="de-DE" altLang="de-DE" sz="1800" u="sng" dirty="0">
                  <a:solidFill>
                    <a:srgbClr val="563BFB"/>
                  </a:solidFill>
                </a:rPr>
                <a:t>Bundesebene</a:t>
              </a:r>
            </a:p>
          </p:txBody>
        </p:sp>
        <p:pic>
          <p:nvPicPr>
            <p:cNvPr id="38" name="Grafik 37" descr="Ein Bild, das Bett, Flagge, rot, Frau enthält.&#10;&#10;Automatisch generierte Beschreibung">
              <a:extLst>
                <a:ext uri="{FF2B5EF4-FFF2-40B4-BE49-F238E27FC236}">
                  <a16:creationId xmlns:a16="http://schemas.microsoft.com/office/drawing/2014/main" id="{633ED31A-8546-4E9D-AC59-D2E107DE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90" y="4673975"/>
              <a:ext cx="1070334" cy="601392"/>
            </a:xfrm>
            <a:prstGeom prst="rect">
              <a:avLst/>
            </a:prstGeom>
            <a:grpFill/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1E46EAB3-A236-4396-B8BA-BEB39024F465}"/>
                </a:ext>
              </a:extLst>
            </p:cNvPr>
            <p:cNvSpPr txBox="1"/>
            <p:nvPr/>
          </p:nvSpPr>
          <p:spPr>
            <a:xfrm>
              <a:off x="1681317" y="4580131"/>
              <a:ext cx="8153147" cy="9471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de-DE" sz="1600" dirty="0">
                  <a:solidFill>
                    <a:srgbClr val="3333FF"/>
                  </a:solidFill>
                </a:rPr>
                <a:t>Klimaschutzziele gesetzlich verankern: Klimaneutralität bis 2040!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de-DE" sz="1600" dirty="0">
                  <a:solidFill>
                    <a:srgbClr val="3333FF"/>
                  </a:solidFill>
                </a:rPr>
                <a:t>EEG-Novellierung: Alle Deckel weg! Direktverbrauch ermöglichen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de-DE" sz="1600" dirty="0">
                  <a:solidFill>
                    <a:srgbClr val="3333FF"/>
                  </a:solidFill>
                </a:rPr>
                <a:t>Regelung für Anlagen mit auslaufender EEG-Förderung (PV/WKA) 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de-DE" sz="1600" dirty="0">
                  <a:solidFill>
                    <a:srgbClr val="3333FF"/>
                  </a:solidFill>
                </a:rPr>
                <a:t>Privilegierung: neben Windkraft auch für Freiflächen-PV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3BD8BDD-76AC-47B9-AB63-65C271CB44FC}"/>
              </a:ext>
            </a:extLst>
          </p:cNvPr>
          <p:cNvGrpSpPr/>
          <p:nvPr/>
        </p:nvGrpSpPr>
        <p:grpSpPr>
          <a:xfrm>
            <a:off x="-1" y="3024239"/>
            <a:ext cx="9905999" cy="1603159"/>
            <a:chOff x="-1" y="2734978"/>
            <a:chExt cx="9905999" cy="1603159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765342A3-FFEC-4C0C-BD6F-898766E2F23A}"/>
                </a:ext>
              </a:extLst>
            </p:cNvPr>
            <p:cNvSpPr/>
            <p:nvPr/>
          </p:nvSpPr>
          <p:spPr bwMode="auto">
            <a:xfrm>
              <a:off x="-1" y="2734978"/>
              <a:ext cx="9905999" cy="16031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A3DE238F-D90E-446D-AF7A-9A502967B6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62" y="3934605"/>
              <a:ext cx="1606744" cy="3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/>
              <a:r>
                <a:rPr lang="de-DE" altLang="de-DE" sz="1800" dirty="0">
                  <a:solidFill>
                    <a:srgbClr val="563BFB"/>
                  </a:solidFill>
                </a:rPr>
                <a:t>Landesebene</a:t>
              </a:r>
            </a:p>
          </p:txBody>
        </p:sp>
        <p:pic>
          <p:nvPicPr>
            <p:cNvPr id="33" name="Grafik 32" descr="Ein Bild, das Raum enthält.&#10;&#10;Automatisch generierte Beschreibung">
              <a:extLst>
                <a:ext uri="{FF2B5EF4-FFF2-40B4-BE49-F238E27FC236}">
                  <a16:creationId xmlns:a16="http://schemas.microsoft.com/office/drawing/2014/main" id="{872936C2-EC07-4A14-B89D-8A8B8A81C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14" y="2790061"/>
              <a:ext cx="935888" cy="1130864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10C0D70-4AD3-4822-A221-8CE823F82FBF}"/>
                </a:ext>
              </a:extLst>
            </p:cNvPr>
            <p:cNvSpPr txBox="1"/>
            <p:nvPr/>
          </p:nvSpPr>
          <p:spPr>
            <a:xfrm>
              <a:off x="1679507" y="2900316"/>
              <a:ext cx="81531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de-DE" sz="1600" dirty="0">
                  <a:solidFill>
                    <a:srgbClr val="3333FF"/>
                  </a:solidFill>
                </a:rPr>
                <a:t>Klimaschutzziele gesetzlich verankern: Klimaneutralität bis 2040!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de-DE" sz="1600" dirty="0">
                  <a:solidFill>
                    <a:srgbClr val="3333FF"/>
                  </a:solidFill>
                </a:rPr>
                <a:t>Neubau: fossilenergiefreie Heizungen, PV auf allen Dächern (privat und gewerblich)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de-DE" sz="1600" dirty="0">
                  <a:solidFill>
                    <a:srgbClr val="3333FF"/>
                  </a:solidFill>
                </a:rPr>
                <a:t>Abstandsregelung von WKA wie bisher nach Schutzkriterien des </a:t>
              </a:r>
              <a:r>
                <a:rPr lang="de-DE" sz="1600" dirty="0" err="1">
                  <a:solidFill>
                    <a:srgbClr val="3333FF"/>
                  </a:solidFill>
                </a:rPr>
                <a:t>BImSch</a:t>
              </a:r>
              <a:r>
                <a:rPr lang="de-DE" sz="1600" dirty="0">
                  <a:solidFill>
                    <a:srgbClr val="3333FF"/>
                  </a:solidFill>
                </a:rPr>
                <a:t> festlegen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0564051-96C8-49B0-8E62-365EFBC3AEF5}"/>
              </a:ext>
            </a:extLst>
          </p:cNvPr>
          <p:cNvGrpSpPr/>
          <p:nvPr/>
        </p:nvGrpSpPr>
        <p:grpSpPr>
          <a:xfrm>
            <a:off x="1" y="4627307"/>
            <a:ext cx="9905999" cy="1440999"/>
            <a:chOff x="1" y="4338046"/>
            <a:chExt cx="9905999" cy="1440999"/>
          </a:xfrm>
        </p:grpSpPr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81850BFC-6395-4516-A954-41AF1919C218}"/>
                </a:ext>
              </a:extLst>
            </p:cNvPr>
            <p:cNvSpPr/>
            <p:nvPr/>
          </p:nvSpPr>
          <p:spPr bwMode="auto">
            <a:xfrm>
              <a:off x="1" y="4338046"/>
              <a:ext cx="9905999" cy="1440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 Box 5">
              <a:extLst>
                <a:ext uri="{FF2B5EF4-FFF2-40B4-BE49-F238E27FC236}">
                  <a16:creationId xmlns:a16="http://schemas.microsoft.com/office/drawing/2014/main" id="{7ADEB5CB-BE8F-4A23-8066-82704C69BC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782" y="5352310"/>
              <a:ext cx="145533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/>
              <a:r>
                <a:rPr lang="de-DE" altLang="de-DE" sz="1800" dirty="0">
                  <a:solidFill>
                    <a:srgbClr val="563BFB"/>
                  </a:solidFill>
                </a:rPr>
                <a:t>Kommunen</a:t>
              </a:r>
            </a:p>
          </p:txBody>
        </p:sp>
        <p:pic>
          <p:nvPicPr>
            <p:cNvPr id="3" name="Grafik 2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07F0A273-0606-4205-9B4F-0D1E5D2E5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8" y="4558374"/>
              <a:ext cx="1385887" cy="823912"/>
            </a:xfrm>
            <a:prstGeom prst="rect">
              <a:avLst/>
            </a:prstGeom>
          </p:spPr>
        </p:pic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DFAEDE80-3DF9-424E-B117-BDB84435EB69}"/>
                </a:ext>
              </a:extLst>
            </p:cNvPr>
            <p:cNvSpPr txBox="1"/>
            <p:nvPr/>
          </p:nvSpPr>
          <p:spPr>
            <a:xfrm>
              <a:off x="1679507" y="4585902"/>
              <a:ext cx="8153147" cy="10772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de-DE" sz="1600" dirty="0">
                  <a:solidFill>
                    <a:srgbClr val="3333FF"/>
                  </a:solidFill>
                </a:rPr>
                <a:t>Im Hauptamt geführte Gebietskörperschaften: Klimaschutzkonzept/-</a:t>
              </a:r>
              <a:r>
                <a:rPr lang="de-DE" sz="1600" dirty="0" err="1">
                  <a:solidFill>
                    <a:srgbClr val="3333FF"/>
                  </a:solidFill>
                </a:rPr>
                <a:t>managerIn</a:t>
              </a:r>
              <a:endParaRPr lang="de-DE" sz="1600" dirty="0">
                <a:solidFill>
                  <a:srgbClr val="3333FF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de-DE" sz="1600" dirty="0">
                  <a:solidFill>
                    <a:srgbClr val="3333FF"/>
                  </a:solidFill>
                </a:rPr>
                <a:t>Energetische Bauleitplanung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- Flächennutzungsplan: WKA und Freiflächen-PV einbeziehen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- B-Plan: fossilenergiefreie Heizungen, PV auf allen Dächern (privat und gewerblich)</a:t>
              </a: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49A3F38D-7AFD-4340-AD19-59F9000A0785}"/>
              </a:ext>
            </a:extLst>
          </p:cNvPr>
          <p:cNvSpPr/>
          <p:nvPr/>
        </p:nvSpPr>
        <p:spPr bwMode="auto">
          <a:xfrm>
            <a:off x="-1" y="789182"/>
            <a:ext cx="9906001" cy="704557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br>
              <a:rPr lang="de-DE" sz="1600" b="1" dirty="0">
                <a:solidFill>
                  <a:srgbClr val="3333FF"/>
                </a:solidFill>
              </a:rPr>
            </a:br>
            <a:r>
              <a:rPr lang="de-DE" sz="1600" b="1" dirty="0">
                <a:solidFill>
                  <a:srgbClr val="3333FF"/>
                </a:solidFill>
              </a:rPr>
              <a:t>  Prämisse</a:t>
            </a:r>
            <a:r>
              <a:rPr lang="de-DE" sz="1600" dirty="0">
                <a:solidFill>
                  <a:srgbClr val="3333FF"/>
                </a:solidFill>
              </a:rPr>
              <a:t>: Gesetze/Verordnungen sind so zu ergänzen bzw. zu ändern, dass die im Pariser Klimaschutz-	    abkommen beschlossenen Ziele umgesetzt und </a:t>
            </a:r>
            <a:r>
              <a:rPr lang="de-DE" sz="1600" u="sng" dirty="0">
                <a:solidFill>
                  <a:srgbClr val="3333FF"/>
                </a:solidFill>
              </a:rPr>
              <a:t>nicht mehr behindert werden können!</a:t>
            </a:r>
            <a:endParaRPr lang="de-DE" sz="1600" dirty="0">
              <a:solidFill>
                <a:srgbClr val="3333FF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1600" b="0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69427FC-B845-4C85-B1E5-B8005B1846E1}"/>
              </a:ext>
            </a:extLst>
          </p:cNvPr>
          <p:cNvSpPr/>
          <p:nvPr/>
        </p:nvSpPr>
        <p:spPr>
          <a:xfrm>
            <a:off x="1" y="6127321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  <a:latin typeface="+mn-lt"/>
                <a:ea typeface="Calibri" panose="020F0502020204030204" pitchFamily="34" charset="0"/>
              </a:rPr>
              <a:t>Gesetzesänderungen/-ergänzungen sind die Voraussetzung für das Gelingen!</a:t>
            </a:r>
            <a:endParaRPr lang="de-DE" sz="1800" dirty="0">
              <a:solidFill>
                <a:srgbClr val="3333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202752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>
            <a:extLst>
              <a:ext uri="{FF2B5EF4-FFF2-40B4-BE49-F238E27FC236}">
                <a16:creationId xmlns:a16="http://schemas.microsoft.com/office/drawing/2014/main" id="{A4DAD6E2-F606-4CBD-923D-62DBA0779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980" y="9525"/>
            <a:ext cx="864718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Transformation zu 100% heimische Erneuerbare bis 2040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in D, zeitlicher Verlauf</a:t>
            </a:r>
          </a:p>
        </p:txBody>
      </p:sp>
      <p:sp>
        <p:nvSpPr>
          <p:cNvPr id="54275" name="Textfeld 7">
            <a:extLst>
              <a:ext uri="{FF2B5EF4-FFF2-40B4-BE49-F238E27FC236}">
                <a16:creationId xmlns:a16="http://schemas.microsoft.com/office/drawing/2014/main" id="{92E30087-84D5-4ACF-8F94-D46EFAF78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868363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/>
              <a:t>TWh</a:t>
            </a:r>
          </a:p>
        </p:txBody>
      </p:sp>
      <p:graphicFrame>
        <p:nvGraphicFramePr>
          <p:cNvPr id="27" name="Diagramm 26">
            <a:extLst>
              <a:ext uri="{FF2B5EF4-FFF2-40B4-BE49-F238E27FC236}">
                <a16:creationId xmlns:a16="http://schemas.microsoft.com/office/drawing/2014/main" id="{3E6C89E6-CED9-4D2C-91FF-7432E305673F}"/>
              </a:ext>
            </a:extLst>
          </p:cNvPr>
          <p:cNvGraphicFramePr>
            <a:graphicFrameLocks/>
          </p:cNvGraphicFramePr>
          <p:nvPr/>
        </p:nvGraphicFramePr>
        <p:xfrm>
          <a:off x="243856" y="1175337"/>
          <a:ext cx="9662143" cy="4722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279" name="Textfeld 6">
            <a:extLst>
              <a:ext uri="{FF2B5EF4-FFF2-40B4-BE49-F238E27FC236}">
                <a16:creationId xmlns:a16="http://schemas.microsoft.com/office/drawing/2014/main" id="{7171BD2A-C2E1-4A41-B40B-242254CC3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4624388"/>
            <a:ext cx="75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3333FF"/>
                </a:solidFill>
              </a:rPr>
              <a:t>Erdgas</a:t>
            </a:r>
          </a:p>
        </p:txBody>
      </p:sp>
      <p:sp>
        <p:nvSpPr>
          <p:cNvPr id="54280" name="Textfeld 7">
            <a:extLst>
              <a:ext uri="{FF2B5EF4-FFF2-40B4-BE49-F238E27FC236}">
                <a16:creationId xmlns:a16="http://schemas.microsoft.com/office/drawing/2014/main" id="{FDC6F750-745F-43C8-A2FF-FCD5B0E1A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6113" y="4624388"/>
            <a:ext cx="909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3333FF"/>
                </a:solidFill>
              </a:rPr>
              <a:t>Mineralöl</a:t>
            </a:r>
          </a:p>
        </p:txBody>
      </p:sp>
      <p:sp>
        <p:nvSpPr>
          <p:cNvPr id="54281" name="Textfeld 8">
            <a:extLst>
              <a:ext uri="{FF2B5EF4-FFF2-40B4-BE49-F238E27FC236}">
                <a16:creationId xmlns:a16="http://schemas.microsoft.com/office/drawing/2014/main" id="{1967067E-A4D8-4D92-B2A6-5A533726C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4873625"/>
            <a:ext cx="64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3333FF"/>
                </a:solidFill>
              </a:rPr>
              <a:t>Kohle</a:t>
            </a:r>
          </a:p>
        </p:txBody>
      </p:sp>
      <p:sp>
        <p:nvSpPr>
          <p:cNvPr id="54282" name="Textfeld 9">
            <a:extLst>
              <a:ext uri="{FF2B5EF4-FFF2-40B4-BE49-F238E27FC236}">
                <a16:creationId xmlns:a16="http://schemas.microsoft.com/office/drawing/2014/main" id="{93C92B43-F7E6-4FBC-81A0-4517AA73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888" y="4846638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3333FF"/>
                </a:solidFill>
              </a:rPr>
              <a:t>Kernkraft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0E05432-EDDA-44AB-963F-EA1587D3D17C}"/>
              </a:ext>
            </a:extLst>
          </p:cNvPr>
          <p:cNvGrpSpPr>
            <a:grpSpLocks/>
          </p:cNvGrpSpPr>
          <p:nvPr/>
        </p:nvGrpSpPr>
        <p:grpSpPr bwMode="auto">
          <a:xfrm>
            <a:off x="2463800" y="747713"/>
            <a:ext cx="873125" cy="5170487"/>
            <a:chOff x="1968885" y="747713"/>
            <a:chExt cx="872354" cy="5170830"/>
          </a:xfrm>
        </p:grpSpPr>
        <p:cxnSp>
          <p:nvCxnSpPr>
            <p:cNvPr id="54297" name="Gerader Verbinder 3">
              <a:extLst>
                <a:ext uri="{FF2B5EF4-FFF2-40B4-BE49-F238E27FC236}">
                  <a16:creationId xmlns:a16="http://schemas.microsoft.com/office/drawing/2014/main" id="{D17740A1-3DBE-45E6-B3B3-657011498B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405065" y="1426040"/>
              <a:ext cx="0" cy="393812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298" name="Textfeld 12">
              <a:extLst>
                <a:ext uri="{FF2B5EF4-FFF2-40B4-BE49-F238E27FC236}">
                  <a16:creationId xmlns:a16="http://schemas.microsoft.com/office/drawing/2014/main" id="{BA284499-E651-463D-9F32-023063BD4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885" y="747713"/>
              <a:ext cx="8723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400">
                  <a:solidFill>
                    <a:srgbClr val="FF0000"/>
                  </a:solidFill>
                </a:rPr>
                <a:t>Atom-</a:t>
              </a:r>
              <a:br>
                <a:rPr lang="de-DE" altLang="de-DE" sz="1400">
                  <a:solidFill>
                    <a:srgbClr val="FF0000"/>
                  </a:solidFill>
                </a:rPr>
              </a:br>
              <a:r>
                <a:rPr lang="de-DE" altLang="de-DE" sz="1400">
                  <a:solidFill>
                    <a:srgbClr val="FF0000"/>
                  </a:solidFill>
                </a:rPr>
                <a:t>Ausstieg</a:t>
              </a:r>
            </a:p>
          </p:txBody>
        </p:sp>
        <p:sp>
          <p:nvSpPr>
            <p:cNvPr id="54299" name="Gleichschenkliges Dreieck 4">
              <a:extLst>
                <a:ext uri="{FF2B5EF4-FFF2-40B4-BE49-F238E27FC236}">
                  <a16:creationId xmlns:a16="http://schemas.microsoft.com/office/drawing/2014/main" id="{1335676D-0F8C-4A68-BD3D-325A1848DC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69958" y="1262536"/>
              <a:ext cx="270209" cy="22559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54300" name="Ellipse 2">
              <a:extLst>
                <a:ext uri="{FF2B5EF4-FFF2-40B4-BE49-F238E27FC236}">
                  <a16:creationId xmlns:a16="http://schemas.microsoft.com/office/drawing/2014/main" id="{7AA9E6BA-3D8E-4122-8F14-A1227433E5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2132919" y="5314289"/>
              <a:ext cx="270204" cy="604254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5" name="Gruppieren 1">
            <a:extLst>
              <a:ext uri="{FF2B5EF4-FFF2-40B4-BE49-F238E27FC236}">
                <a16:creationId xmlns:a16="http://schemas.microsoft.com/office/drawing/2014/main" id="{5C6822F3-1EFC-4A82-AA55-79C6A733A820}"/>
              </a:ext>
            </a:extLst>
          </p:cNvPr>
          <p:cNvGrpSpPr>
            <a:grpSpLocks/>
          </p:cNvGrpSpPr>
          <p:nvPr/>
        </p:nvGrpSpPr>
        <p:grpSpPr bwMode="auto">
          <a:xfrm>
            <a:off x="7153275" y="747713"/>
            <a:ext cx="871538" cy="5156200"/>
            <a:chOff x="7170420" y="747713"/>
            <a:chExt cx="871538" cy="5156862"/>
          </a:xfrm>
        </p:grpSpPr>
        <p:grpSp>
          <p:nvGrpSpPr>
            <p:cNvPr id="54292" name="Gruppieren 4">
              <a:extLst>
                <a:ext uri="{FF2B5EF4-FFF2-40B4-BE49-F238E27FC236}">
                  <a16:creationId xmlns:a16="http://schemas.microsoft.com/office/drawing/2014/main" id="{0171B2F4-3013-42FA-B0FE-7EC3AA6D64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70420" y="747713"/>
              <a:ext cx="871538" cy="4616428"/>
              <a:chOff x="5219291" y="747713"/>
              <a:chExt cx="872354" cy="4616450"/>
            </a:xfrm>
          </p:grpSpPr>
          <p:cxnSp>
            <p:nvCxnSpPr>
              <p:cNvPr id="54294" name="Gerader Verbinder 16">
                <a:extLst>
                  <a:ext uri="{FF2B5EF4-FFF2-40B4-BE49-F238E27FC236}">
                    <a16:creationId xmlns:a16="http://schemas.microsoft.com/office/drawing/2014/main" id="{E85AB86C-A20B-4649-B1C7-6DFDC4B77B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655471" y="1426040"/>
                <a:ext cx="0" cy="393812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5" name="Textfeld 17">
                <a:extLst>
                  <a:ext uri="{FF2B5EF4-FFF2-40B4-BE49-F238E27FC236}">
                    <a16:creationId xmlns:a16="http://schemas.microsoft.com/office/drawing/2014/main" id="{D9B6E3CC-AD24-483B-9403-EBE2BC3FB8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9291" y="747713"/>
                <a:ext cx="87235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Kohle-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6" name="Gleichschenkliges Dreieck 18">
                <a:extLst>
                  <a:ext uri="{FF2B5EF4-FFF2-40B4-BE49-F238E27FC236}">
                    <a16:creationId xmlns:a16="http://schemas.microsoft.com/office/drawing/2014/main" id="{21865F43-FCB4-4778-8B6B-20455AE35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520518" y="1262536"/>
                <a:ext cx="269903" cy="22559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93" name="Ellipse 2">
              <a:extLst>
                <a:ext uri="{FF2B5EF4-FFF2-40B4-BE49-F238E27FC236}">
                  <a16:creationId xmlns:a16="http://schemas.microsoft.com/office/drawing/2014/main" id="{20ACCA31-D336-4822-B595-7AAB69BD76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7338675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6" name="Gruppieren 2">
            <a:extLst>
              <a:ext uri="{FF2B5EF4-FFF2-40B4-BE49-F238E27FC236}">
                <a16:creationId xmlns:a16="http://schemas.microsoft.com/office/drawing/2014/main" id="{F2585EB0-E79F-40D4-BC8B-514312B00E5E}"/>
              </a:ext>
            </a:extLst>
          </p:cNvPr>
          <p:cNvGrpSpPr>
            <a:grpSpLocks/>
          </p:cNvGrpSpPr>
          <p:nvPr/>
        </p:nvGrpSpPr>
        <p:grpSpPr bwMode="auto">
          <a:xfrm>
            <a:off x="8707438" y="757238"/>
            <a:ext cx="1100137" cy="5146675"/>
            <a:chOff x="8732838" y="757238"/>
            <a:chExt cx="1100137" cy="5147337"/>
          </a:xfrm>
        </p:grpSpPr>
        <p:grpSp>
          <p:nvGrpSpPr>
            <p:cNvPr id="54287" name="Gruppieren 5">
              <a:extLst>
                <a:ext uri="{FF2B5EF4-FFF2-40B4-BE49-F238E27FC236}">
                  <a16:creationId xmlns:a16="http://schemas.microsoft.com/office/drawing/2014/main" id="{F5A2CD70-B9FC-4DE6-8651-6056790BC3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2838" y="757238"/>
              <a:ext cx="1100137" cy="4606918"/>
              <a:chOff x="8732838" y="757105"/>
              <a:chExt cx="1100137" cy="4607058"/>
            </a:xfrm>
          </p:grpSpPr>
          <p:cxnSp>
            <p:nvCxnSpPr>
              <p:cNvPr id="54289" name="Gerader Verbinder 20">
                <a:extLst>
                  <a:ext uri="{FF2B5EF4-FFF2-40B4-BE49-F238E27FC236}">
                    <a16:creationId xmlns:a16="http://schemas.microsoft.com/office/drawing/2014/main" id="{DBBF97C8-E5FB-4880-A9E9-A10DDE382B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10234" y="1425400"/>
                <a:ext cx="0" cy="393876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0" name="Textfeld 21">
                <a:extLst>
                  <a:ext uri="{FF2B5EF4-FFF2-40B4-BE49-F238E27FC236}">
                    <a16:creationId xmlns:a16="http://schemas.microsoft.com/office/drawing/2014/main" id="{263FFD35-DE0F-4025-AF76-4E92241D67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2838" y="757105"/>
                <a:ext cx="1100137" cy="503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Öl-/Erdgas-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1" name="Gleichschenkliges Dreieck 22">
                <a:extLst>
                  <a:ext uri="{FF2B5EF4-FFF2-40B4-BE49-F238E27FC236}">
                    <a16:creationId xmlns:a16="http://schemas.microsoft.com/office/drawing/2014/main" id="{96A3E81E-B573-4201-BB8B-5DB698ED0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275284" y="1261869"/>
                <a:ext cx="269896" cy="22562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88" name="Ellipse 2">
              <a:extLst>
                <a:ext uri="{FF2B5EF4-FFF2-40B4-BE49-F238E27FC236}">
                  <a16:creationId xmlns:a16="http://schemas.microsoft.com/office/drawing/2014/main" id="{A1F91921-2210-4A5A-B08F-3451E239AE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9132853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54277" name="Textfeld 1">
            <a:extLst>
              <a:ext uri="{FF2B5EF4-FFF2-40B4-BE49-F238E27FC236}">
                <a16:creationId xmlns:a16="http://schemas.microsoft.com/office/drawing/2014/main" id="{00FCC825-45F1-4291-B52D-28B4A9E7D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5104" y="1927612"/>
            <a:ext cx="22541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3333FF"/>
                </a:solidFill>
              </a:rPr>
              <a:t>Einsparung (1,5%/a) beim</a:t>
            </a:r>
            <a:br>
              <a:rPr lang="de-DE" altLang="de-DE" sz="1400" dirty="0">
                <a:solidFill>
                  <a:srgbClr val="3333FF"/>
                </a:solidFill>
              </a:rPr>
            </a:br>
            <a:r>
              <a:rPr lang="de-DE" altLang="de-DE" sz="1400" dirty="0">
                <a:solidFill>
                  <a:srgbClr val="3333FF"/>
                </a:solidFill>
              </a:rPr>
              <a:t>Primärenergieverbrauch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453B28F-D89C-4B54-8630-12CD344758A1}"/>
              </a:ext>
            </a:extLst>
          </p:cNvPr>
          <p:cNvGrpSpPr/>
          <p:nvPr/>
        </p:nvGrpSpPr>
        <p:grpSpPr>
          <a:xfrm>
            <a:off x="62144" y="1802167"/>
            <a:ext cx="9906000" cy="4377971"/>
            <a:chOff x="62144" y="1802167"/>
            <a:chExt cx="9906000" cy="4377971"/>
          </a:xfrm>
        </p:grpSpPr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id="{C607789B-812B-4C65-9A00-633F4756D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4" y="5775307"/>
              <a:ext cx="9906000" cy="404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b="1" u="sng" dirty="0">
                  <a:solidFill>
                    <a:srgbClr val="3333FF"/>
                  </a:solidFill>
                </a:rPr>
                <a:t>Aufgabe 1</a:t>
              </a:r>
              <a:r>
                <a:rPr lang="de-DE" altLang="de-DE" sz="1800" b="1" dirty="0">
                  <a:solidFill>
                    <a:srgbClr val="3333FF"/>
                  </a:solidFill>
                </a:rPr>
                <a:t>: 30 % des Endenergieverbrauchs von 2017 muss eingespart werden!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7E4CD90E-7043-4065-A71A-0296711806E2}"/>
                </a:ext>
              </a:extLst>
            </p:cNvPr>
            <p:cNvSpPr/>
            <p:nvPr/>
          </p:nvSpPr>
          <p:spPr bwMode="auto">
            <a:xfrm>
              <a:off x="4441679" y="1802167"/>
              <a:ext cx="2504750" cy="78631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4278" name="Textfeld 5">
            <a:extLst>
              <a:ext uri="{FF2B5EF4-FFF2-40B4-BE49-F238E27FC236}">
                <a16:creationId xmlns:a16="http://schemas.microsoft.com/office/drawing/2014/main" id="{3DDF245F-D9E7-4D56-B10D-8F7BE784C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513" y="3350105"/>
            <a:ext cx="12779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3333FF"/>
                </a:solidFill>
              </a:rPr>
              <a:t>Ausbau der</a:t>
            </a:r>
            <a:br>
              <a:rPr lang="de-DE" altLang="de-DE" sz="1400" dirty="0">
                <a:solidFill>
                  <a:srgbClr val="3333FF"/>
                </a:solidFill>
              </a:rPr>
            </a:br>
            <a:r>
              <a:rPr lang="de-DE" altLang="de-DE" sz="1400" dirty="0">
                <a:solidFill>
                  <a:srgbClr val="3333FF"/>
                </a:solidFill>
              </a:rPr>
              <a:t>Erneuerbaren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95079E5-4823-4482-A32F-487BB92E0C60}"/>
              </a:ext>
            </a:extLst>
          </p:cNvPr>
          <p:cNvGrpSpPr/>
          <p:nvPr/>
        </p:nvGrpSpPr>
        <p:grpSpPr>
          <a:xfrm>
            <a:off x="0" y="3210633"/>
            <a:ext cx="9906000" cy="3294942"/>
            <a:chOff x="0" y="3210633"/>
            <a:chExt cx="9906000" cy="3294942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687DC3E4-1454-4AE8-9CBF-A721EB58F51E}"/>
                </a:ext>
              </a:extLst>
            </p:cNvPr>
            <p:cNvSpPr/>
            <p:nvPr/>
          </p:nvSpPr>
          <p:spPr bwMode="auto">
            <a:xfrm>
              <a:off x="4846463" y="3210633"/>
              <a:ext cx="1931285" cy="78631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9EBDCF0C-E67D-4AD3-BABF-0632BB9DD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00883"/>
              <a:ext cx="9906000" cy="404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b="1" u="sng" dirty="0">
                  <a:solidFill>
                    <a:srgbClr val="3333FF"/>
                  </a:solidFill>
                </a:rPr>
                <a:t>Aufgabe 2: </a:t>
              </a:r>
              <a:r>
                <a:rPr lang="de-DE" altLang="de-DE" sz="1800" b="1" dirty="0">
                  <a:solidFill>
                    <a:srgbClr val="3333FF"/>
                  </a:solidFill>
                </a:rPr>
                <a:t>Fast das Dreifache des EE-Bestandes von 2017 muss zugebaut werden!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066087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Ausbaupfad: Investitionen, Flächenbedarf, etc. bis 2040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Annahmen und Fakten</a:t>
            </a:r>
          </a:p>
        </p:txBody>
      </p:sp>
      <p:sp>
        <p:nvSpPr>
          <p:cNvPr id="48131" name="Textfeld 2">
            <a:extLst>
              <a:ext uri="{FF2B5EF4-FFF2-40B4-BE49-F238E27FC236}">
                <a16:creationId xmlns:a16="http://schemas.microsoft.com/office/drawing/2014/main" id="{4E1B22D9-EFCF-4FB5-AB6E-2C6B1C91F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25" y="4767263"/>
            <a:ext cx="31908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3333FF"/>
                </a:solidFill>
              </a:rPr>
              <a:t>Überplanter Flächenbedarf</a:t>
            </a:r>
            <a:br>
              <a:rPr lang="de-DE" altLang="de-DE" sz="1400">
                <a:solidFill>
                  <a:srgbClr val="3333FF"/>
                </a:solidFill>
              </a:rPr>
            </a:br>
            <a:r>
              <a:rPr lang="de-DE" altLang="de-DE" sz="1400">
                <a:solidFill>
                  <a:srgbClr val="3333FF"/>
                </a:solidFill>
              </a:rPr>
              <a:t>1) davon 95% als Ackerfläche nutzbar</a:t>
            </a:r>
            <a:br>
              <a:rPr lang="de-DE" altLang="de-DE" sz="1400">
                <a:solidFill>
                  <a:srgbClr val="3333FF"/>
                </a:solidFill>
              </a:rPr>
            </a:br>
            <a:r>
              <a:rPr lang="de-DE" altLang="de-DE" sz="1400">
                <a:solidFill>
                  <a:srgbClr val="3333FF"/>
                </a:solidFill>
              </a:rPr>
              <a:t>2) davon 90% als Ackerfläche nutzbar</a:t>
            </a:r>
          </a:p>
        </p:txBody>
      </p:sp>
      <p:pic>
        <p:nvPicPr>
          <p:cNvPr id="48132" name="Grafik 5" descr="Ein Bild, das Himmel, Wasser, draußen, Outdoorobjekt enthält.&#10;&#10;Automatisch generierte Beschreibung">
            <a:extLst>
              <a:ext uri="{FF2B5EF4-FFF2-40B4-BE49-F238E27FC236}">
                <a16:creationId xmlns:a16="http://schemas.microsoft.com/office/drawing/2014/main" id="{3701615F-7123-4547-AD62-F4E4979B4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 b="11922"/>
          <a:stretch>
            <a:fillRect/>
          </a:stretch>
        </p:blipFill>
        <p:spPr bwMode="auto">
          <a:xfrm>
            <a:off x="288925" y="1136650"/>
            <a:ext cx="271462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feld 15">
            <a:extLst>
              <a:ext uri="{FF2B5EF4-FFF2-40B4-BE49-F238E27FC236}">
                <a16:creationId xmlns:a16="http://schemas.microsoft.com/office/drawing/2014/main" id="{4AFE7A17-3991-4FBB-8B6C-20AE6F8C6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0" y="762000"/>
            <a:ext cx="709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>
                <a:solidFill>
                  <a:srgbClr val="3333FF"/>
                </a:solidFill>
              </a:rPr>
              <a:t>Wind</a:t>
            </a:r>
          </a:p>
        </p:txBody>
      </p:sp>
      <p:sp>
        <p:nvSpPr>
          <p:cNvPr id="48134" name="Textfeld 31">
            <a:extLst>
              <a:ext uri="{FF2B5EF4-FFF2-40B4-BE49-F238E27FC236}">
                <a16:creationId xmlns:a16="http://schemas.microsoft.com/office/drawing/2014/main" id="{3CE4BF59-7482-49F2-898B-3910E6B1D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325" y="952500"/>
            <a:ext cx="969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u="sng">
                <a:solidFill>
                  <a:srgbClr val="3333FF"/>
                </a:solidFill>
              </a:rPr>
              <a:t>Offshore</a:t>
            </a:r>
          </a:p>
        </p:txBody>
      </p:sp>
      <p:sp>
        <p:nvSpPr>
          <p:cNvPr id="48135" name="Textfeld 35">
            <a:extLst>
              <a:ext uri="{FF2B5EF4-FFF2-40B4-BE49-F238E27FC236}">
                <a16:creationId xmlns:a16="http://schemas.microsoft.com/office/drawing/2014/main" id="{73D87CB0-1407-4F60-9ED6-972BD1B56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325" y="1260475"/>
            <a:ext cx="13446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3333FF"/>
                </a:solidFill>
              </a:rPr>
              <a:t>63 GW/20a</a:t>
            </a:r>
          </a:p>
          <a:p>
            <a:r>
              <a:rPr lang="de-DE" altLang="de-DE" sz="1200" dirty="0">
                <a:solidFill>
                  <a:srgbClr val="3333FF"/>
                </a:solidFill>
              </a:rPr>
              <a:t>3,2 GW/a</a:t>
            </a:r>
          </a:p>
          <a:p>
            <a:r>
              <a:rPr lang="de-DE" altLang="de-DE" sz="1200" dirty="0">
                <a:solidFill>
                  <a:srgbClr val="3333FF"/>
                </a:solidFill>
              </a:rPr>
              <a:t>9.000 Windräder</a:t>
            </a:r>
          </a:p>
          <a:p>
            <a:r>
              <a:rPr lang="de-DE" altLang="de-DE" sz="1200" dirty="0">
                <a:solidFill>
                  <a:srgbClr val="3333FF"/>
                </a:solidFill>
              </a:rPr>
              <a:t>157,5 Mrd. €/20a</a:t>
            </a:r>
          </a:p>
          <a:p>
            <a:r>
              <a:rPr lang="de-DE" altLang="de-DE" sz="1200" dirty="0">
                <a:solidFill>
                  <a:srgbClr val="3333FF"/>
                </a:solidFill>
              </a:rPr>
              <a:t>7,9 Mrd. €/a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6681608-ED08-4F39-9B4F-56815164908B}"/>
              </a:ext>
            </a:extLst>
          </p:cNvPr>
          <p:cNvGrpSpPr>
            <a:grpSpLocks/>
          </p:cNvGrpSpPr>
          <p:nvPr/>
        </p:nvGrpSpPr>
        <p:grpSpPr bwMode="auto">
          <a:xfrm>
            <a:off x="288925" y="2390775"/>
            <a:ext cx="4095348" cy="1725613"/>
            <a:chOff x="288925" y="2390775"/>
            <a:chExt cx="4095348" cy="1725613"/>
          </a:xfrm>
        </p:grpSpPr>
        <p:pic>
          <p:nvPicPr>
            <p:cNvPr id="48156" name="Grafik 2" descr="Ein Bild, das Gras, Himmel, draußen, Feld enthält.&#10;&#10;Automatisch generierte Beschreibung">
              <a:extLst>
                <a:ext uri="{FF2B5EF4-FFF2-40B4-BE49-F238E27FC236}">
                  <a16:creationId xmlns:a16="http://schemas.microsoft.com/office/drawing/2014/main" id="{2F86092A-4D16-48F7-BDE5-693129D9F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16" t="47707" r="38898" b="16895"/>
            <a:stretch>
              <a:fillRect/>
            </a:stretch>
          </p:blipFill>
          <p:spPr bwMode="auto">
            <a:xfrm>
              <a:off x="288925" y="2568575"/>
              <a:ext cx="2714625" cy="154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7" name="Textfeld 32">
              <a:extLst>
                <a:ext uri="{FF2B5EF4-FFF2-40B4-BE49-F238E27FC236}">
                  <a16:creationId xmlns:a16="http://schemas.microsoft.com/office/drawing/2014/main" id="{FEE27494-9695-408B-8006-DFEA333BAA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1325" y="2390775"/>
              <a:ext cx="9715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u="sng">
                  <a:solidFill>
                    <a:srgbClr val="3333FF"/>
                  </a:solidFill>
                </a:rPr>
                <a:t>Onshore</a:t>
              </a:r>
            </a:p>
          </p:txBody>
        </p:sp>
        <p:sp>
          <p:nvSpPr>
            <p:cNvPr id="48158" name="Textfeld 36">
              <a:extLst>
                <a:ext uri="{FF2B5EF4-FFF2-40B4-BE49-F238E27FC236}">
                  <a16:creationId xmlns:a16="http://schemas.microsoft.com/office/drawing/2014/main" id="{17CC4491-0123-490D-AB60-3B9C8F422F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1325" y="2709863"/>
              <a:ext cx="1402948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 dirty="0">
                  <a:solidFill>
                    <a:srgbClr val="3333FF"/>
                  </a:solidFill>
                </a:rPr>
                <a:t>189 GW/20a</a:t>
              </a: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9,5 GW/a</a:t>
              </a: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38.000 Windräder</a:t>
              </a: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283,5 Mrd. €/20a</a:t>
              </a: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14,2 Mrd. €/a</a:t>
              </a:r>
            </a:p>
            <a:p>
              <a:endParaRPr lang="de-DE" altLang="de-DE" sz="1200" dirty="0">
                <a:solidFill>
                  <a:srgbClr val="3333FF"/>
                </a:solidFill>
              </a:endParaRP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4.159 km²  1)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310B804-988E-42C4-B29C-2C231384263D}"/>
              </a:ext>
            </a:extLst>
          </p:cNvPr>
          <p:cNvGrpSpPr>
            <a:grpSpLocks/>
          </p:cNvGrpSpPr>
          <p:nvPr/>
        </p:nvGrpSpPr>
        <p:grpSpPr bwMode="auto">
          <a:xfrm>
            <a:off x="5356225" y="762000"/>
            <a:ext cx="4140200" cy="1625600"/>
            <a:chOff x="5356225" y="762000"/>
            <a:chExt cx="4140200" cy="1625600"/>
          </a:xfrm>
        </p:grpSpPr>
        <p:pic>
          <p:nvPicPr>
            <p:cNvPr id="48152" name="Grafik 7" descr="Ein Bild, das draußen, Gras, Haus, Gebäude enthält.&#10;&#10;Automatisch generierte Beschreibung">
              <a:extLst>
                <a:ext uri="{FF2B5EF4-FFF2-40B4-BE49-F238E27FC236}">
                  <a16:creationId xmlns:a16="http://schemas.microsoft.com/office/drawing/2014/main" id="{2D301965-3104-4A23-B9FB-80E6BDA26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442"/>
            <a:stretch>
              <a:fillRect/>
            </a:stretch>
          </p:blipFill>
          <p:spPr bwMode="auto">
            <a:xfrm>
              <a:off x="6723063" y="1136650"/>
              <a:ext cx="2773362" cy="125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3" name="Textfeld 30">
              <a:extLst>
                <a:ext uri="{FF2B5EF4-FFF2-40B4-BE49-F238E27FC236}">
                  <a16:creationId xmlns:a16="http://schemas.microsoft.com/office/drawing/2014/main" id="{36579AF0-AB33-4F3B-AFFB-B7696D23E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7027" y="762000"/>
              <a:ext cx="13773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800" dirty="0">
                  <a:solidFill>
                    <a:srgbClr val="3333FF"/>
                  </a:solidFill>
                </a:rPr>
                <a:t>Sonne (PV)</a:t>
              </a:r>
            </a:p>
          </p:txBody>
        </p:sp>
        <p:sp>
          <p:nvSpPr>
            <p:cNvPr id="48154" name="Textfeld 33">
              <a:extLst>
                <a:ext uri="{FF2B5EF4-FFF2-40B4-BE49-F238E27FC236}">
                  <a16:creationId xmlns:a16="http://schemas.microsoft.com/office/drawing/2014/main" id="{90C28C4B-9C98-4C3D-B46E-39F0978FF8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8513" y="952500"/>
              <a:ext cx="8445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600" u="sng">
                  <a:solidFill>
                    <a:srgbClr val="3333FF"/>
                  </a:solidFill>
                </a:rPr>
                <a:t>Dächer</a:t>
              </a:r>
            </a:p>
          </p:txBody>
        </p:sp>
        <p:sp>
          <p:nvSpPr>
            <p:cNvPr id="48155" name="Textfeld 37">
              <a:extLst>
                <a:ext uri="{FF2B5EF4-FFF2-40B4-BE49-F238E27FC236}">
                  <a16:creationId xmlns:a16="http://schemas.microsoft.com/office/drawing/2014/main" id="{8D61FEF6-D1FB-45BD-AA33-9CC2D7161B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6225" y="1260475"/>
              <a:ext cx="1344613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286 GW/20a</a:t>
              </a: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14,3 GW/a</a:t>
              </a:r>
            </a:p>
            <a:p>
              <a:pPr algn="r"/>
              <a:endParaRPr lang="de-DE" altLang="de-DE" sz="1200">
                <a:solidFill>
                  <a:srgbClr val="3333FF"/>
                </a:solidFill>
              </a:endParaRP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343,7 Mrd. €/20a</a:t>
              </a: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17,2 Mrd. €/a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8012CFB-2294-47E7-9251-1FE1EAFFED79}"/>
              </a:ext>
            </a:extLst>
          </p:cNvPr>
          <p:cNvGrpSpPr>
            <a:grpSpLocks/>
          </p:cNvGrpSpPr>
          <p:nvPr/>
        </p:nvGrpSpPr>
        <p:grpSpPr bwMode="auto">
          <a:xfrm>
            <a:off x="1800225" y="4306888"/>
            <a:ext cx="4711700" cy="1379537"/>
            <a:chOff x="1800225" y="4306888"/>
            <a:chExt cx="4711700" cy="1379537"/>
          </a:xfrm>
        </p:grpSpPr>
        <p:pic>
          <p:nvPicPr>
            <p:cNvPr id="48149" name="Grafik 14" descr="Ein Bild, das Himmel, Gras, LKW enthält.&#10;&#10;Automatisch generierte Beschreibung">
              <a:extLst>
                <a:ext uri="{FF2B5EF4-FFF2-40B4-BE49-F238E27FC236}">
                  <a16:creationId xmlns:a16="http://schemas.microsoft.com/office/drawing/2014/main" id="{8F72955B-B1C2-47B3-B5BF-AD12AC7E9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91" b="24969"/>
            <a:stretch>
              <a:fillRect/>
            </a:stretch>
          </p:blipFill>
          <p:spPr bwMode="auto">
            <a:xfrm>
              <a:off x="3246438" y="4422775"/>
              <a:ext cx="3265487" cy="126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0" name="Textfeld 39">
              <a:extLst>
                <a:ext uri="{FF2B5EF4-FFF2-40B4-BE49-F238E27FC236}">
                  <a16:creationId xmlns:a16="http://schemas.microsoft.com/office/drawing/2014/main" id="{9B5E58BA-5CBB-4A53-8BCC-FC3C940897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0225" y="4306888"/>
              <a:ext cx="148272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600" u="sng">
                  <a:solidFill>
                    <a:srgbClr val="3333FF"/>
                  </a:solidFill>
                </a:rPr>
                <a:t>Elektrolyseure</a:t>
              </a:r>
            </a:p>
          </p:txBody>
        </p:sp>
        <p:sp>
          <p:nvSpPr>
            <p:cNvPr id="48151" name="Textfeld 40">
              <a:extLst>
                <a:ext uri="{FF2B5EF4-FFF2-40B4-BE49-F238E27FC236}">
                  <a16:creationId xmlns:a16="http://schemas.microsoft.com/office/drawing/2014/main" id="{A1CD825B-D28E-4B93-AA6E-ACB1800E27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8488" y="4614863"/>
              <a:ext cx="13462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121,0 GW/20a</a:t>
              </a: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4,0 GW/a</a:t>
              </a:r>
            </a:p>
            <a:p>
              <a:pPr algn="r"/>
              <a:endParaRPr lang="de-DE" altLang="de-DE" sz="1200">
                <a:solidFill>
                  <a:srgbClr val="3333FF"/>
                </a:solidFill>
              </a:endParaRP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121,2 Mrd. €/20a</a:t>
              </a: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6,1 Mrd. €/a</a:t>
              </a:r>
            </a:p>
          </p:txBody>
        </p:sp>
      </p:grpSp>
      <p:sp>
        <p:nvSpPr>
          <p:cNvPr id="4" name="Rectangle 4">
            <a:extLst>
              <a:ext uri="{FF2B5EF4-FFF2-40B4-BE49-F238E27FC236}">
                <a16:creationId xmlns:a16="http://schemas.microsoft.com/office/drawing/2014/main" id="{D3F0A2D3-1154-4C5F-8DA2-75C58D9E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5388"/>
            <a:ext cx="99060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Wir müssen viel Geld in die Hand nehmen (60,3 </a:t>
            </a:r>
            <a:r>
              <a:rPr lang="de-DE" altLang="de-DE" sz="1800" b="1" dirty="0" err="1">
                <a:solidFill>
                  <a:srgbClr val="3333FF"/>
                </a:solidFill>
              </a:rPr>
              <a:t>Mrd</a:t>
            </a:r>
            <a:r>
              <a:rPr lang="de-DE" altLang="de-DE" sz="1800" b="1" dirty="0">
                <a:solidFill>
                  <a:srgbClr val="3333FF"/>
                </a:solidFill>
              </a:rPr>
              <a:t> €/a) aber es lohnt sich!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E0947AE-6E9B-4023-89C8-D44FAFE04C3A}"/>
              </a:ext>
            </a:extLst>
          </p:cNvPr>
          <p:cNvGrpSpPr/>
          <p:nvPr/>
        </p:nvGrpSpPr>
        <p:grpSpPr>
          <a:xfrm>
            <a:off x="5356225" y="2390775"/>
            <a:ext cx="4145993" cy="2020690"/>
            <a:chOff x="5356225" y="2390775"/>
            <a:chExt cx="4145993" cy="2020690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2CE57310-58E8-4CD8-BB6D-F7640D4B7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6225" y="2390775"/>
              <a:ext cx="4140200" cy="2020690"/>
              <a:chOff x="5356225" y="2390775"/>
              <a:chExt cx="4140200" cy="2020690"/>
            </a:xfrm>
          </p:grpSpPr>
          <p:grpSp>
            <p:nvGrpSpPr>
              <p:cNvPr id="48142" name="Gruppieren 3">
                <a:extLst>
                  <a:ext uri="{FF2B5EF4-FFF2-40B4-BE49-F238E27FC236}">
                    <a16:creationId xmlns:a16="http://schemas.microsoft.com/office/drawing/2014/main" id="{8B96568C-0997-4765-A9CB-D6D77A7B80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56225" y="2390775"/>
                <a:ext cx="3108873" cy="1720850"/>
                <a:chOff x="5356225" y="2390775"/>
                <a:chExt cx="3108873" cy="1720850"/>
              </a:xfrm>
            </p:grpSpPr>
            <p:grpSp>
              <p:nvGrpSpPr>
                <p:cNvPr id="48144" name="Gruppieren 18">
                  <a:extLst>
                    <a:ext uri="{FF2B5EF4-FFF2-40B4-BE49-F238E27FC236}">
                      <a16:creationId xmlns:a16="http://schemas.microsoft.com/office/drawing/2014/main" id="{CCA1B694-1E43-4BC5-8E61-75BF9702A3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04633" y="2563813"/>
                  <a:ext cx="1760465" cy="1547812"/>
                  <a:chOff x="6704803" y="2538765"/>
                  <a:chExt cx="1760125" cy="1256365"/>
                </a:xfrm>
              </p:grpSpPr>
              <p:pic>
                <p:nvPicPr>
                  <p:cNvPr id="48147" name="Grafik 9" descr="Ein Bild, das Himmel, Solarzelle, draußen, Outdoorobjekt enthält.&#10;&#10;Automatisch generierte Beschreibung">
                    <a:extLst>
                      <a:ext uri="{FF2B5EF4-FFF2-40B4-BE49-F238E27FC236}">
                        <a16:creationId xmlns:a16="http://schemas.microsoft.com/office/drawing/2014/main" id="{1745D052-BF1E-4FDE-822B-B6B2FFB9B91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1533"/>
                  <a:stretch/>
                </p:blipFill>
                <p:spPr bwMode="auto">
                  <a:xfrm>
                    <a:off x="6704803" y="2538765"/>
                    <a:ext cx="893168" cy="12549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148" name="Grafik 11" descr="Ein Bild, das Gras, Himmel, draußen, Feld enthält.&#10;&#10;Automatisch generierte Beschreibung">
                    <a:extLst>
                      <a:ext uri="{FF2B5EF4-FFF2-40B4-BE49-F238E27FC236}">
                        <a16:creationId xmlns:a16="http://schemas.microsoft.com/office/drawing/2014/main" id="{4D59F647-1EAD-4541-A3F2-B7CACE5A0EE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094" t="25302" r="39834" b="19170"/>
                  <a:stretch/>
                </p:blipFill>
                <p:spPr bwMode="auto">
                  <a:xfrm>
                    <a:off x="7602635" y="2538765"/>
                    <a:ext cx="862293" cy="12563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48145" name="Textfeld 34">
                  <a:extLst>
                    <a:ext uri="{FF2B5EF4-FFF2-40B4-BE49-F238E27FC236}">
                      <a16:creationId xmlns:a16="http://schemas.microsoft.com/office/drawing/2014/main" id="{794677E2-EB0C-4298-9260-7CFDB6CB119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526088" y="2390775"/>
                  <a:ext cx="1196975" cy="338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r"/>
                  <a:r>
                    <a:rPr lang="de-DE" altLang="de-DE" sz="1600" u="sng">
                      <a:solidFill>
                        <a:srgbClr val="3333FF"/>
                      </a:solidFill>
                    </a:rPr>
                    <a:t>Freiflächen</a:t>
                  </a:r>
                </a:p>
              </p:txBody>
            </p:sp>
            <p:sp>
              <p:nvSpPr>
                <p:cNvPr id="48146" name="Textfeld 38">
                  <a:extLst>
                    <a:ext uri="{FF2B5EF4-FFF2-40B4-BE49-F238E27FC236}">
                      <a16:creationId xmlns:a16="http://schemas.microsoft.com/office/drawing/2014/main" id="{EBE51857-BBAA-4C89-92C0-5F14FCBF57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356225" y="2709863"/>
                  <a:ext cx="1344613" cy="1384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r"/>
                  <a:r>
                    <a:rPr lang="de-DE" altLang="de-DE" sz="1200">
                      <a:solidFill>
                        <a:srgbClr val="3333FF"/>
                      </a:solidFill>
                    </a:rPr>
                    <a:t>430 GW/20a</a:t>
                  </a:r>
                </a:p>
                <a:p>
                  <a:pPr algn="r"/>
                  <a:r>
                    <a:rPr lang="de-DE" altLang="de-DE" sz="1200">
                      <a:solidFill>
                        <a:srgbClr val="3333FF"/>
                      </a:solidFill>
                    </a:rPr>
                    <a:t>21,5 GW/a</a:t>
                  </a:r>
                </a:p>
                <a:p>
                  <a:pPr algn="r"/>
                  <a:endParaRPr lang="de-DE" altLang="de-DE" sz="1200">
                    <a:solidFill>
                      <a:srgbClr val="3333FF"/>
                    </a:solidFill>
                  </a:endParaRPr>
                </a:p>
                <a:p>
                  <a:pPr algn="r"/>
                  <a:r>
                    <a:rPr lang="de-DE" altLang="de-DE" sz="1200">
                      <a:solidFill>
                        <a:srgbClr val="3333FF"/>
                      </a:solidFill>
                    </a:rPr>
                    <a:t>300,7 Mrd. €/20a</a:t>
                  </a:r>
                </a:p>
                <a:p>
                  <a:pPr algn="r"/>
                  <a:r>
                    <a:rPr lang="de-DE" altLang="de-DE" sz="1200">
                      <a:solidFill>
                        <a:srgbClr val="3333FF"/>
                      </a:solidFill>
                    </a:rPr>
                    <a:t>15,0 Mrd. €/a</a:t>
                  </a:r>
                </a:p>
                <a:p>
                  <a:pPr algn="r"/>
                  <a:endParaRPr lang="de-DE" altLang="de-DE" sz="1200">
                    <a:solidFill>
                      <a:srgbClr val="3333FF"/>
                    </a:solidFill>
                  </a:endParaRPr>
                </a:p>
                <a:p>
                  <a:pPr algn="r"/>
                  <a:r>
                    <a:rPr lang="de-DE" altLang="de-DE" sz="1200">
                      <a:solidFill>
                        <a:srgbClr val="3333FF"/>
                      </a:solidFill>
                    </a:rPr>
                    <a:t>6.444 km²  2)</a:t>
                  </a:r>
                </a:p>
              </p:txBody>
            </p:sp>
          </p:grpSp>
          <p:sp>
            <p:nvSpPr>
              <p:cNvPr id="48143" name="Textfeld 41">
                <a:extLst>
                  <a:ext uri="{FF2B5EF4-FFF2-40B4-BE49-F238E27FC236}">
                    <a16:creationId xmlns:a16="http://schemas.microsoft.com/office/drawing/2014/main" id="{647019DC-4182-4E86-B71A-CE420FB6FA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11925" y="4103688"/>
                <a:ext cx="29845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400" dirty="0">
                    <a:solidFill>
                      <a:srgbClr val="3333FF"/>
                    </a:solidFill>
                  </a:rPr>
                  <a:t>                     AGRO-PV    Autobahn                         </a:t>
                </a:r>
              </a:p>
            </p:txBody>
          </p:sp>
        </p:grpSp>
        <p:pic>
          <p:nvPicPr>
            <p:cNvPr id="8" name="Grafik 7" descr="Ein Bild, das Gras, Zaun, Spur, draußen enthält.&#10;&#10;Automatisch generierte Beschreibung">
              <a:extLst>
                <a:ext uri="{FF2B5EF4-FFF2-40B4-BE49-F238E27FC236}">
                  <a16:creationId xmlns:a16="http://schemas.microsoft.com/office/drawing/2014/main" id="{F0497A27-BE32-4C0F-9DED-2D15F7A40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89" r="30092"/>
            <a:stretch/>
          </p:blipFill>
          <p:spPr>
            <a:xfrm>
              <a:off x="8466635" y="2568575"/>
              <a:ext cx="1035583" cy="154305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4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ie_ppt_basic_gray_DE">
  <a:themeElements>
    <a:clrScheme name="">
      <a:dk1>
        <a:srgbClr val="000000"/>
      </a:dk1>
      <a:lt1>
        <a:srgbClr val="D0D3DA"/>
      </a:lt1>
      <a:dk2>
        <a:srgbClr val="949EAA"/>
      </a:dk2>
      <a:lt2>
        <a:srgbClr val="FFFFFF"/>
      </a:lt2>
      <a:accent1>
        <a:srgbClr val="AFB4BE"/>
      </a:accent1>
      <a:accent2>
        <a:srgbClr val="FF9900"/>
      </a:accent2>
      <a:accent3>
        <a:srgbClr val="E4E6EA"/>
      </a:accent3>
      <a:accent4>
        <a:srgbClr val="000000"/>
      </a:accent4>
      <a:accent5>
        <a:srgbClr val="D4D6DB"/>
      </a:accent5>
      <a:accent6>
        <a:srgbClr val="E78A00"/>
      </a:accent6>
      <a:hlink>
        <a:srgbClr val="336699"/>
      </a:hlink>
      <a:folHlink>
        <a:srgbClr val="990000"/>
      </a:folHlink>
    </a:clrScheme>
    <a:fontScheme name="sie_ppt_basic_gray_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ie_ppt_basic_gray_DE 1">
        <a:dk1>
          <a:srgbClr val="FFFFFF"/>
        </a:dk1>
        <a:lt1>
          <a:srgbClr val="FFFFFF"/>
        </a:lt1>
        <a:dk2>
          <a:srgbClr val="6699CC"/>
        </a:dk2>
        <a:lt2>
          <a:srgbClr val="FFFFFF"/>
        </a:lt2>
        <a:accent1>
          <a:srgbClr val="333333"/>
        </a:accent1>
        <a:accent2>
          <a:srgbClr val="999999"/>
        </a:accent2>
        <a:accent3>
          <a:srgbClr val="B8CAE2"/>
        </a:accent3>
        <a:accent4>
          <a:srgbClr val="DADADA"/>
        </a:accent4>
        <a:accent5>
          <a:srgbClr val="ADADAD"/>
        </a:accent5>
        <a:accent6>
          <a:srgbClr val="8A8A8A"/>
        </a:accent6>
        <a:hlink>
          <a:srgbClr val="CCCCCC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e_ppt_basic_gray_DE 2">
        <a:dk1>
          <a:srgbClr val="000000"/>
        </a:dk1>
        <a:lt1>
          <a:srgbClr val="D0D3DA"/>
        </a:lt1>
        <a:dk2>
          <a:srgbClr val="949EAA"/>
        </a:dk2>
        <a:lt2>
          <a:srgbClr val="FFFFFF"/>
        </a:lt2>
        <a:accent1>
          <a:srgbClr val="A0B6C0"/>
        </a:accent1>
        <a:accent2>
          <a:srgbClr val="336699"/>
        </a:accent2>
        <a:accent3>
          <a:srgbClr val="E4E6EA"/>
        </a:accent3>
        <a:accent4>
          <a:srgbClr val="000000"/>
        </a:accent4>
        <a:accent5>
          <a:srgbClr val="CDD7DC"/>
        </a:accent5>
        <a:accent6>
          <a:srgbClr val="2D5C8A"/>
        </a:accent6>
        <a:hlink>
          <a:srgbClr val="CC33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2724</Words>
  <Application>Microsoft Office PowerPoint</Application>
  <PresentationFormat>A4-Papier (210 x 297 mm)</PresentationFormat>
  <Paragraphs>575</Paragraphs>
  <Slides>38</Slides>
  <Notes>36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38</vt:i4>
      </vt:variant>
    </vt:vector>
  </HeadingPairs>
  <TitlesOfParts>
    <vt:vector size="44" baseType="lpstr">
      <vt:lpstr>Arial</vt:lpstr>
      <vt:lpstr>Calibri</vt:lpstr>
      <vt:lpstr>Courier New</vt:lpstr>
      <vt:lpstr>Wingdings</vt:lpstr>
      <vt:lpstr>pg_blau_basisversion</vt:lpstr>
      <vt:lpstr>sie_ppt_basic_gray_DE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Thielwol</cp:lastModifiedBy>
  <cp:revision>2260</cp:revision>
  <cp:lastPrinted>2019-10-26T08:54:13Z</cp:lastPrinted>
  <dcterms:created xsi:type="dcterms:W3CDTF">2003-01-24T08:17:53Z</dcterms:created>
  <dcterms:modified xsi:type="dcterms:W3CDTF">2020-09-27T09:36:35Z</dcterms:modified>
</cp:coreProperties>
</file>